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sldIdLst>
    <p:sldId id="258" r:id="rId5"/>
    <p:sldId id="260" r:id="rId6"/>
  </p:sldIdLst>
  <p:sldSz cx="7772400" cy="11010900"/>
  <p:notesSz cx="7772400" cy="1101090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0236104-6CDA-8584-C44B-C0D51A91560F}" name="Jason Vuong" initials="EPG" userId="Jason Vuong" providerId="None"/>
  <p188:author id="{DC1BAD16-5AF4-28AE-C96D-643D27000E6F}" name="Kristen Martin" initials="KM" userId="S::Kristen.Martin@envisionpharma.com::ed7c9068-2e65-471f-a22c-dc2993a5b470" providerId="AD"/>
  <p188:author id="{20AC5C1E-B4C8-D51E-3386-523988BB2B48}" name="Matthew Behr" initials="MB" userId="S::mbehr@argenx.com::04a1d3df-f987-4ed4-b66e-cfabab977f26" providerId="AD"/>
  <p188:author id="{4FBDBC3E-A9CE-E2CB-A24E-EDD166CA84E6}" name="Sabine Schmidt" initials="SS" userId="S::Sschmidt@argenx.com::eb6795d4-1d1a-4b5c-941f-fe7f2cb7e71d" providerId="AD"/>
  <p188:author id="{F621BB62-24CE-619B-E768-E1AD293B6431}" name="Corey Eagan" initials="CE" userId="S::corey.eagan@envisionpharma.com::67a5bb0b-59d7-4667-a66d-8e60076684f1" providerId="AD"/>
  <p188:author id="{2D814066-2678-22DF-1994-1C5ACD61F261}" name="LOB" initials="E" userId="LOB" providerId="None"/>
  <p188:author id="{E2EF7872-E630-5059-181D-24ABFCD378D1}" name="Sabine Schmidt" initials="SS" userId="S::sschmidt@argenx.com::eb6795d4-1d1a-4b5c-941f-fe7f2cb7e71d" providerId="AD"/>
  <p188:author id="{FB0ED984-3D1E-3585-34BF-354A3017AF75}" name="Erin Lambert" initials="EL" userId="S::elambert@argenx.com::0ff897d4-48f6-4083-833c-817835c76c70" providerId="AD"/>
  <p188:author id="{28445988-4D09-6C40-861F-E7C90FEBDC01}" name="Nathan Garnham" initials="NG" userId="S::Nathan.Garnham@envisionpharma.com::6379c45a-0afe-4f22-9ff4-eceb306c81ac" providerId="AD"/>
  <p188:author id="{5EAB73D9-63B7-F00C-B81B-3A5A6A44CF7E}" name="Patricia Badia" initials="PB" userId="S::patricia.badia@envisionpharma.com::d6d2a1d2-eb96-4f95-99a1-98158b8dca14" providerId="AD"/>
  <p188:author id="{BF5D7BDC-A83C-C35F-13E4-D350769549B0}" name="Heather Sylvestro" initials="HS" userId="S::heather.sylvestro@envisionpharma.com::2bd733fc-18e7-403d-9637-992a60b8b5b4" providerId="AD"/>
  <p188:author id="{58F5D9E5-D129-FF13-DE6E-0A0367F9CEDC}" name="Catherine Lee" initials="CL" userId="Catherine Lee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436E"/>
    <a:srgbClr val="086F3C"/>
    <a:srgbClr val="91C353"/>
    <a:srgbClr val="61839E"/>
    <a:srgbClr val="797979"/>
    <a:srgbClr val="7F7F7F"/>
    <a:srgbClr val="604A7B"/>
    <a:srgbClr val="F8F8F8"/>
    <a:srgbClr val="000000"/>
    <a:srgbClr val="5A5A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F9ECED-29E6-4AFF-8AFA-F1F4FBDE89D6}" v="16" dt="2025-10-08T13:45:11.67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0"/>
    <p:restoredTop sz="94726"/>
  </p:normalViewPr>
  <p:slideViewPr>
    <p:cSldViewPr snapToGrid="0">
      <p:cViewPr>
        <p:scale>
          <a:sx n="106" d="100"/>
          <a:sy n="106" d="100"/>
        </p:scale>
        <p:origin x="2220" y="-26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ia Badia" userId="d6d2a1d2-eb96-4f95-99a1-98158b8dca14" providerId="ADAL" clId="{14F9ECED-29E6-4AFF-8AFA-F1F4FBDE89D6}"/>
    <pc:docChg chg="undo redo custSel modSld">
      <pc:chgData name="Patricia Badia" userId="d6d2a1d2-eb96-4f95-99a1-98158b8dca14" providerId="ADAL" clId="{14F9ECED-29E6-4AFF-8AFA-F1F4FBDE89D6}" dt="2025-10-08T13:45:23.713" v="201" actId="1035"/>
      <pc:docMkLst>
        <pc:docMk/>
      </pc:docMkLst>
      <pc:sldChg chg="addSp delSp modSp mod modCm">
        <pc:chgData name="Patricia Badia" userId="d6d2a1d2-eb96-4f95-99a1-98158b8dca14" providerId="ADAL" clId="{14F9ECED-29E6-4AFF-8AFA-F1F4FBDE89D6}" dt="2025-10-08T13:45:01.034" v="177" actId="1036"/>
        <pc:sldMkLst>
          <pc:docMk/>
          <pc:sldMk cId="2081880410" sldId="258"/>
        </pc:sldMkLst>
        <pc:spChg chg="mod">
          <ac:chgData name="Patricia Badia" userId="d6d2a1d2-eb96-4f95-99a1-98158b8dca14" providerId="ADAL" clId="{14F9ECED-29E6-4AFF-8AFA-F1F4FBDE89D6}" dt="2025-10-08T09:29:08.945" v="161" actId="20577"/>
          <ac:spMkLst>
            <pc:docMk/>
            <pc:sldMk cId="2081880410" sldId="258"/>
            <ac:spMk id="2" creationId="{CA6AB3DF-4251-1290-8383-D72414DD2AF5}"/>
          </ac:spMkLst>
        </pc:spChg>
        <pc:spChg chg="mod">
          <ac:chgData name="Patricia Badia" userId="d6d2a1d2-eb96-4f95-99a1-98158b8dca14" providerId="ADAL" clId="{14F9ECED-29E6-4AFF-8AFA-F1F4FBDE89D6}" dt="2025-10-08T09:18:49.729" v="132" actId="14100"/>
          <ac:spMkLst>
            <pc:docMk/>
            <pc:sldMk cId="2081880410" sldId="258"/>
            <ac:spMk id="5" creationId="{B73C6A61-B567-9150-8F04-A63B83860214}"/>
          </ac:spMkLst>
        </pc:spChg>
        <pc:spChg chg="add del mod">
          <ac:chgData name="Patricia Badia" userId="d6d2a1d2-eb96-4f95-99a1-98158b8dca14" providerId="ADAL" clId="{14F9ECED-29E6-4AFF-8AFA-F1F4FBDE89D6}" dt="2025-10-08T09:39:43.759" v="164" actId="20577"/>
          <ac:spMkLst>
            <pc:docMk/>
            <pc:sldMk cId="2081880410" sldId="258"/>
            <ac:spMk id="13" creationId="{60437416-3C15-B2BD-F739-23C1D34E6E08}"/>
          </ac:spMkLst>
        </pc:spChg>
        <pc:spChg chg="mod">
          <ac:chgData name="Patricia Badia" userId="d6d2a1d2-eb96-4f95-99a1-98158b8dca14" providerId="ADAL" clId="{14F9ECED-29E6-4AFF-8AFA-F1F4FBDE89D6}" dt="2025-10-08T09:11:43.098" v="42" actId="1076"/>
          <ac:spMkLst>
            <pc:docMk/>
            <pc:sldMk cId="2081880410" sldId="258"/>
            <ac:spMk id="15" creationId="{DA8AFA9F-57C1-0057-8497-01204D324DE9}"/>
          </ac:spMkLst>
        </pc:spChg>
        <pc:spChg chg="mod">
          <ac:chgData name="Patricia Badia" userId="d6d2a1d2-eb96-4f95-99a1-98158b8dca14" providerId="ADAL" clId="{14F9ECED-29E6-4AFF-8AFA-F1F4FBDE89D6}" dt="2025-10-08T09:27:49.966" v="147" actId="12789"/>
          <ac:spMkLst>
            <pc:docMk/>
            <pc:sldMk cId="2081880410" sldId="258"/>
            <ac:spMk id="17" creationId="{4A087514-8292-F9AE-AE9A-D8EF0DB5FC81}"/>
          </ac:spMkLst>
        </pc:spChg>
        <pc:spChg chg="mod">
          <ac:chgData name="Patricia Badia" userId="d6d2a1d2-eb96-4f95-99a1-98158b8dca14" providerId="ADAL" clId="{14F9ECED-29E6-4AFF-8AFA-F1F4FBDE89D6}" dt="2025-10-08T09:27:49.966" v="147" actId="12789"/>
          <ac:spMkLst>
            <pc:docMk/>
            <pc:sldMk cId="2081880410" sldId="258"/>
            <ac:spMk id="19" creationId="{860F2E60-667F-81A6-48D3-9F0A43E2BFD1}"/>
          </ac:spMkLst>
        </pc:spChg>
        <pc:spChg chg="add mod">
          <ac:chgData name="Patricia Badia" userId="d6d2a1d2-eb96-4f95-99a1-98158b8dca14" providerId="ADAL" clId="{14F9ECED-29E6-4AFF-8AFA-F1F4FBDE89D6}" dt="2025-10-08T09:13:00.947" v="88" actId="1076"/>
          <ac:spMkLst>
            <pc:docMk/>
            <pc:sldMk cId="2081880410" sldId="258"/>
            <ac:spMk id="20" creationId="{60437416-3C15-B2BD-F739-23C1D34E6E08}"/>
          </ac:spMkLst>
        </pc:spChg>
        <pc:spChg chg="mod">
          <ac:chgData name="Patricia Badia" userId="d6d2a1d2-eb96-4f95-99a1-98158b8dca14" providerId="ADAL" clId="{14F9ECED-29E6-4AFF-8AFA-F1F4FBDE89D6}" dt="2025-10-08T09:27:49.966" v="147" actId="12789"/>
          <ac:spMkLst>
            <pc:docMk/>
            <pc:sldMk cId="2081880410" sldId="258"/>
            <ac:spMk id="24" creationId="{887A5A6E-0CA8-A1FF-41A1-F6745C4ED289}"/>
          </ac:spMkLst>
        </pc:spChg>
        <pc:spChg chg="mod">
          <ac:chgData name="Patricia Badia" userId="d6d2a1d2-eb96-4f95-99a1-98158b8dca14" providerId="ADAL" clId="{14F9ECED-29E6-4AFF-8AFA-F1F4FBDE89D6}" dt="2025-10-08T09:14:52.879" v="99" actId="57"/>
          <ac:spMkLst>
            <pc:docMk/>
            <pc:sldMk cId="2081880410" sldId="258"/>
            <ac:spMk id="25" creationId="{4F059445-280B-1BBA-FB97-015076C320EA}"/>
          </ac:spMkLst>
        </pc:spChg>
        <pc:spChg chg="mod">
          <ac:chgData name="Patricia Badia" userId="d6d2a1d2-eb96-4f95-99a1-98158b8dca14" providerId="ADAL" clId="{14F9ECED-29E6-4AFF-8AFA-F1F4FBDE89D6}" dt="2025-10-08T09:13:05.437" v="92" actId="1035"/>
          <ac:spMkLst>
            <pc:docMk/>
            <pc:sldMk cId="2081880410" sldId="258"/>
            <ac:spMk id="26" creationId="{84F53151-7B88-56EC-06F7-9FF74F3FE3BC}"/>
          </ac:spMkLst>
        </pc:spChg>
        <pc:grpChg chg="mod">
          <ac:chgData name="Patricia Badia" userId="d6d2a1d2-eb96-4f95-99a1-98158b8dca14" providerId="ADAL" clId="{14F9ECED-29E6-4AFF-8AFA-F1F4FBDE89D6}" dt="2025-10-08T09:18:57.764" v="143" actId="1036"/>
          <ac:grpSpMkLst>
            <pc:docMk/>
            <pc:sldMk cId="2081880410" sldId="258"/>
            <ac:grpSpMk id="27" creationId="{2EF96DB7-2A05-2887-FC7A-F415DDC0E22C}"/>
          </ac:grpSpMkLst>
        </pc:grpChg>
        <pc:grpChg chg="del">
          <ac:chgData name="Patricia Badia" userId="d6d2a1d2-eb96-4f95-99a1-98158b8dca14" providerId="ADAL" clId="{14F9ECED-29E6-4AFF-8AFA-F1F4FBDE89D6}" dt="2025-10-08T13:44:58.554" v="172" actId="478"/>
          <ac:grpSpMkLst>
            <pc:docMk/>
            <pc:sldMk cId="2081880410" sldId="258"/>
            <ac:grpSpMk id="224" creationId="{DBDACA16-1A7A-35BA-9EE9-CD77A88C608F}"/>
          </ac:grpSpMkLst>
        </pc:grpChg>
        <pc:picChg chg="add mod">
          <ac:chgData name="Patricia Badia" userId="d6d2a1d2-eb96-4f95-99a1-98158b8dca14" providerId="ADAL" clId="{14F9ECED-29E6-4AFF-8AFA-F1F4FBDE89D6}" dt="2025-10-08T13:45:01.034" v="177" actId="1036"/>
          <ac:picMkLst>
            <pc:docMk/>
            <pc:sldMk cId="2081880410" sldId="258"/>
            <ac:picMk id="21" creationId="{F903D4DD-125C-6044-84CE-D4C7D5B4E424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Patricia Badia" userId="d6d2a1d2-eb96-4f95-99a1-98158b8dca14" providerId="ADAL" clId="{14F9ECED-29E6-4AFF-8AFA-F1F4FBDE89D6}" dt="2025-10-08T09:18:44.919" v="131" actId="20577"/>
              <pc2:cmMkLst xmlns:pc2="http://schemas.microsoft.com/office/powerpoint/2019/9/main/command">
                <pc:docMk/>
                <pc:sldMk cId="2081880410" sldId="258"/>
                <pc2:cmMk id="{69F9037E-6FCF-456F-ACDC-9C20C985A3CB}"/>
              </pc2:cmMkLst>
            </pc226:cmChg>
          </p:ext>
        </pc:extLst>
      </pc:sldChg>
      <pc:sldChg chg="addSp delSp modSp mod">
        <pc:chgData name="Patricia Badia" userId="d6d2a1d2-eb96-4f95-99a1-98158b8dca14" providerId="ADAL" clId="{14F9ECED-29E6-4AFF-8AFA-F1F4FBDE89D6}" dt="2025-10-08T13:45:23.713" v="201" actId="1035"/>
        <pc:sldMkLst>
          <pc:docMk/>
          <pc:sldMk cId="2540372027" sldId="260"/>
        </pc:sldMkLst>
        <pc:spChg chg="mod">
          <ac:chgData name="Patricia Badia" userId="d6d2a1d2-eb96-4f95-99a1-98158b8dca14" providerId="ADAL" clId="{14F9ECED-29E6-4AFF-8AFA-F1F4FBDE89D6}" dt="2025-10-08T09:33:27.734" v="163" actId="20577"/>
          <ac:spMkLst>
            <pc:docMk/>
            <pc:sldMk cId="2540372027" sldId="260"/>
            <ac:spMk id="37" creationId="{CA94AE20-0A18-86F2-9B5B-E111200F81E1}"/>
          </ac:spMkLst>
        </pc:spChg>
        <pc:grpChg chg="del">
          <ac:chgData name="Patricia Badia" userId="d6d2a1d2-eb96-4f95-99a1-98158b8dca14" providerId="ADAL" clId="{14F9ECED-29E6-4AFF-8AFA-F1F4FBDE89D6}" dt="2025-10-08T13:45:17.878" v="180" actId="478"/>
          <ac:grpSpMkLst>
            <pc:docMk/>
            <pc:sldMk cId="2540372027" sldId="260"/>
            <ac:grpSpMk id="14" creationId="{4C9F6D5D-DD42-C53E-DE63-E467D08267FD}"/>
          </ac:grpSpMkLst>
        </pc:grpChg>
        <pc:picChg chg="add mod">
          <ac:chgData name="Patricia Badia" userId="d6d2a1d2-eb96-4f95-99a1-98158b8dca14" providerId="ADAL" clId="{14F9ECED-29E6-4AFF-8AFA-F1F4FBDE89D6}" dt="2025-10-08T13:45:23.713" v="201" actId="1035"/>
          <ac:picMkLst>
            <pc:docMk/>
            <pc:sldMk cId="2540372027" sldId="260"/>
            <ac:picMk id="2" creationId="{992540DD-47C8-E470-A316-C4AEDA7F19C9}"/>
          </ac:picMkLst>
        </pc:picChg>
      </pc:sldChg>
    </pc:docChg>
  </pc:docChgLst>
  <pc:docChgLst>
    <pc:chgData name="Kelly Kramer" userId="6fb1e2be-38a9-46bb-921c-e26726d41338" providerId="ADAL" clId="{8C24EFBD-0021-4B2D-AEFC-C3993E3774C7}"/>
    <pc:docChg chg="modSld">
      <pc:chgData name="Kelly Kramer" userId="6fb1e2be-38a9-46bb-921c-e26726d41338" providerId="ADAL" clId="{8C24EFBD-0021-4B2D-AEFC-C3993E3774C7}" dt="2025-08-29T21:56:46.759" v="35" actId="20577"/>
      <pc:docMkLst>
        <pc:docMk/>
      </pc:docMkLst>
      <pc:sldChg chg="modSp mod">
        <pc:chgData name="Kelly Kramer" userId="6fb1e2be-38a9-46bb-921c-e26726d41338" providerId="ADAL" clId="{8C24EFBD-0021-4B2D-AEFC-C3993E3774C7}" dt="2025-08-29T21:55:23.228" v="30" actId="6549"/>
        <pc:sldMkLst>
          <pc:docMk/>
          <pc:sldMk cId="2081880410" sldId="258"/>
        </pc:sldMkLst>
      </pc:sldChg>
      <pc:sldChg chg="modSp mod">
        <pc:chgData name="Kelly Kramer" userId="6fb1e2be-38a9-46bb-921c-e26726d41338" providerId="ADAL" clId="{8C24EFBD-0021-4B2D-AEFC-C3993E3774C7}" dt="2025-08-29T21:56:46.759" v="35" actId="20577"/>
        <pc:sldMkLst>
          <pc:docMk/>
          <pc:sldMk cId="2540372027" sldId="260"/>
        </pc:sldMkLst>
      </pc:sldChg>
    </pc:docChg>
  </pc:docChgLst>
  <pc:docChgLst>
    <pc:chgData name="Anjali Balakrishnan" userId="5cb9ade3-f43c-40e9-880c-e14009b443d1" providerId="ADAL" clId="{E212898F-9FBB-4ED1-B07E-3964D5D4B448}"/>
    <pc:docChg chg="modSld">
      <pc:chgData name="Anjali Balakrishnan" userId="5cb9ade3-f43c-40e9-880c-e14009b443d1" providerId="ADAL" clId="{E212898F-9FBB-4ED1-B07E-3964D5D4B448}" dt="2025-08-29T03:13:17.448" v="0" actId="6549"/>
      <pc:docMkLst>
        <pc:docMk/>
      </pc:docMkLst>
      <pc:sldChg chg="modSp mod">
        <pc:chgData name="Anjali Balakrishnan" userId="5cb9ade3-f43c-40e9-880c-e14009b443d1" providerId="ADAL" clId="{E212898F-9FBB-4ED1-B07E-3964D5D4B448}" dt="2025-08-29T03:13:17.448" v="0" actId="6549"/>
        <pc:sldMkLst>
          <pc:docMk/>
          <pc:sldMk cId="2081880410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52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52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D2FB66-2F01-0D40-9AE1-7A6AF402333B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1376363"/>
            <a:ext cx="2622550" cy="3716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5299075"/>
            <a:ext cx="6216650" cy="43354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458450"/>
            <a:ext cx="3368675" cy="552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10458450"/>
            <a:ext cx="3368675" cy="552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835A1-5C7B-144A-A496-BC2B419F6D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08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A835A1-5C7B-144A-A496-BC2B419F6DE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39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03EE9C-A94A-E179-1277-EAB2DAD6F0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7682C1-B875-8877-A087-43E06BC11D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52BA47-C743-2B1E-F363-DBFFD8F490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4B81D-AFDF-FDF4-B508-73A2280642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A835A1-5C7B-144A-A496-BC2B419F6DE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551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689" userDrawn="1">
          <p15:clr>
            <a:srgbClr val="F26B43"/>
          </p15:clr>
        </p15:guide>
        <p15:guide id="2" orient="horz" pos="247" userDrawn="1">
          <p15:clr>
            <a:srgbClr val="F26B43"/>
          </p15:clr>
        </p15:guide>
        <p15:guide id="3" pos="4671" userDrawn="1">
          <p15:clr>
            <a:srgbClr val="F26B43"/>
          </p15:clr>
        </p15:guide>
        <p15:guide id="4" pos="2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rgenx.com/externally-sponsored-research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mailto:esr@argenx.com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image" Target="../media/image5.svg"/><Relationship Id="rId10" Type="http://schemas.openxmlformats.org/officeDocument/2006/relationships/image" Target="../media/image3.png"/><Relationship Id="rId4" Type="http://schemas.openxmlformats.org/officeDocument/2006/relationships/image" Target="../media/image4.pn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2BD977DA-AE08-9967-7817-07FB9CB7C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object 7">
            <a:extLst>
              <a:ext uri="{FF2B5EF4-FFF2-40B4-BE49-F238E27FC236}">
                <a16:creationId xmlns:a16="http://schemas.microsoft.com/office/drawing/2014/main" id="{17E3639B-7754-E983-0A0F-B89B902B9A56}"/>
              </a:ext>
            </a:extLst>
          </p:cNvPr>
          <p:cNvSpPr/>
          <p:nvPr/>
        </p:nvSpPr>
        <p:spPr>
          <a:xfrm>
            <a:off x="688608" y="7700360"/>
            <a:ext cx="6398301" cy="2361157"/>
          </a:xfrm>
          <a:prstGeom prst="roundRect">
            <a:avLst>
              <a:gd name="adj" fmla="val 10294"/>
            </a:avLst>
          </a:prstGeom>
          <a:gradFill flip="none" rotWithShape="1">
            <a:gsLst>
              <a:gs pos="100000">
                <a:srgbClr val="FFFFFF">
                  <a:lumMod val="95000"/>
                  <a:alpha val="19595"/>
                </a:srgbClr>
              </a:gs>
              <a:gs pos="0">
                <a:srgbClr val="FFFFFF">
                  <a:lumMod val="95000"/>
                </a:srgbClr>
              </a:gs>
            </a:gsLst>
            <a:lin ang="0" scaled="0"/>
            <a:tileRect/>
          </a:gradFill>
          <a:ln w="6350"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 35">
            <a:extLst>
              <a:ext uri="{FF2B5EF4-FFF2-40B4-BE49-F238E27FC236}">
                <a16:creationId xmlns:a16="http://schemas.microsoft.com/office/drawing/2014/main" id="{DA8AFA9F-57C1-0057-8497-01204D324DE9}"/>
              </a:ext>
            </a:extLst>
          </p:cNvPr>
          <p:cNvSpPr>
            <a:spLocks noChangeAspect="1"/>
          </p:cNvSpPr>
          <p:nvPr/>
        </p:nvSpPr>
        <p:spPr>
          <a:xfrm rot="16200000">
            <a:off x="2554688" y="-2554686"/>
            <a:ext cx="2663028" cy="7772400"/>
          </a:xfrm>
          <a:custGeom>
            <a:avLst/>
            <a:gdLst>
              <a:gd name="connsiteX0" fmla="*/ 11125 w 3575788"/>
              <a:gd name="connsiteY0" fmla="*/ 0 h 7463871"/>
              <a:gd name="connsiteX1" fmla="*/ 31831 w 3575788"/>
              <a:gd name="connsiteY1" fmla="*/ 151450 h 7463871"/>
              <a:gd name="connsiteX2" fmla="*/ 3575788 w 3575788"/>
              <a:gd name="connsiteY2" fmla="*/ 151450 h 7463871"/>
              <a:gd name="connsiteX3" fmla="*/ 3575788 w 3575788"/>
              <a:gd name="connsiteY3" fmla="*/ 7463871 h 7463871"/>
              <a:gd name="connsiteX4" fmla="*/ 0 w 3575788"/>
              <a:gd name="connsiteY4" fmla="*/ 7463871 h 7463871"/>
              <a:gd name="connsiteX5" fmla="*/ 36481 w 3575788"/>
              <a:gd name="connsiteY5" fmla="*/ 185472 h 7463871"/>
              <a:gd name="connsiteX6" fmla="*/ 11125 w 3575788"/>
              <a:gd name="connsiteY6" fmla="*/ 0 h 7463871"/>
              <a:gd name="connsiteX0" fmla="*/ 11125 w 3575788"/>
              <a:gd name="connsiteY0" fmla="*/ 5134 h 7469005"/>
              <a:gd name="connsiteX1" fmla="*/ 31831 w 3575788"/>
              <a:gd name="connsiteY1" fmla="*/ 156584 h 7469005"/>
              <a:gd name="connsiteX2" fmla="*/ 3575788 w 3575788"/>
              <a:gd name="connsiteY2" fmla="*/ 0 h 7469005"/>
              <a:gd name="connsiteX3" fmla="*/ 3575788 w 3575788"/>
              <a:gd name="connsiteY3" fmla="*/ 7469005 h 7469005"/>
              <a:gd name="connsiteX4" fmla="*/ 0 w 3575788"/>
              <a:gd name="connsiteY4" fmla="*/ 7469005 h 7469005"/>
              <a:gd name="connsiteX5" fmla="*/ 36481 w 3575788"/>
              <a:gd name="connsiteY5" fmla="*/ 190606 h 7469005"/>
              <a:gd name="connsiteX6" fmla="*/ 11125 w 3575788"/>
              <a:gd name="connsiteY6" fmla="*/ 5134 h 7469005"/>
              <a:gd name="connsiteX0" fmla="*/ 273481 w 3838144"/>
              <a:gd name="connsiteY0" fmla="*/ 5134 h 7469005"/>
              <a:gd name="connsiteX1" fmla="*/ 294187 w 3838144"/>
              <a:gd name="connsiteY1" fmla="*/ 156584 h 7469005"/>
              <a:gd name="connsiteX2" fmla="*/ 3838144 w 3838144"/>
              <a:gd name="connsiteY2" fmla="*/ 0 h 7469005"/>
              <a:gd name="connsiteX3" fmla="*/ 3838144 w 3838144"/>
              <a:gd name="connsiteY3" fmla="*/ 7469005 h 7469005"/>
              <a:gd name="connsiteX4" fmla="*/ 262356 w 3838144"/>
              <a:gd name="connsiteY4" fmla="*/ 7469005 h 7469005"/>
              <a:gd name="connsiteX5" fmla="*/ 273481 w 3838144"/>
              <a:gd name="connsiteY5" fmla="*/ 5134 h 7469005"/>
              <a:gd name="connsiteX0" fmla="*/ 273481 w 3838144"/>
              <a:gd name="connsiteY0" fmla="*/ 5134 h 7469005"/>
              <a:gd name="connsiteX1" fmla="*/ 3838144 w 3838144"/>
              <a:gd name="connsiteY1" fmla="*/ 0 h 7469005"/>
              <a:gd name="connsiteX2" fmla="*/ 3838144 w 3838144"/>
              <a:gd name="connsiteY2" fmla="*/ 7469005 h 7469005"/>
              <a:gd name="connsiteX3" fmla="*/ 262356 w 3838144"/>
              <a:gd name="connsiteY3" fmla="*/ 7469005 h 7469005"/>
              <a:gd name="connsiteX4" fmla="*/ 273481 w 3838144"/>
              <a:gd name="connsiteY4" fmla="*/ 5134 h 7469005"/>
              <a:gd name="connsiteX0" fmla="*/ 11125 w 3575788"/>
              <a:gd name="connsiteY0" fmla="*/ 5134 h 7469005"/>
              <a:gd name="connsiteX1" fmla="*/ 3575788 w 3575788"/>
              <a:gd name="connsiteY1" fmla="*/ 0 h 7469005"/>
              <a:gd name="connsiteX2" fmla="*/ 3575788 w 3575788"/>
              <a:gd name="connsiteY2" fmla="*/ 7469005 h 7469005"/>
              <a:gd name="connsiteX3" fmla="*/ 0 w 3575788"/>
              <a:gd name="connsiteY3" fmla="*/ 7469005 h 7469005"/>
              <a:gd name="connsiteX4" fmla="*/ 11125 w 3575788"/>
              <a:gd name="connsiteY4" fmla="*/ 5134 h 7469005"/>
              <a:gd name="connsiteX0" fmla="*/ 11125 w 3575788"/>
              <a:gd name="connsiteY0" fmla="*/ 5134 h 7469005"/>
              <a:gd name="connsiteX1" fmla="*/ 3575788 w 3575788"/>
              <a:gd name="connsiteY1" fmla="*/ 0 h 7469005"/>
              <a:gd name="connsiteX2" fmla="*/ 3575788 w 3575788"/>
              <a:gd name="connsiteY2" fmla="*/ 7469005 h 7469005"/>
              <a:gd name="connsiteX3" fmla="*/ 0 w 3575788"/>
              <a:gd name="connsiteY3" fmla="*/ 7469005 h 7469005"/>
              <a:gd name="connsiteX4" fmla="*/ 11125 w 3575788"/>
              <a:gd name="connsiteY4" fmla="*/ 5134 h 7469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5788" h="7469005">
                <a:moveTo>
                  <a:pt x="11125" y="5134"/>
                </a:moveTo>
                <a:lnTo>
                  <a:pt x="3575788" y="0"/>
                </a:lnTo>
                <a:lnTo>
                  <a:pt x="3575788" y="7469005"/>
                </a:lnTo>
                <a:lnTo>
                  <a:pt x="0" y="7469005"/>
                </a:lnTo>
                <a:cubicBezTo>
                  <a:pt x="953335" y="3469135"/>
                  <a:pt x="160564" y="962897"/>
                  <a:pt x="11125" y="5134"/>
                </a:cubicBezTo>
                <a:close/>
              </a:path>
            </a:pathLst>
          </a:custGeom>
          <a:gradFill>
            <a:gsLst>
              <a:gs pos="100000">
                <a:srgbClr val="FFFFFF"/>
              </a:gs>
              <a:gs pos="0">
                <a:srgbClr val="CCDDEF">
                  <a:alpha val="49857"/>
                </a:srgbClr>
              </a:gs>
            </a:gsLst>
            <a:lin ang="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9611CF4A-16ED-69F6-26B8-DA300ECB76A5}"/>
              </a:ext>
            </a:extLst>
          </p:cNvPr>
          <p:cNvSpPr txBox="1"/>
          <p:nvPr/>
        </p:nvSpPr>
        <p:spPr>
          <a:xfrm>
            <a:off x="5442797" y="10170637"/>
            <a:ext cx="1579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rgbClr val="5A5A5A"/>
                </a:solidFill>
                <a:latin typeface="+mn-lt"/>
              </a:rPr>
              <a:t>Scan the QR code for additional details</a:t>
            </a:r>
          </a:p>
        </p:txBody>
      </p:sp>
      <p:sp>
        <p:nvSpPr>
          <p:cNvPr id="5" name="Rectangle: Top Corners Rounded 4">
            <a:extLst>
              <a:ext uri="{FF2B5EF4-FFF2-40B4-BE49-F238E27FC236}">
                <a16:creationId xmlns:a16="http://schemas.microsoft.com/office/drawing/2014/main" id="{B73C6A61-B567-9150-8F04-A63B83860214}"/>
              </a:ext>
            </a:extLst>
          </p:cNvPr>
          <p:cNvSpPr/>
          <p:nvPr/>
        </p:nvSpPr>
        <p:spPr>
          <a:xfrm>
            <a:off x="687933" y="2663029"/>
            <a:ext cx="6402204" cy="978181"/>
          </a:xfrm>
          <a:prstGeom prst="roundRect">
            <a:avLst/>
          </a:prstGeom>
          <a:solidFill>
            <a:srgbClr val="91C353">
              <a:lumMod val="20000"/>
              <a:lumOff val="80000"/>
            </a:srgbClr>
          </a:solidFill>
          <a:ln w="12700">
            <a:solidFill>
              <a:srgbClr val="91C35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0" rIns="18000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60" b="1" i="0" u="none" strike="noStrike" kern="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/>
              </a:rPr>
              <a:t>An Investigator-Initiated Study (IIS) is research developed and conducted by an independent third party as the sponsor, </a:t>
            </a:r>
            <a:r>
              <a:rPr kumimoji="0" lang="en-GB" sz="1460" b="1" i="0" u="none" strike="noStrike" kern="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/>
              </a:rPr>
              <a:t>who assumes regulatory and legal responsibility for development, conduct, and oversight of the study</a:t>
            </a:r>
            <a:endParaRPr kumimoji="0" lang="en-US" sz="1460" b="1" i="0" u="none" strike="sngStrike" kern="0" cap="none" spc="0" normalizeH="0" baseline="0" noProof="0" dirty="0">
              <a:ln>
                <a:noFill/>
              </a:ln>
              <a:solidFill>
                <a:srgbClr val="5A5A5A"/>
              </a:solidFill>
              <a:effectLst/>
              <a:uLnTx/>
              <a:uFillTx/>
              <a:latin typeface="Calibri"/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9618AC0F-FDF9-8D0C-FC34-8FE039C81210}"/>
              </a:ext>
            </a:extLst>
          </p:cNvPr>
          <p:cNvGrpSpPr/>
          <p:nvPr/>
        </p:nvGrpSpPr>
        <p:grpSpPr>
          <a:xfrm>
            <a:off x="791758" y="7818935"/>
            <a:ext cx="6192000" cy="2125312"/>
            <a:chOff x="691837" y="7835860"/>
            <a:chExt cx="6397159" cy="2227637"/>
          </a:xfrm>
          <a:solidFill>
            <a:schemeClr val="bg1"/>
          </a:solidFill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66B99FFA-6310-0A80-FDE5-ED76BBDA215F}"/>
                </a:ext>
              </a:extLst>
            </p:cNvPr>
            <p:cNvSpPr/>
            <p:nvPr/>
          </p:nvSpPr>
          <p:spPr>
            <a:xfrm>
              <a:off x="691837" y="7835860"/>
              <a:ext cx="2088000" cy="1080000"/>
            </a:xfrm>
            <a:prstGeom prst="roundRect">
              <a:avLst/>
            </a:prstGeom>
            <a:grpFill/>
            <a:ln w="12700">
              <a:solidFill>
                <a:srgbClr val="91C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rgbClr val="5A5A5A"/>
                  </a:solidFill>
                  <a:latin typeface="+mn-lt"/>
                </a:rPr>
                <a:t>Alignment with </a:t>
              </a:r>
              <a:r>
                <a:rPr lang="en-US" sz="1100" dirty="0" err="1">
                  <a:solidFill>
                    <a:srgbClr val="5A5A5A"/>
                  </a:solidFill>
                  <a:latin typeface="+mn-lt"/>
                </a:rPr>
                <a:t>argenx</a:t>
              </a:r>
              <a:r>
                <a:rPr lang="en-US" sz="1100" dirty="0">
                  <a:solidFill>
                    <a:srgbClr val="5A5A5A"/>
                  </a:solidFill>
                </a:rPr>
                <a:t> </a:t>
              </a:r>
              <a:br>
                <a:rPr lang="en-US" sz="1100">
                  <a:solidFill>
                    <a:srgbClr val="5A5A5A"/>
                  </a:solidFill>
                </a:rPr>
              </a:br>
              <a:r>
                <a:rPr lang="en-US" sz="1100">
                  <a:solidFill>
                    <a:srgbClr val="5A5A5A"/>
                  </a:solidFill>
                  <a:latin typeface="+mn-lt"/>
                </a:rPr>
                <a:t>areas </a:t>
              </a:r>
              <a:r>
                <a:rPr lang="en-US" sz="1100" dirty="0">
                  <a:solidFill>
                    <a:srgbClr val="5A5A5A"/>
                  </a:solidFill>
                  <a:latin typeface="+mn-lt"/>
                </a:rPr>
                <a:t>of interest or research that address an </a:t>
              </a:r>
              <a:br>
                <a:rPr lang="en-US" sz="1100" dirty="0">
                  <a:solidFill>
                    <a:srgbClr val="5A5A5A"/>
                  </a:solidFill>
                  <a:latin typeface="+mn-lt"/>
                </a:rPr>
              </a:br>
              <a:r>
                <a:rPr lang="en-US" sz="1100" dirty="0">
                  <a:solidFill>
                    <a:srgbClr val="5A5A5A"/>
                  </a:solidFill>
                  <a:latin typeface="+mn-lt"/>
                </a:rPr>
                <a:t>unmet patient need or important scientific question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C6BE3D20-7BDE-CC9C-91FC-F3FC3FFF5978}"/>
                </a:ext>
              </a:extLst>
            </p:cNvPr>
            <p:cNvSpPr/>
            <p:nvPr/>
          </p:nvSpPr>
          <p:spPr>
            <a:xfrm>
              <a:off x="2846416" y="7835860"/>
              <a:ext cx="2088000" cy="1080000"/>
            </a:xfrm>
            <a:prstGeom prst="roundRect">
              <a:avLst/>
            </a:prstGeom>
            <a:grpFill/>
            <a:ln w="12700">
              <a:solidFill>
                <a:srgbClr val="91C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rgbClr val="5A5A5A"/>
                  </a:solidFill>
                  <a:latin typeface="+mn-lt"/>
                </a:rPr>
                <a:t>Inclusion of appropriate </a:t>
              </a:r>
              <a:br>
                <a:rPr lang="en-US" sz="1100" dirty="0">
                  <a:solidFill>
                    <a:srgbClr val="5A5A5A"/>
                  </a:solidFill>
                  <a:latin typeface="+mn-lt"/>
                </a:rPr>
              </a:br>
              <a:r>
                <a:rPr lang="en-US" sz="1100" dirty="0">
                  <a:solidFill>
                    <a:srgbClr val="5A5A5A"/>
                  </a:solidFill>
                  <a:latin typeface="+mn-lt"/>
                </a:rPr>
                <a:t>patient populations</a:t>
              </a:r>
              <a:r>
                <a:rPr lang="en-US" sz="1100" dirty="0">
                  <a:solidFill>
                    <a:srgbClr val="5A5A5A"/>
                  </a:solidFill>
                </a:rPr>
                <a:t>, robust p</a:t>
              </a:r>
              <a:r>
                <a:rPr lang="en-US" sz="1100" dirty="0">
                  <a:solidFill>
                    <a:srgbClr val="5A5A5A"/>
                  </a:solidFill>
                  <a:latin typeface="+mn-lt"/>
                </a:rPr>
                <a:t>atient safety measures, and clear privacy plans</a:t>
              </a: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4A087514-8292-F9AE-AE9A-D8EF0DB5FC81}"/>
                </a:ext>
              </a:extLst>
            </p:cNvPr>
            <p:cNvSpPr/>
            <p:nvPr/>
          </p:nvSpPr>
          <p:spPr>
            <a:xfrm>
              <a:off x="705132" y="8983497"/>
              <a:ext cx="2088000" cy="1080000"/>
            </a:xfrm>
            <a:prstGeom prst="roundRect">
              <a:avLst/>
            </a:prstGeom>
            <a:grpFill/>
            <a:ln w="12700">
              <a:solidFill>
                <a:srgbClr val="91C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rgbClr val="5A5A5A"/>
                  </a:solidFill>
                  <a:latin typeface="+mn-lt"/>
                </a:rPr>
                <a:t>Clear study design, specific </a:t>
              </a:r>
              <a:br>
                <a:rPr lang="en-US" sz="1100" dirty="0">
                  <a:solidFill>
                    <a:srgbClr val="5A5A5A"/>
                  </a:solidFill>
                  <a:latin typeface="+mn-lt"/>
                </a:rPr>
              </a:br>
              <a:r>
                <a:rPr lang="en-US" sz="1100" dirty="0">
                  <a:solidFill>
                    <a:srgbClr val="5A5A5A"/>
                  </a:solidFill>
                  <a:latin typeface="+mn-lt"/>
                </a:rPr>
                <a:t>and appropriate objectives </a:t>
              </a:r>
              <a:br>
                <a:rPr lang="en-US" sz="1100" dirty="0">
                  <a:solidFill>
                    <a:srgbClr val="5A5A5A"/>
                  </a:solidFill>
                  <a:latin typeface="+mn-lt"/>
                </a:rPr>
              </a:br>
              <a:r>
                <a:rPr lang="en-US" sz="1100" dirty="0">
                  <a:solidFill>
                    <a:srgbClr val="5A5A5A"/>
                  </a:solidFill>
                  <a:latin typeface="+mn-lt"/>
                </a:rPr>
                <a:t>and endpoints, and overall study feasibility </a:t>
              </a: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27EB641B-1F8E-5834-729E-20EE379BB5A8}"/>
                </a:ext>
              </a:extLst>
            </p:cNvPr>
            <p:cNvSpPr/>
            <p:nvPr/>
          </p:nvSpPr>
          <p:spPr>
            <a:xfrm>
              <a:off x="5000996" y="7835860"/>
              <a:ext cx="2088000" cy="1080000"/>
            </a:xfrm>
            <a:prstGeom prst="roundRect">
              <a:avLst/>
            </a:prstGeom>
            <a:grpFill/>
            <a:ln w="12700">
              <a:solidFill>
                <a:srgbClr val="91C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rgbClr val="5A5A5A"/>
                  </a:solidFill>
                  <a:latin typeface="+mn-lt"/>
                </a:rPr>
                <a:t>Investigator and site capable </a:t>
              </a:r>
              <a:br>
                <a:rPr lang="en-US" sz="1100" dirty="0">
                  <a:solidFill>
                    <a:srgbClr val="5A5A5A"/>
                  </a:solidFill>
                  <a:latin typeface="+mn-lt"/>
                </a:rPr>
              </a:br>
              <a:r>
                <a:rPr lang="en-US" sz="1100" dirty="0">
                  <a:solidFill>
                    <a:srgbClr val="5A5A5A"/>
                  </a:solidFill>
                  <a:latin typeface="+mn-lt"/>
                </a:rPr>
                <a:t>of executing the study and achieving the objectives</a:t>
              </a: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860F2E60-667F-81A6-48D3-9F0A43E2BFD1}"/>
                </a:ext>
              </a:extLst>
            </p:cNvPr>
            <p:cNvSpPr/>
            <p:nvPr/>
          </p:nvSpPr>
          <p:spPr>
            <a:xfrm>
              <a:off x="2849752" y="8983497"/>
              <a:ext cx="2088000" cy="1080000"/>
            </a:xfrm>
            <a:prstGeom prst="roundRect">
              <a:avLst/>
            </a:prstGeom>
            <a:grpFill/>
            <a:ln w="12700">
              <a:solidFill>
                <a:srgbClr val="91C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rgbClr val="5A5A5A"/>
                  </a:solidFill>
                  <a:latin typeface="+mn-lt"/>
                </a:rPr>
                <a:t>The results are expected </a:t>
              </a:r>
              <a:br>
                <a:rPr lang="en-US" sz="1100" dirty="0">
                  <a:solidFill>
                    <a:srgbClr val="5A5A5A"/>
                  </a:solidFill>
                  <a:latin typeface="+mn-lt"/>
                </a:rPr>
              </a:br>
              <a:r>
                <a:rPr lang="en-US" sz="1100" dirty="0">
                  <a:solidFill>
                    <a:srgbClr val="5A5A5A"/>
                  </a:solidFill>
                  <a:latin typeface="+mn-lt"/>
                </a:rPr>
                <a:t>to be publishable in </a:t>
              </a:r>
              <a:br>
                <a:rPr lang="en-US" sz="1100" dirty="0">
                  <a:solidFill>
                    <a:srgbClr val="5A5A5A"/>
                  </a:solidFill>
                  <a:latin typeface="+mn-lt"/>
                </a:rPr>
              </a:br>
              <a:r>
                <a:rPr lang="en-US" sz="1100" dirty="0">
                  <a:solidFill>
                    <a:srgbClr val="5A5A5A"/>
                  </a:solidFill>
                  <a:latin typeface="+mn-lt"/>
                </a:rPr>
                <a:t>a peer-reviewed journal</a:t>
              </a: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887A5A6E-0CA8-A1FF-41A1-F6745C4ED289}"/>
                </a:ext>
              </a:extLst>
            </p:cNvPr>
            <p:cNvSpPr/>
            <p:nvPr/>
          </p:nvSpPr>
          <p:spPr>
            <a:xfrm>
              <a:off x="5000996" y="8983497"/>
              <a:ext cx="2088000" cy="1080000"/>
            </a:xfrm>
            <a:prstGeom prst="roundRect">
              <a:avLst/>
            </a:prstGeom>
            <a:grpFill/>
            <a:ln w="12700">
              <a:solidFill>
                <a:srgbClr val="91C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rgbClr val="5A5A5A"/>
                  </a:solidFill>
                  <a:latin typeface="+mn-lt"/>
                </a:rPr>
                <a:t>Appropriateness of payment milestones and </a:t>
              </a:r>
              <a:r>
                <a:rPr lang="en-US" sz="1100" dirty="0">
                  <a:solidFill>
                    <a:srgbClr val="5A5A5A"/>
                  </a:solidFill>
                </a:rPr>
                <a:t>f</a:t>
              </a:r>
              <a:r>
                <a:rPr lang="en-US" sz="1100" dirty="0">
                  <a:solidFill>
                    <a:srgbClr val="5A5A5A"/>
                  </a:solidFill>
                  <a:latin typeface="+mn-lt"/>
                </a:rPr>
                <a:t>inancial support limited to reasonable and necessary costs</a:t>
              </a:r>
              <a:endParaRPr lang="en-US" sz="1100" strike="sngStrike" dirty="0">
                <a:solidFill>
                  <a:srgbClr val="5A5A5A"/>
                </a:solidFill>
                <a:latin typeface="+mn-lt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A6AB3DF-4251-1290-8383-D72414DD2AF5}"/>
              </a:ext>
            </a:extLst>
          </p:cNvPr>
          <p:cNvSpPr txBox="1"/>
          <p:nvPr/>
        </p:nvSpPr>
        <p:spPr>
          <a:xfrm>
            <a:off x="357187" y="10421899"/>
            <a:ext cx="5887667" cy="215444"/>
          </a:xfrm>
          <a:prstGeom prst="rect">
            <a:avLst/>
          </a:prstGeom>
          <a:noFill/>
          <a:effectLst/>
        </p:spPr>
        <p:txBody>
          <a:bodyPr wrap="square" lIns="0" tIns="0" rIns="0" bIns="0" anchor="b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en-GB" sz="700" i="0" u="none" strike="noStrike" kern="1200" cap="none" spc="0" normalizeH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*ESR consists of Investigator-Initiated Studies and Clinical Research Collaboration. </a:t>
            </a:r>
            <a:br>
              <a:rPr kumimoji="0" lang="en-GB" sz="700" b="1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GB" sz="700" b="1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1.</a:t>
            </a:r>
            <a:r>
              <a:rPr kumimoji="0" lang="en-GB" sz="700" b="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da-DK" sz="700" b="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argenx. </a:t>
            </a:r>
            <a:r>
              <a:rPr kumimoji="0" lang="da-DK" sz="700" b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Externally Sponsored Research (ESR)</a:t>
            </a:r>
            <a:r>
              <a:rPr kumimoji="0" lang="en-GB" sz="700" b="0" i="0" u="none" strike="noStrike" kern="120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  <a:r>
              <a:rPr lang="en-GB" sz="700" kern="1200" dirty="0">
                <a:solidFill>
                  <a:srgbClr val="5A5A5A"/>
                </a:solidFill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lang="en-GB" sz="700" kern="1200" dirty="0">
                <a:solidFill>
                  <a:srgbClr val="5A5A5A"/>
                </a:solidFill>
                <a:latin typeface="Calibri" panose="020F0502020204030204" pitchFamily="34" charset="0"/>
                <a:ea typeface="+mn-ea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https://argenx.com/externally-sponsored-research</a:t>
            </a:r>
            <a:r>
              <a:rPr lang="en-GB" sz="700" kern="1200" dirty="0">
                <a:solidFill>
                  <a:srgbClr val="5A5A5A"/>
                </a:solidFill>
                <a:latin typeface="Calibri" panose="020F0502020204030204" pitchFamily="34" charset="0"/>
                <a:ea typeface="+mn-ea"/>
                <a:cs typeface="+mn-cs"/>
              </a:rPr>
              <a:t>. Accessed October 2025.</a:t>
            </a:r>
            <a:endParaRPr kumimoji="0" lang="en-GB" sz="700" b="0" i="0" u="none" strike="noStrike" kern="1200" cap="none" spc="0" normalizeH="0" baseline="0" noProof="0" dirty="0">
              <a:ln>
                <a:noFill/>
              </a:ln>
              <a:solidFill>
                <a:srgbClr val="5A5A5A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EF96DB7-2A05-2887-FC7A-F415DDC0E22C}"/>
              </a:ext>
            </a:extLst>
          </p:cNvPr>
          <p:cNvGrpSpPr>
            <a:grpSpLocks noChangeAspect="1"/>
          </p:cNvGrpSpPr>
          <p:nvPr/>
        </p:nvGrpSpPr>
        <p:grpSpPr>
          <a:xfrm>
            <a:off x="852117" y="2909043"/>
            <a:ext cx="381862" cy="492390"/>
            <a:chOff x="8937097" y="3843476"/>
            <a:chExt cx="636436" cy="820650"/>
          </a:xfrm>
        </p:grpSpPr>
        <p:sp>
          <p:nvSpPr>
            <p:cNvPr id="29" name="Freeform 101">
              <a:extLst>
                <a:ext uri="{FF2B5EF4-FFF2-40B4-BE49-F238E27FC236}">
                  <a16:creationId xmlns:a16="http://schemas.microsoft.com/office/drawing/2014/main" id="{F0EFFB3B-FFF8-EB82-D226-EF87CBDF2CFE}"/>
                </a:ext>
              </a:extLst>
            </p:cNvPr>
            <p:cNvSpPr/>
            <p:nvPr/>
          </p:nvSpPr>
          <p:spPr>
            <a:xfrm>
              <a:off x="9120057" y="3843476"/>
              <a:ext cx="307721" cy="820650"/>
            </a:xfrm>
            <a:custGeom>
              <a:avLst/>
              <a:gdLst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96852 w 270502"/>
                <a:gd name="connsiteY24" fmla="*/ 180349 h 721392"/>
                <a:gd name="connsiteX25" fmla="*/ 173589 w 270502"/>
                <a:gd name="connsiteY25" fmla="*/ 180349 h 721392"/>
                <a:gd name="connsiteX26" fmla="*/ 250238 w 270502"/>
                <a:gd name="connsiteY26" fmla="*/ 253359 h 721392"/>
                <a:gd name="connsiteX27" fmla="*/ 270166 w 270502"/>
                <a:gd name="connsiteY27" fmla="*/ 427937 h 721392"/>
                <a:gd name="connsiteX28" fmla="*/ 257782 w 270502"/>
                <a:gd name="connsiteY28" fmla="*/ 467703 h 721392"/>
                <a:gd name="connsiteX29" fmla="*/ 226913 w 270502"/>
                <a:gd name="connsiteY29" fmla="*/ 482882 h 721392"/>
                <a:gd name="connsiteX30" fmla="*/ 210320 w 270502"/>
                <a:gd name="connsiteY30" fmla="*/ 707475 h 721392"/>
                <a:gd name="connsiteX31" fmla="*/ 195351 w 270502"/>
                <a:gd name="connsiteY31" fmla="*/ 721392 h 721392"/>
                <a:gd name="connsiteX32" fmla="*/ 75119 w 270502"/>
                <a:gd name="connsiteY32" fmla="*/ 721392 h 721392"/>
                <a:gd name="connsiteX33" fmla="*/ 60151 w 270502"/>
                <a:gd name="connsiteY33" fmla="*/ 707475 h 721392"/>
                <a:gd name="connsiteX34" fmla="*/ 43558 w 270502"/>
                <a:gd name="connsiteY34" fmla="*/ 482882 h 721392"/>
                <a:gd name="connsiteX35" fmla="*/ 12689 w 270502"/>
                <a:gd name="connsiteY35" fmla="*/ 467703 h 721392"/>
                <a:gd name="connsiteX36" fmla="*/ 335 w 270502"/>
                <a:gd name="connsiteY36" fmla="*/ 427937 h 721392"/>
                <a:gd name="connsiteX37" fmla="*/ 20264 w 270502"/>
                <a:gd name="connsiteY37" fmla="*/ 253359 h 721392"/>
                <a:gd name="connsiteX38" fmla="*/ 96852 w 270502"/>
                <a:gd name="connsiteY38" fmla="*/ 180349 h 721392"/>
                <a:gd name="connsiteX39" fmla="*/ 135234 w 270502"/>
                <a:gd name="connsiteY39" fmla="*/ 30058 h 721392"/>
                <a:gd name="connsiteX40" fmla="*/ 90148 w 270502"/>
                <a:gd name="connsiteY40" fmla="*/ 75145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90149 w 270502"/>
                <a:gd name="connsiteY44" fmla="*/ 75145 h 721392"/>
                <a:gd name="connsiteX45" fmla="*/ 103382 w 270502"/>
                <a:gd name="connsiteY45" fmla="*/ 43280 h 721392"/>
                <a:gd name="connsiteX46" fmla="*/ 135235 w 270502"/>
                <a:gd name="connsiteY46" fmla="*/ 30058 h 721392"/>
                <a:gd name="connsiteX47" fmla="*/ 135234 w 270502"/>
                <a:gd name="connsiteY47" fmla="*/ 0 h 721392"/>
                <a:gd name="connsiteX48" fmla="*/ 210379 w 270502"/>
                <a:gd name="connsiteY48" fmla="*/ 75145 h 721392"/>
                <a:gd name="connsiteX49" fmla="*/ 135234 w 270502"/>
                <a:gd name="connsiteY49" fmla="*/ 150290 h 721392"/>
                <a:gd name="connsiteX50" fmla="*/ 60089 w 270502"/>
                <a:gd name="connsiteY50" fmla="*/ 75145 h 721392"/>
                <a:gd name="connsiteX51" fmla="*/ 135234 w 270502"/>
                <a:gd name="connsiteY51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4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90149 w 270502"/>
                <a:gd name="connsiteY45" fmla="*/ 75145 h 721392"/>
                <a:gd name="connsiteX46" fmla="*/ 135235 w 270502"/>
                <a:gd name="connsiteY46" fmla="*/ 30058 h 721392"/>
                <a:gd name="connsiteX47" fmla="*/ 135234 w 270502"/>
                <a:gd name="connsiteY47" fmla="*/ 30058 h 721392"/>
                <a:gd name="connsiteX48" fmla="*/ 135234 w 270502"/>
                <a:gd name="connsiteY48" fmla="*/ 0 h 721392"/>
                <a:gd name="connsiteX49" fmla="*/ 210379 w 270502"/>
                <a:gd name="connsiteY49" fmla="*/ 75145 h 721392"/>
                <a:gd name="connsiteX50" fmla="*/ 135234 w 270502"/>
                <a:gd name="connsiteY50" fmla="*/ 150290 h 721392"/>
                <a:gd name="connsiteX51" fmla="*/ 60089 w 270502"/>
                <a:gd name="connsiteY51" fmla="*/ 75145 h 721392"/>
                <a:gd name="connsiteX52" fmla="*/ 135234 w 270502"/>
                <a:gd name="connsiteY52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4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135235 w 270502"/>
                <a:gd name="connsiteY45" fmla="*/ 30058 h 721392"/>
                <a:gd name="connsiteX46" fmla="*/ 135234 w 270502"/>
                <a:gd name="connsiteY46" fmla="*/ 30058 h 721392"/>
                <a:gd name="connsiteX47" fmla="*/ 135234 w 270502"/>
                <a:gd name="connsiteY47" fmla="*/ 0 h 721392"/>
                <a:gd name="connsiteX48" fmla="*/ 210379 w 270502"/>
                <a:gd name="connsiteY48" fmla="*/ 75145 h 721392"/>
                <a:gd name="connsiteX49" fmla="*/ 135234 w 270502"/>
                <a:gd name="connsiteY49" fmla="*/ 150290 h 721392"/>
                <a:gd name="connsiteX50" fmla="*/ 60089 w 270502"/>
                <a:gd name="connsiteY50" fmla="*/ 75145 h 721392"/>
                <a:gd name="connsiteX51" fmla="*/ 135234 w 270502"/>
                <a:gd name="connsiteY51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135235 w 270502"/>
                <a:gd name="connsiteY45" fmla="*/ 30058 h 721392"/>
                <a:gd name="connsiteX46" fmla="*/ 135234 w 270502"/>
                <a:gd name="connsiteY46" fmla="*/ 0 h 721392"/>
                <a:gd name="connsiteX47" fmla="*/ 210379 w 270502"/>
                <a:gd name="connsiteY47" fmla="*/ 75145 h 721392"/>
                <a:gd name="connsiteX48" fmla="*/ 135234 w 270502"/>
                <a:gd name="connsiteY48" fmla="*/ 150290 h 721392"/>
                <a:gd name="connsiteX49" fmla="*/ 60089 w 270502"/>
                <a:gd name="connsiteY49" fmla="*/ 75145 h 721392"/>
                <a:gd name="connsiteX50" fmla="*/ 135234 w 270502"/>
                <a:gd name="connsiteY50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30058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135235 w 270502"/>
                <a:gd name="connsiteY44" fmla="*/ 30058 h 721392"/>
                <a:gd name="connsiteX45" fmla="*/ 135234 w 270502"/>
                <a:gd name="connsiteY45" fmla="*/ 0 h 721392"/>
                <a:gd name="connsiteX46" fmla="*/ 210379 w 270502"/>
                <a:gd name="connsiteY46" fmla="*/ 75145 h 721392"/>
                <a:gd name="connsiteX47" fmla="*/ 135234 w 270502"/>
                <a:gd name="connsiteY47" fmla="*/ 150290 h 721392"/>
                <a:gd name="connsiteX48" fmla="*/ 60089 w 270502"/>
                <a:gd name="connsiteY48" fmla="*/ 75145 h 721392"/>
                <a:gd name="connsiteX49" fmla="*/ 135234 w 270502"/>
                <a:gd name="connsiteY49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03371 w 270502"/>
                <a:gd name="connsiteY40" fmla="*/ 107010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135234 w 270502"/>
                <a:gd name="connsiteY44" fmla="*/ 0 h 721392"/>
                <a:gd name="connsiteX45" fmla="*/ 210379 w 270502"/>
                <a:gd name="connsiteY45" fmla="*/ 75145 h 721392"/>
                <a:gd name="connsiteX46" fmla="*/ 135234 w 270502"/>
                <a:gd name="connsiteY46" fmla="*/ 150290 h 721392"/>
                <a:gd name="connsiteX47" fmla="*/ 60089 w 270502"/>
                <a:gd name="connsiteY47" fmla="*/ 75145 h 721392"/>
                <a:gd name="connsiteX48" fmla="*/ 135234 w 270502"/>
                <a:gd name="connsiteY48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120232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35234 w 270502"/>
                <a:gd name="connsiteY43" fmla="*/ 0 h 721392"/>
                <a:gd name="connsiteX44" fmla="*/ 210379 w 270502"/>
                <a:gd name="connsiteY44" fmla="*/ 75145 h 721392"/>
                <a:gd name="connsiteX45" fmla="*/ 135234 w 270502"/>
                <a:gd name="connsiteY45" fmla="*/ 150290 h 721392"/>
                <a:gd name="connsiteX46" fmla="*/ 60089 w 270502"/>
                <a:gd name="connsiteY46" fmla="*/ 75145 h 721392"/>
                <a:gd name="connsiteX47" fmla="*/ 135234 w 270502"/>
                <a:gd name="connsiteY47" fmla="*/ 0 h 721392"/>
                <a:gd name="connsiteX0" fmla="*/ 35142 w 270502"/>
                <a:gd name="connsiteY0" fmla="*/ 447684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96852 w 270502"/>
                <a:gd name="connsiteY24" fmla="*/ 180349 h 721392"/>
                <a:gd name="connsiteX25" fmla="*/ 173589 w 270502"/>
                <a:gd name="connsiteY25" fmla="*/ 180349 h 721392"/>
                <a:gd name="connsiteX26" fmla="*/ 250238 w 270502"/>
                <a:gd name="connsiteY26" fmla="*/ 253359 h 721392"/>
                <a:gd name="connsiteX27" fmla="*/ 270166 w 270502"/>
                <a:gd name="connsiteY27" fmla="*/ 427937 h 721392"/>
                <a:gd name="connsiteX28" fmla="*/ 257782 w 270502"/>
                <a:gd name="connsiteY28" fmla="*/ 467703 h 721392"/>
                <a:gd name="connsiteX29" fmla="*/ 226913 w 270502"/>
                <a:gd name="connsiteY29" fmla="*/ 482882 h 721392"/>
                <a:gd name="connsiteX30" fmla="*/ 210320 w 270502"/>
                <a:gd name="connsiteY30" fmla="*/ 707475 h 721392"/>
                <a:gd name="connsiteX31" fmla="*/ 195351 w 270502"/>
                <a:gd name="connsiteY31" fmla="*/ 721392 h 721392"/>
                <a:gd name="connsiteX32" fmla="*/ 75119 w 270502"/>
                <a:gd name="connsiteY32" fmla="*/ 721392 h 721392"/>
                <a:gd name="connsiteX33" fmla="*/ 60151 w 270502"/>
                <a:gd name="connsiteY33" fmla="*/ 707475 h 721392"/>
                <a:gd name="connsiteX34" fmla="*/ 43558 w 270502"/>
                <a:gd name="connsiteY34" fmla="*/ 482882 h 721392"/>
                <a:gd name="connsiteX35" fmla="*/ 12689 w 270502"/>
                <a:gd name="connsiteY35" fmla="*/ 467703 h 721392"/>
                <a:gd name="connsiteX36" fmla="*/ 335 w 270502"/>
                <a:gd name="connsiteY36" fmla="*/ 427937 h 721392"/>
                <a:gd name="connsiteX37" fmla="*/ 20264 w 270502"/>
                <a:gd name="connsiteY37" fmla="*/ 253359 h 721392"/>
                <a:gd name="connsiteX38" fmla="*/ 96852 w 270502"/>
                <a:gd name="connsiteY38" fmla="*/ 180349 h 721392"/>
                <a:gd name="connsiteX39" fmla="*/ 135235 w 270502"/>
                <a:gd name="connsiteY39" fmla="*/ 120232 h 721392"/>
                <a:gd name="connsiteX40" fmla="*/ 135234 w 270502"/>
                <a:gd name="connsiteY40" fmla="*/ 120232 h 721392"/>
                <a:gd name="connsiteX41" fmla="*/ 135235 w 270502"/>
                <a:gd name="connsiteY41" fmla="*/ 120232 h 721392"/>
                <a:gd name="connsiteX42" fmla="*/ 135234 w 270502"/>
                <a:gd name="connsiteY42" fmla="*/ 0 h 721392"/>
                <a:gd name="connsiteX43" fmla="*/ 210379 w 270502"/>
                <a:gd name="connsiteY43" fmla="*/ 75145 h 721392"/>
                <a:gd name="connsiteX44" fmla="*/ 135234 w 270502"/>
                <a:gd name="connsiteY44" fmla="*/ 150290 h 721392"/>
                <a:gd name="connsiteX45" fmla="*/ 60089 w 270502"/>
                <a:gd name="connsiteY45" fmla="*/ 75145 h 721392"/>
                <a:gd name="connsiteX46" fmla="*/ 135234 w 270502"/>
                <a:gd name="connsiteY46" fmla="*/ 0 h 721392"/>
                <a:gd name="connsiteX0" fmla="*/ 35142 w 270502"/>
                <a:gd name="connsiteY0" fmla="*/ 447684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46144 w 270502"/>
                <a:gd name="connsiteY21" fmla="*/ 452883 h 721392"/>
                <a:gd name="connsiteX22" fmla="*/ 35142 w 270502"/>
                <a:gd name="connsiteY22" fmla="*/ 447684 h 721392"/>
                <a:gd name="connsiteX23" fmla="*/ 96852 w 270502"/>
                <a:gd name="connsiteY23" fmla="*/ 180349 h 721392"/>
                <a:gd name="connsiteX24" fmla="*/ 173589 w 270502"/>
                <a:gd name="connsiteY24" fmla="*/ 180349 h 721392"/>
                <a:gd name="connsiteX25" fmla="*/ 250238 w 270502"/>
                <a:gd name="connsiteY25" fmla="*/ 253359 h 721392"/>
                <a:gd name="connsiteX26" fmla="*/ 270166 w 270502"/>
                <a:gd name="connsiteY26" fmla="*/ 427937 h 721392"/>
                <a:gd name="connsiteX27" fmla="*/ 257782 w 270502"/>
                <a:gd name="connsiteY27" fmla="*/ 467703 h 721392"/>
                <a:gd name="connsiteX28" fmla="*/ 226913 w 270502"/>
                <a:gd name="connsiteY28" fmla="*/ 482882 h 721392"/>
                <a:gd name="connsiteX29" fmla="*/ 210320 w 270502"/>
                <a:gd name="connsiteY29" fmla="*/ 707475 h 721392"/>
                <a:gd name="connsiteX30" fmla="*/ 195351 w 270502"/>
                <a:gd name="connsiteY30" fmla="*/ 721392 h 721392"/>
                <a:gd name="connsiteX31" fmla="*/ 75119 w 270502"/>
                <a:gd name="connsiteY31" fmla="*/ 721392 h 721392"/>
                <a:gd name="connsiteX32" fmla="*/ 60151 w 270502"/>
                <a:gd name="connsiteY32" fmla="*/ 707475 h 721392"/>
                <a:gd name="connsiteX33" fmla="*/ 43558 w 270502"/>
                <a:gd name="connsiteY33" fmla="*/ 482882 h 721392"/>
                <a:gd name="connsiteX34" fmla="*/ 12689 w 270502"/>
                <a:gd name="connsiteY34" fmla="*/ 467703 h 721392"/>
                <a:gd name="connsiteX35" fmla="*/ 335 w 270502"/>
                <a:gd name="connsiteY35" fmla="*/ 427937 h 721392"/>
                <a:gd name="connsiteX36" fmla="*/ 20264 w 270502"/>
                <a:gd name="connsiteY36" fmla="*/ 253359 h 721392"/>
                <a:gd name="connsiteX37" fmla="*/ 96852 w 270502"/>
                <a:gd name="connsiteY37" fmla="*/ 180349 h 721392"/>
                <a:gd name="connsiteX38" fmla="*/ 135235 w 270502"/>
                <a:gd name="connsiteY38" fmla="*/ 120232 h 721392"/>
                <a:gd name="connsiteX39" fmla="*/ 135234 w 270502"/>
                <a:gd name="connsiteY39" fmla="*/ 120232 h 721392"/>
                <a:gd name="connsiteX40" fmla="*/ 135235 w 270502"/>
                <a:gd name="connsiteY40" fmla="*/ 120232 h 721392"/>
                <a:gd name="connsiteX41" fmla="*/ 135234 w 270502"/>
                <a:gd name="connsiteY41" fmla="*/ 0 h 721392"/>
                <a:gd name="connsiteX42" fmla="*/ 210379 w 270502"/>
                <a:gd name="connsiteY42" fmla="*/ 75145 h 721392"/>
                <a:gd name="connsiteX43" fmla="*/ 135234 w 270502"/>
                <a:gd name="connsiteY43" fmla="*/ 150290 h 721392"/>
                <a:gd name="connsiteX44" fmla="*/ 60089 w 270502"/>
                <a:gd name="connsiteY44" fmla="*/ 75145 h 721392"/>
                <a:gd name="connsiteX45" fmla="*/ 135234 w 270502"/>
                <a:gd name="connsiteY45" fmla="*/ 0 h 721392"/>
                <a:gd name="connsiteX0" fmla="*/ 46144 w 270502"/>
                <a:gd name="connsiteY0" fmla="*/ 452883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46144 w 270502"/>
                <a:gd name="connsiteY21" fmla="*/ 452883 h 721392"/>
                <a:gd name="connsiteX22" fmla="*/ 96852 w 270502"/>
                <a:gd name="connsiteY22" fmla="*/ 180349 h 721392"/>
                <a:gd name="connsiteX23" fmla="*/ 173589 w 270502"/>
                <a:gd name="connsiteY23" fmla="*/ 180349 h 721392"/>
                <a:gd name="connsiteX24" fmla="*/ 250238 w 270502"/>
                <a:gd name="connsiteY24" fmla="*/ 253359 h 721392"/>
                <a:gd name="connsiteX25" fmla="*/ 270166 w 270502"/>
                <a:gd name="connsiteY25" fmla="*/ 427937 h 721392"/>
                <a:gd name="connsiteX26" fmla="*/ 257782 w 270502"/>
                <a:gd name="connsiteY26" fmla="*/ 467703 h 721392"/>
                <a:gd name="connsiteX27" fmla="*/ 226913 w 270502"/>
                <a:gd name="connsiteY27" fmla="*/ 482882 h 721392"/>
                <a:gd name="connsiteX28" fmla="*/ 210320 w 270502"/>
                <a:gd name="connsiteY28" fmla="*/ 707475 h 721392"/>
                <a:gd name="connsiteX29" fmla="*/ 195351 w 270502"/>
                <a:gd name="connsiteY29" fmla="*/ 721392 h 721392"/>
                <a:gd name="connsiteX30" fmla="*/ 75119 w 270502"/>
                <a:gd name="connsiteY30" fmla="*/ 721392 h 721392"/>
                <a:gd name="connsiteX31" fmla="*/ 60151 w 270502"/>
                <a:gd name="connsiteY31" fmla="*/ 707475 h 721392"/>
                <a:gd name="connsiteX32" fmla="*/ 43558 w 270502"/>
                <a:gd name="connsiteY32" fmla="*/ 482882 h 721392"/>
                <a:gd name="connsiteX33" fmla="*/ 12689 w 270502"/>
                <a:gd name="connsiteY33" fmla="*/ 467703 h 721392"/>
                <a:gd name="connsiteX34" fmla="*/ 335 w 270502"/>
                <a:gd name="connsiteY34" fmla="*/ 427937 h 721392"/>
                <a:gd name="connsiteX35" fmla="*/ 20264 w 270502"/>
                <a:gd name="connsiteY35" fmla="*/ 253359 h 721392"/>
                <a:gd name="connsiteX36" fmla="*/ 96852 w 270502"/>
                <a:gd name="connsiteY36" fmla="*/ 180349 h 721392"/>
                <a:gd name="connsiteX37" fmla="*/ 135235 w 270502"/>
                <a:gd name="connsiteY37" fmla="*/ 120232 h 721392"/>
                <a:gd name="connsiteX38" fmla="*/ 135234 w 270502"/>
                <a:gd name="connsiteY38" fmla="*/ 120232 h 721392"/>
                <a:gd name="connsiteX39" fmla="*/ 135235 w 270502"/>
                <a:gd name="connsiteY39" fmla="*/ 120232 h 721392"/>
                <a:gd name="connsiteX40" fmla="*/ 135234 w 270502"/>
                <a:gd name="connsiteY40" fmla="*/ 0 h 721392"/>
                <a:gd name="connsiteX41" fmla="*/ 210379 w 270502"/>
                <a:gd name="connsiteY41" fmla="*/ 75145 h 721392"/>
                <a:gd name="connsiteX42" fmla="*/ 135234 w 270502"/>
                <a:gd name="connsiteY42" fmla="*/ 150290 h 721392"/>
                <a:gd name="connsiteX43" fmla="*/ 60089 w 270502"/>
                <a:gd name="connsiteY43" fmla="*/ 75145 h 721392"/>
                <a:gd name="connsiteX44" fmla="*/ 135234 w 270502"/>
                <a:gd name="connsiteY44" fmla="*/ 0 h 721392"/>
                <a:gd name="connsiteX0" fmla="*/ 57565 w 270502"/>
                <a:gd name="connsiteY0" fmla="*/ 452883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96852 w 270502"/>
                <a:gd name="connsiteY21" fmla="*/ 180349 h 721392"/>
                <a:gd name="connsiteX22" fmla="*/ 173589 w 270502"/>
                <a:gd name="connsiteY22" fmla="*/ 180349 h 721392"/>
                <a:gd name="connsiteX23" fmla="*/ 250238 w 270502"/>
                <a:gd name="connsiteY23" fmla="*/ 253359 h 721392"/>
                <a:gd name="connsiteX24" fmla="*/ 270166 w 270502"/>
                <a:gd name="connsiteY24" fmla="*/ 427937 h 721392"/>
                <a:gd name="connsiteX25" fmla="*/ 257782 w 270502"/>
                <a:gd name="connsiteY25" fmla="*/ 467703 h 721392"/>
                <a:gd name="connsiteX26" fmla="*/ 226913 w 270502"/>
                <a:gd name="connsiteY26" fmla="*/ 482882 h 721392"/>
                <a:gd name="connsiteX27" fmla="*/ 210320 w 270502"/>
                <a:gd name="connsiteY27" fmla="*/ 707475 h 721392"/>
                <a:gd name="connsiteX28" fmla="*/ 195351 w 270502"/>
                <a:gd name="connsiteY28" fmla="*/ 721392 h 721392"/>
                <a:gd name="connsiteX29" fmla="*/ 75119 w 270502"/>
                <a:gd name="connsiteY29" fmla="*/ 721392 h 721392"/>
                <a:gd name="connsiteX30" fmla="*/ 60151 w 270502"/>
                <a:gd name="connsiteY30" fmla="*/ 707475 h 721392"/>
                <a:gd name="connsiteX31" fmla="*/ 43558 w 270502"/>
                <a:gd name="connsiteY31" fmla="*/ 482882 h 721392"/>
                <a:gd name="connsiteX32" fmla="*/ 12689 w 270502"/>
                <a:gd name="connsiteY32" fmla="*/ 467703 h 721392"/>
                <a:gd name="connsiteX33" fmla="*/ 335 w 270502"/>
                <a:gd name="connsiteY33" fmla="*/ 427937 h 721392"/>
                <a:gd name="connsiteX34" fmla="*/ 20264 w 270502"/>
                <a:gd name="connsiteY34" fmla="*/ 253359 h 721392"/>
                <a:gd name="connsiteX35" fmla="*/ 96852 w 270502"/>
                <a:gd name="connsiteY35" fmla="*/ 180349 h 721392"/>
                <a:gd name="connsiteX36" fmla="*/ 135235 w 270502"/>
                <a:gd name="connsiteY36" fmla="*/ 120232 h 721392"/>
                <a:gd name="connsiteX37" fmla="*/ 135234 w 270502"/>
                <a:gd name="connsiteY37" fmla="*/ 120232 h 721392"/>
                <a:gd name="connsiteX38" fmla="*/ 135235 w 270502"/>
                <a:gd name="connsiteY38" fmla="*/ 120232 h 721392"/>
                <a:gd name="connsiteX39" fmla="*/ 135234 w 270502"/>
                <a:gd name="connsiteY39" fmla="*/ 0 h 721392"/>
                <a:gd name="connsiteX40" fmla="*/ 210379 w 270502"/>
                <a:gd name="connsiteY40" fmla="*/ 75145 h 721392"/>
                <a:gd name="connsiteX41" fmla="*/ 135234 w 270502"/>
                <a:gd name="connsiteY41" fmla="*/ 150290 h 721392"/>
                <a:gd name="connsiteX42" fmla="*/ 60089 w 270502"/>
                <a:gd name="connsiteY42" fmla="*/ 75145 h 721392"/>
                <a:gd name="connsiteX43" fmla="*/ 135234 w 270502"/>
                <a:gd name="connsiteY43" fmla="*/ 0 h 721392"/>
                <a:gd name="connsiteX0" fmla="*/ 72565 w 270502"/>
                <a:gd name="connsiteY0" fmla="*/ 466800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96852 w 270502"/>
                <a:gd name="connsiteY20" fmla="*/ 180349 h 721392"/>
                <a:gd name="connsiteX21" fmla="*/ 173589 w 270502"/>
                <a:gd name="connsiteY21" fmla="*/ 180349 h 721392"/>
                <a:gd name="connsiteX22" fmla="*/ 250238 w 270502"/>
                <a:gd name="connsiteY22" fmla="*/ 253359 h 721392"/>
                <a:gd name="connsiteX23" fmla="*/ 270166 w 270502"/>
                <a:gd name="connsiteY23" fmla="*/ 427937 h 721392"/>
                <a:gd name="connsiteX24" fmla="*/ 257782 w 270502"/>
                <a:gd name="connsiteY24" fmla="*/ 467703 h 721392"/>
                <a:gd name="connsiteX25" fmla="*/ 226913 w 270502"/>
                <a:gd name="connsiteY25" fmla="*/ 482882 h 721392"/>
                <a:gd name="connsiteX26" fmla="*/ 210320 w 270502"/>
                <a:gd name="connsiteY26" fmla="*/ 707475 h 721392"/>
                <a:gd name="connsiteX27" fmla="*/ 195351 w 270502"/>
                <a:gd name="connsiteY27" fmla="*/ 721392 h 721392"/>
                <a:gd name="connsiteX28" fmla="*/ 75119 w 270502"/>
                <a:gd name="connsiteY28" fmla="*/ 721392 h 721392"/>
                <a:gd name="connsiteX29" fmla="*/ 60151 w 270502"/>
                <a:gd name="connsiteY29" fmla="*/ 707475 h 721392"/>
                <a:gd name="connsiteX30" fmla="*/ 43558 w 270502"/>
                <a:gd name="connsiteY30" fmla="*/ 482882 h 721392"/>
                <a:gd name="connsiteX31" fmla="*/ 12689 w 270502"/>
                <a:gd name="connsiteY31" fmla="*/ 467703 h 721392"/>
                <a:gd name="connsiteX32" fmla="*/ 335 w 270502"/>
                <a:gd name="connsiteY32" fmla="*/ 427937 h 721392"/>
                <a:gd name="connsiteX33" fmla="*/ 20264 w 270502"/>
                <a:gd name="connsiteY33" fmla="*/ 253359 h 721392"/>
                <a:gd name="connsiteX34" fmla="*/ 96852 w 270502"/>
                <a:gd name="connsiteY34" fmla="*/ 180349 h 721392"/>
                <a:gd name="connsiteX35" fmla="*/ 135235 w 270502"/>
                <a:gd name="connsiteY35" fmla="*/ 120232 h 721392"/>
                <a:gd name="connsiteX36" fmla="*/ 135234 w 270502"/>
                <a:gd name="connsiteY36" fmla="*/ 120232 h 721392"/>
                <a:gd name="connsiteX37" fmla="*/ 135235 w 270502"/>
                <a:gd name="connsiteY37" fmla="*/ 120232 h 721392"/>
                <a:gd name="connsiteX38" fmla="*/ 135234 w 270502"/>
                <a:gd name="connsiteY38" fmla="*/ 0 h 721392"/>
                <a:gd name="connsiteX39" fmla="*/ 210379 w 270502"/>
                <a:gd name="connsiteY39" fmla="*/ 75145 h 721392"/>
                <a:gd name="connsiteX40" fmla="*/ 135234 w 270502"/>
                <a:gd name="connsiteY40" fmla="*/ 150290 h 721392"/>
                <a:gd name="connsiteX41" fmla="*/ 60089 w 270502"/>
                <a:gd name="connsiteY41" fmla="*/ 75145 h 721392"/>
                <a:gd name="connsiteX42" fmla="*/ 135234 w 270502"/>
                <a:gd name="connsiteY42" fmla="*/ 0 h 721392"/>
                <a:gd name="connsiteX0" fmla="*/ 72565 w 270502"/>
                <a:gd name="connsiteY0" fmla="*/ 466800 h 721392"/>
                <a:gd name="connsiteX1" fmla="*/ 35142 w 270502"/>
                <a:gd name="connsiteY1" fmla="*/ 447685 h 721392"/>
                <a:gd name="connsiteX2" fmla="*/ 57565 w 270502"/>
                <a:gd name="connsiteY2" fmla="*/ 452884 h 721392"/>
                <a:gd name="connsiteX3" fmla="*/ 72565 w 270502"/>
                <a:gd name="connsiteY3" fmla="*/ 466801 h 721392"/>
                <a:gd name="connsiteX4" fmla="*/ 89097 w 270502"/>
                <a:gd name="connsiteY4" fmla="*/ 691334 h 721392"/>
                <a:gd name="connsiteX5" fmla="*/ 181404 w 270502"/>
                <a:gd name="connsiteY5" fmla="*/ 691334 h 721392"/>
                <a:gd name="connsiteX6" fmla="*/ 197967 w 270502"/>
                <a:gd name="connsiteY6" fmla="*/ 466801 h 721392"/>
                <a:gd name="connsiteX7" fmla="*/ 212965 w 270502"/>
                <a:gd name="connsiteY7" fmla="*/ 452884 h 721392"/>
                <a:gd name="connsiteX8" fmla="*/ 224418 w 270502"/>
                <a:gd name="connsiteY8" fmla="*/ 452884 h 721392"/>
                <a:gd name="connsiteX9" fmla="*/ 235419 w 270502"/>
                <a:gd name="connsiteY9" fmla="*/ 447685 h 721392"/>
                <a:gd name="connsiteX10" fmla="*/ 240348 w 270502"/>
                <a:gd name="connsiteY10" fmla="*/ 431333 h 721392"/>
                <a:gd name="connsiteX11" fmla="*/ 240348 w 270502"/>
                <a:gd name="connsiteY11" fmla="*/ 431332 h 721392"/>
                <a:gd name="connsiteX12" fmla="*/ 235419 w 270502"/>
                <a:gd name="connsiteY12" fmla="*/ 447684 h 721392"/>
                <a:gd name="connsiteX13" fmla="*/ 224418 w 270502"/>
                <a:gd name="connsiteY13" fmla="*/ 452883 h 721392"/>
                <a:gd name="connsiteX14" fmla="*/ 212965 w 270502"/>
                <a:gd name="connsiteY14" fmla="*/ 452883 h 721392"/>
                <a:gd name="connsiteX15" fmla="*/ 197967 w 270502"/>
                <a:gd name="connsiteY15" fmla="*/ 466800 h 721392"/>
                <a:gd name="connsiteX16" fmla="*/ 181404 w 270502"/>
                <a:gd name="connsiteY16" fmla="*/ 691333 h 721392"/>
                <a:gd name="connsiteX17" fmla="*/ 89097 w 270502"/>
                <a:gd name="connsiteY17" fmla="*/ 691333 h 721392"/>
                <a:gd name="connsiteX18" fmla="*/ 72565 w 270502"/>
                <a:gd name="connsiteY18" fmla="*/ 466800 h 721392"/>
                <a:gd name="connsiteX19" fmla="*/ 96852 w 270502"/>
                <a:gd name="connsiteY19" fmla="*/ 180349 h 721392"/>
                <a:gd name="connsiteX20" fmla="*/ 173589 w 270502"/>
                <a:gd name="connsiteY20" fmla="*/ 180349 h 721392"/>
                <a:gd name="connsiteX21" fmla="*/ 250238 w 270502"/>
                <a:gd name="connsiteY21" fmla="*/ 253359 h 721392"/>
                <a:gd name="connsiteX22" fmla="*/ 270166 w 270502"/>
                <a:gd name="connsiteY22" fmla="*/ 427937 h 721392"/>
                <a:gd name="connsiteX23" fmla="*/ 257782 w 270502"/>
                <a:gd name="connsiteY23" fmla="*/ 467703 h 721392"/>
                <a:gd name="connsiteX24" fmla="*/ 226913 w 270502"/>
                <a:gd name="connsiteY24" fmla="*/ 482882 h 721392"/>
                <a:gd name="connsiteX25" fmla="*/ 210320 w 270502"/>
                <a:gd name="connsiteY25" fmla="*/ 707475 h 721392"/>
                <a:gd name="connsiteX26" fmla="*/ 195351 w 270502"/>
                <a:gd name="connsiteY26" fmla="*/ 721392 h 721392"/>
                <a:gd name="connsiteX27" fmla="*/ 75119 w 270502"/>
                <a:gd name="connsiteY27" fmla="*/ 721392 h 721392"/>
                <a:gd name="connsiteX28" fmla="*/ 60151 w 270502"/>
                <a:gd name="connsiteY28" fmla="*/ 707475 h 721392"/>
                <a:gd name="connsiteX29" fmla="*/ 43558 w 270502"/>
                <a:gd name="connsiteY29" fmla="*/ 482882 h 721392"/>
                <a:gd name="connsiteX30" fmla="*/ 12689 w 270502"/>
                <a:gd name="connsiteY30" fmla="*/ 467703 h 721392"/>
                <a:gd name="connsiteX31" fmla="*/ 335 w 270502"/>
                <a:gd name="connsiteY31" fmla="*/ 427937 h 721392"/>
                <a:gd name="connsiteX32" fmla="*/ 20264 w 270502"/>
                <a:gd name="connsiteY32" fmla="*/ 253359 h 721392"/>
                <a:gd name="connsiteX33" fmla="*/ 96852 w 270502"/>
                <a:gd name="connsiteY33" fmla="*/ 180349 h 721392"/>
                <a:gd name="connsiteX34" fmla="*/ 135235 w 270502"/>
                <a:gd name="connsiteY34" fmla="*/ 120232 h 721392"/>
                <a:gd name="connsiteX35" fmla="*/ 135234 w 270502"/>
                <a:gd name="connsiteY35" fmla="*/ 120232 h 721392"/>
                <a:gd name="connsiteX36" fmla="*/ 135235 w 270502"/>
                <a:gd name="connsiteY36" fmla="*/ 120232 h 721392"/>
                <a:gd name="connsiteX37" fmla="*/ 135234 w 270502"/>
                <a:gd name="connsiteY37" fmla="*/ 0 h 721392"/>
                <a:gd name="connsiteX38" fmla="*/ 210379 w 270502"/>
                <a:gd name="connsiteY38" fmla="*/ 75145 h 721392"/>
                <a:gd name="connsiteX39" fmla="*/ 135234 w 270502"/>
                <a:gd name="connsiteY39" fmla="*/ 150290 h 721392"/>
                <a:gd name="connsiteX40" fmla="*/ 60089 w 270502"/>
                <a:gd name="connsiteY40" fmla="*/ 75145 h 721392"/>
                <a:gd name="connsiteX41" fmla="*/ 135234 w 270502"/>
                <a:gd name="connsiteY41" fmla="*/ 0 h 721392"/>
                <a:gd name="connsiteX0" fmla="*/ 72565 w 270502"/>
                <a:gd name="connsiteY0" fmla="*/ 466800 h 721392"/>
                <a:gd name="connsiteX1" fmla="*/ 57565 w 270502"/>
                <a:gd name="connsiteY1" fmla="*/ 452884 h 721392"/>
                <a:gd name="connsiteX2" fmla="*/ 72565 w 270502"/>
                <a:gd name="connsiteY2" fmla="*/ 466801 h 721392"/>
                <a:gd name="connsiteX3" fmla="*/ 89097 w 270502"/>
                <a:gd name="connsiteY3" fmla="*/ 691334 h 721392"/>
                <a:gd name="connsiteX4" fmla="*/ 181404 w 270502"/>
                <a:gd name="connsiteY4" fmla="*/ 691334 h 721392"/>
                <a:gd name="connsiteX5" fmla="*/ 197967 w 270502"/>
                <a:gd name="connsiteY5" fmla="*/ 466801 h 721392"/>
                <a:gd name="connsiteX6" fmla="*/ 212965 w 270502"/>
                <a:gd name="connsiteY6" fmla="*/ 452884 h 721392"/>
                <a:gd name="connsiteX7" fmla="*/ 224418 w 270502"/>
                <a:gd name="connsiteY7" fmla="*/ 452884 h 721392"/>
                <a:gd name="connsiteX8" fmla="*/ 235419 w 270502"/>
                <a:gd name="connsiteY8" fmla="*/ 447685 h 721392"/>
                <a:gd name="connsiteX9" fmla="*/ 240348 w 270502"/>
                <a:gd name="connsiteY9" fmla="*/ 431333 h 721392"/>
                <a:gd name="connsiteX10" fmla="*/ 240348 w 270502"/>
                <a:gd name="connsiteY10" fmla="*/ 431332 h 721392"/>
                <a:gd name="connsiteX11" fmla="*/ 235419 w 270502"/>
                <a:gd name="connsiteY11" fmla="*/ 447684 h 721392"/>
                <a:gd name="connsiteX12" fmla="*/ 224418 w 270502"/>
                <a:gd name="connsiteY12" fmla="*/ 452883 h 721392"/>
                <a:gd name="connsiteX13" fmla="*/ 212965 w 270502"/>
                <a:gd name="connsiteY13" fmla="*/ 452883 h 721392"/>
                <a:gd name="connsiteX14" fmla="*/ 197967 w 270502"/>
                <a:gd name="connsiteY14" fmla="*/ 466800 h 721392"/>
                <a:gd name="connsiteX15" fmla="*/ 181404 w 270502"/>
                <a:gd name="connsiteY15" fmla="*/ 691333 h 721392"/>
                <a:gd name="connsiteX16" fmla="*/ 89097 w 270502"/>
                <a:gd name="connsiteY16" fmla="*/ 691333 h 721392"/>
                <a:gd name="connsiteX17" fmla="*/ 72565 w 270502"/>
                <a:gd name="connsiteY17" fmla="*/ 466800 h 721392"/>
                <a:gd name="connsiteX18" fmla="*/ 96852 w 270502"/>
                <a:gd name="connsiteY18" fmla="*/ 180349 h 721392"/>
                <a:gd name="connsiteX19" fmla="*/ 173589 w 270502"/>
                <a:gd name="connsiteY19" fmla="*/ 180349 h 721392"/>
                <a:gd name="connsiteX20" fmla="*/ 250238 w 270502"/>
                <a:gd name="connsiteY20" fmla="*/ 253359 h 721392"/>
                <a:gd name="connsiteX21" fmla="*/ 270166 w 270502"/>
                <a:gd name="connsiteY21" fmla="*/ 427937 h 721392"/>
                <a:gd name="connsiteX22" fmla="*/ 257782 w 270502"/>
                <a:gd name="connsiteY22" fmla="*/ 467703 h 721392"/>
                <a:gd name="connsiteX23" fmla="*/ 226913 w 270502"/>
                <a:gd name="connsiteY23" fmla="*/ 482882 h 721392"/>
                <a:gd name="connsiteX24" fmla="*/ 210320 w 270502"/>
                <a:gd name="connsiteY24" fmla="*/ 707475 h 721392"/>
                <a:gd name="connsiteX25" fmla="*/ 195351 w 270502"/>
                <a:gd name="connsiteY25" fmla="*/ 721392 h 721392"/>
                <a:gd name="connsiteX26" fmla="*/ 75119 w 270502"/>
                <a:gd name="connsiteY26" fmla="*/ 721392 h 721392"/>
                <a:gd name="connsiteX27" fmla="*/ 60151 w 270502"/>
                <a:gd name="connsiteY27" fmla="*/ 707475 h 721392"/>
                <a:gd name="connsiteX28" fmla="*/ 43558 w 270502"/>
                <a:gd name="connsiteY28" fmla="*/ 482882 h 721392"/>
                <a:gd name="connsiteX29" fmla="*/ 12689 w 270502"/>
                <a:gd name="connsiteY29" fmla="*/ 467703 h 721392"/>
                <a:gd name="connsiteX30" fmla="*/ 335 w 270502"/>
                <a:gd name="connsiteY30" fmla="*/ 427937 h 721392"/>
                <a:gd name="connsiteX31" fmla="*/ 20264 w 270502"/>
                <a:gd name="connsiteY31" fmla="*/ 253359 h 721392"/>
                <a:gd name="connsiteX32" fmla="*/ 96852 w 270502"/>
                <a:gd name="connsiteY32" fmla="*/ 180349 h 721392"/>
                <a:gd name="connsiteX33" fmla="*/ 135235 w 270502"/>
                <a:gd name="connsiteY33" fmla="*/ 120232 h 721392"/>
                <a:gd name="connsiteX34" fmla="*/ 135234 w 270502"/>
                <a:gd name="connsiteY34" fmla="*/ 120232 h 721392"/>
                <a:gd name="connsiteX35" fmla="*/ 135235 w 270502"/>
                <a:gd name="connsiteY35" fmla="*/ 120232 h 721392"/>
                <a:gd name="connsiteX36" fmla="*/ 135234 w 270502"/>
                <a:gd name="connsiteY36" fmla="*/ 0 h 721392"/>
                <a:gd name="connsiteX37" fmla="*/ 210379 w 270502"/>
                <a:gd name="connsiteY37" fmla="*/ 75145 h 721392"/>
                <a:gd name="connsiteX38" fmla="*/ 135234 w 270502"/>
                <a:gd name="connsiteY38" fmla="*/ 150290 h 721392"/>
                <a:gd name="connsiteX39" fmla="*/ 60089 w 270502"/>
                <a:gd name="connsiteY39" fmla="*/ 75145 h 721392"/>
                <a:gd name="connsiteX40" fmla="*/ 135234 w 270502"/>
                <a:gd name="connsiteY40" fmla="*/ 0 h 721392"/>
                <a:gd name="connsiteX0" fmla="*/ 89097 w 270502"/>
                <a:gd name="connsiteY0" fmla="*/ 691333 h 721392"/>
                <a:gd name="connsiteX1" fmla="*/ 57565 w 270502"/>
                <a:gd name="connsiteY1" fmla="*/ 452884 h 721392"/>
                <a:gd name="connsiteX2" fmla="*/ 72565 w 270502"/>
                <a:gd name="connsiteY2" fmla="*/ 466801 h 721392"/>
                <a:gd name="connsiteX3" fmla="*/ 89097 w 270502"/>
                <a:gd name="connsiteY3" fmla="*/ 691334 h 721392"/>
                <a:gd name="connsiteX4" fmla="*/ 181404 w 270502"/>
                <a:gd name="connsiteY4" fmla="*/ 691334 h 721392"/>
                <a:gd name="connsiteX5" fmla="*/ 197967 w 270502"/>
                <a:gd name="connsiteY5" fmla="*/ 466801 h 721392"/>
                <a:gd name="connsiteX6" fmla="*/ 212965 w 270502"/>
                <a:gd name="connsiteY6" fmla="*/ 452884 h 721392"/>
                <a:gd name="connsiteX7" fmla="*/ 224418 w 270502"/>
                <a:gd name="connsiteY7" fmla="*/ 452884 h 721392"/>
                <a:gd name="connsiteX8" fmla="*/ 235419 w 270502"/>
                <a:gd name="connsiteY8" fmla="*/ 447685 h 721392"/>
                <a:gd name="connsiteX9" fmla="*/ 240348 w 270502"/>
                <a:gd name="connsiteY9" fmla="*/ 431333 h 721392"/>
                <a:gd name="connsiteX10" fmla="*/ 240348 w 270502"/>
                <a:gd name="connsiteY10" fmla="*/ 431332 h 721392"/>
                <a:gd name="connsiteX11" fmla="*/ 235419 w 270502"/>
                <a:gd name="connsiteY11" fmla="*/ 447684 h 721392"/>
                <a:gd name="connsiteX12" fmla="*/ 224418 w 270502"/>
                <a:gd name="connsiteY12" fmla="*/ 452883 h 721392"/>
                <a:gd name="connsiteX13" fmla="*/ 212965 w 270502"/>
                <a:gd name="connsiteY13" fmla="*/ 452883 h 721392"/>
                <a:gd name="connsiteX14" fmla="*/ 197967 w 270502"/>
                <a:gd name="connsiteY14" fmla="*/ 466800 h 721392"/>
                <a:gd name="connsiteX15" fmla="*/ 181404 w 270502"/>
                <a:gd name="connsiteY15" fmla="*/ 691333 h 721392"/>
                <a:gd name="connsiteX16" fmla="*/ 89097 w 270502"/>
                <a:gd name="connsiteY16" fmla="*/ 691333 h 721392"/>
                <a:gd name="connsiteX17" fmla="*/ 96852 w 270502"/>
                <a:gd name="connsiteY17" fmla="*/ 180349 h 721392"/>
                <a:gd name="connsiteX18" fmla="*/ 173589 w 270502"/>
                <a:gd name="connsiteY18" fmla="*/ 180349 h 721392"/>
                <a:gd name="connsiteX19" fmla="*/ 250238 w 270502"/>
                <a:gd name="connsiteY19" fmla="*/ 253359 h 721392"/>
                <a:gd name="connsiteX20" fmla="*/ 270166 w 270502"/>
                <a:gd name="connsiteY20" fmla="*/ 427937 h 721392"/>
                <a:gd name="connsiteX21" fmla="*/ 257782 w 270502"/>
                <a:gd name="connsiteY21" fmla="*/ 467703 h 721392"/>
                <a:gd name="connsiteX22" fmla="*/ 226913 w 270502"/>
                <a:gd name="connsiteY22" fmla="*/ 482882 h 721392"/>
                <a:gd name="connsiteX23" fmla="*/ 210320 w 270502"/>
                <a:gd name="connsiteY23" fmla="*/ 707475 h 721392"/>
                <a:gd name="connsiteX24" fmla="*/ 195351 w 270502"/>
                <a:gd name="connsiteY24" fmla="*/ 721392 h 721392"/>
                <a:gd name="connsiteX25" fmla="*/ 75119 w 270502"/>
                <a:gd name="connsiteY25" fmla="*/ 721392 h 721392"/>
                <a:gd name="connsiteX26" fmla="*/ 60151 w 270502"/>
                <a:gd name="connsiteY26" fmla="*/ 707475 h 721392"/>
                <a:gd name="connsiteX27" fmla="*/ 43558 w 270502"/>
                <a:gd name="connsiteY27" fmla="*/ 482882 h 721392"/>
                <a:gd name="connsiteX28" fmla="*/ 12689 w 270502"/>
                <a:gd name="connsiteY28" fmla="*/ 467703 h 721392"/>
                <a:gd name="connsiteX29" fmla="*/ 335 w 270502"/>
                <a:gd name="connsiteY29" fmla="*/ 427937 h 721392"/>
                <a:gd name="connsiteX30" fmla="*/ 20264 w 270502"/>
                <a:gd name="connsiteY30" fmla="*/ 253359 h 721392"/>
                <a:gd name="connsiteX31" fmla="*/ 96852 w 270502"/>
                <a:gd name="connsiteY31" fmla="*/ 180349 h 721392"/>
                <a:gd name="connsiteX32" fmla="*/ 135235 w 270502"/>
                <a:gd name="connsiteY32" fmla="*/ 120232 h 721392"/>
                <a:gd name="connsiteX33" fmla="*/ 135234 w 270502"/>
                <a:gd name="connsiteY33" fmla="*/ 120232 h 721392"/>
                <a:gd name="connsiteX34" fmla="*/ 135235 w 270502"/>
                <a:gd name="connsiteY34" fmla="*/ 120232 h 721392"/>
                <a:gd name="connsiteX35" fmla="*/ 135234 w 270502"/>
                <a:gd name="connsiteY35" fmla="*/ 0 h 721392"/>
                <a:gd name="connsiteX36" fmla="*/ 210379 w 270502"/>
                <a:gd name="connsiteY36" fmla="*/ 75145 h 721392"/>
                <a:gd name="connsiteX37" fmla="*/ 135234 w 270502"/>
                <a:gd name="connsiteY37" fmla="*/ 150290 h 721392"/>
                <a:gd name="connsiteX38" fmla="*/ 60089 w 270502"/>
                <a:gd name="connsiteY38" fmla="*/ 75145 h 721392"/>
                <a:gd name="connsiteX39" fmla="*/ 135234 w 270502"/>
                <a:gd name="connsiteY39" fmla="*/ 0 h 721392"/>
                <a:gd name="connsiteX0" fmla="*/ 89097 w 270502"/>
                <a:gd name="connsiteY0" fmla="*/ 691333 h 721392"/>
                <a:gd name="connsiteX1" fmla="*/ 57565 w 270502"/>
                <a:gd name="connsiteY1" fmla="*/ 452884 h 721392"/>
                <a:gd name="connsiteX2" fmla="*/ 89097 w 270502"/>
                <a:gd name="connsiteY2" fmla="*/ 691334 h 721392"/>
                <a:gd name="connsiteX3" fmla="*/ 181404 w 270502"/>
                <a:gd name="connsiteY3" fmla="*/ 691334 h 721392"/>
                <a:gd name="connsiteX4" fmla="*/ 197967 w 270502"/>
                <a:gd name="connsiteY4" fmla="*/ 466801 h 721392"/>
                <a:gd name="connsiteX5" fmla="*/ 212965 w 270502"/>
                <a:gd name="connsiteY5" fmla="*/ 452884 h 721392"/>
                <a:gd name="connsiteX6" fmla="*/ 224418 w 270502"/>
                <a:gd name="connsiteY6" fmla="*/ 452884 h 721392"/>
                <a:gd name="connsiteX7" fmla="*/ 235419 w 270502"/>
                <a:gd name="connsiteY7" fmla="*/ 447685 h 721392"/>
                <a:gd name="connsiteX8" fmla="*/ 240348 w 270502"/>
                <a:gd name="connsiteY8" fmla="*/ 431333 h 721392"/>
                <a:gd name="connsiteX9" fmla="*/ 240348 w 270502"/>
                <a:gd name="connsiteY9" fmla="*/ 431332 h 721392"/>
                <a:gd name="connsiteX10" fmla="*/ 235419 w 270502"/>
                <a:gd name="connsiteY10" fmla="*/ 447684 h 721392"/>
                <a:gd name="connsiteX11" fmla="*/ 224418 w 270502"/>
                <a:gd name="connsiteY11" fmla="*/ 452883 h 721392"/>
                <a:gd name="connsiteX12" fmla="*/ 212965 w 270502"/>
                <a:gd name="connsiteY12" fmla="*/ 452883 h 721392"/>
                <a:gd name="connsiteX13" fmla="*/ 197967 w 270502"/>
                <a:gd name="connsiteY13" fmla="*/ 466800 h 721392"/>
                <a:gd name="connsiteX14" fmla="*/ 181404 w 270502"/>
                <a:gd name="connsiteY14" fmla="*/ 691333 h 721392"/>
                <a:gd name="connsiteX15" fmla="*/ 89097 w 270502"/>
                <a:gd name="connsiteY15" fmla="*/ 691333 h 721392"/>
                <a:gd name="connsiteX16" fmla="*/ 96852 w 270502"/>
                <a:gd name="connsiteY16" fmla="*/ 180349 h 721392"/>
                <a:gd name="connsiteX17" fmla="*/ 173589 w 270502"/>
                <a:gd name="connsiteY17" fmla="*/ 180349 h 721392"/>
                <a:gd name="connsiteX18" fmla="*/ 250238 w 270502"/>
                <a:gd name="connsiteY18" fmla="*/ 253359 h 721392"/>
                <a:gd name="connsiteX19" fmla="*/ 270166 w 270502"/>
                <a:gd name="connsiteY19" fmla="*/ 427937 h 721392"/>
                <a:gd name="connsiteX20" fmla="*/ 257782 w 270502"/>
                <a:gd name="connsiteY20" fmla="*/ 467703 h 721392"/>
                <a:gd name="connsiteX21" fmla="*/ 226913 w 270502"/>
                <a:gd name="connsiteY21" fmla="*/ 482882 h 721392"/>
                <a:gd name="connsiteX22" fmla="*/ 210320 w 270502"/>
                <a:gd name="connsiteY22" fmla="*/ 707475 h 721392"/>
                <a:gd name="connsiteX23" fmla="*/ 195351 w 270502"/>
                <a:gd name="connsiteY23" fmla="*/ 721392 h 721392"/>
                <a:gd name="connsiteX24" fmla="*/ 75119 w 270502"/>
                <a:gd name="connsiteY24" fmla="*/ 721392 h 721392"/>
                <a:gd name="connsiteX25" fmla="*/ 60151 w 270502"/>
                <a:gd name="connsiteY25" fmla="*/ 707475 h 721392"/>
                <a:gd name="connsiteX26" fmla="*/ 43558 w 270502"/>
                <a:gd name="connsiteY26" fmla="*/ 482882 h 721392"/>
                <a:gd name="connsiteX27" fmla="*/ 12689 w 270502"/>
                <a:gd name="connsiteY27" fmla="*/ 467703 h 721392"/>
                <a:gd name="connsiteX28" fmla="*/ 335 w 270502"/>
                <a:gd name="connsiteY28" fmla="*/ 427937 h 721392"/>
                <a:gd name="connsiteX29" fmla="*/ 20264 w 270502"/>
                <a:gd name="connsiteY29" fmla="*/ 253359 h 721392"/>
                <a:gd name="connsiteX30" fmla="*/ 96852 w 270502"/>
                <a:gd name="connsiteY30" fmla="*/ 180349 h 721392"/>
                <a:gd name="connsiteX31" fmla="*/ 135235 w 270502"/>
                <a:gd name="connsiteY31" fmla="*/ 120232 h 721392"/>
                <a:gd name="connsiteX32" fmla="*/ 135234 w 270502"/>
                <a:gd name="connsiteY32" fmla="*/ 120232 h 721392"/>
                <a:gd name="connsiteX33" fmla="*/ 135235 w 270502"/>
                <a:gd name="connsiteY33" fmla="*/ 120232 h 721392"/>
                <a:gd name="connsiteX34" fmla="*/ 135234 w 270502"/>
                <a:gd name="connsiteY34" fmla="*/ 0 h 721392"/>
                <a:gd name="connsiteX35" fmla="*/ 210379 w 270502"/>
                <a:gd name="connsiteY35" fmla="*/ 75145 h 721392"/>
                <a:gd name="connsiteX36" fmla="*/ 135234 w 270502"/>
                <a:gd name="connsiteY36" fmla="*/ 150290 h 721392"/>
                <a:gd name="connsiteX37" fmla="*/ 60089 w 270502"/>
                <a:gd name="connsiteY37" fmla="*/ 75145 h 721392"/>
                <a:gd name="connsiteX38" fmla="*/ 135234 w 270502"/>
                <a:gd name="connsiteY38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212965 w 270502"/>
                <a:gd name="connsiteY11" fmla="*/ 452883 h 721392"/>
                <a:gd name="connsiteX12" fmla="*/ 197967 w 270502"/>
                <a:gd name="connsiteY12" fmla="*/ 466800 h 721392"/>
                <a:gd name="connsiteX13" fmla="*/ 181404 w 270502"/>
                <a:gd name="connsiteY13" fmla="*/ 691333 h 721392"/>
                <a:gd name="connsiteX14" fmla="*/ 89097 w 270502"/>
                <a:gd name="connsiteY14" fmla="*/ 691333 h 721392"/>
                <a:gd name="connsiteX15" fmla="*/ 96852 w 270502"/>
                <a:gd name="connsiteY15" fmla="*/ 180349 h 721392"/>
                <a:gd name="connsiteX16" fmla="*/ 173589 w 270502"/>
                <a:gd name="connsiteY16" fmla="*/ 180349 h 721392"/>
                <a:gd name="connsiteX17" fmla="*/ 250238 w 270502"/>
                <a:gd name="connsiteY17" fmla="*/ 253359 h 721392"/>
                <a:gd name="connsiteX18" fmla="*/ 270166 w 270502"/>
                <a:gd name="connsiteY18" fmla="*/ 427937 h 721392"/>
                <a:gd name="connsiteX19" fmla="*/ 257782 w 270502"/>
                <a:gd name="connsiteY19" fmla="*/ 467703 h 721392"/>
                <a:gd name="connsiteX20" fmla="*/ 226913 w 270502"/>
                <a:gd name="connsiteY20" fmla="*/ 482882 h 721392"/>
                <a:gd name="connsiteX21" fmla="*/ 210320 w 270502"/>
                <a:gd name="connsiteY21" fmla="*/ 707475 h 721392"/>
                <a:gd name="connsiteX22" fmla="*/ 195351 w 270502"/>
                <a:gd name="connsiteY22" fmla="*/ 721392 h 721392"/>
                <a:gd name="connsiteX23" fmla="*/ 75119 w 270502"/>
                <a:gd name="connsiteY23" fmla="*/ 721392 h 721392"/>
                <a:gd name="connsiteX24" fmla="*/ 60151 w 270502"/>
                <a:gd name="connsiteY24" fmla="*/ 707475 h 721392"/>
                <a:gd name="connsiteX25" fmla="*/ 43558 w 270502"/>
                <a:gd name="connsiteY25" fmla="*/ 482882 h 721392"/>
                <a:gd name="connsiteX26" fmla="*/ 12689 w 270502"/>
                <a:gd name="connsiteY26" fmla="*/ 467703 h 721392"/>
                <a:gd name="connsiteX27" fmla="*/ 335 w 270502"/>
                <a:gd name="connsiteY27" fmla="*/ 427937 h 721392"/>
                <a:gd name="connsiteX28" fmla="*/ 20264 w 270502"/>
                <a:gd name="connsiteY28" fmla="*/ 253359 h 721392"/>
                <a:gd name="connsiteX29" fmla="*/ 96852 w 270502"/>
                <a:gd name="connsiteY29" fmla="*/ 180349 h 721392"/>
                <a:gd name="connsiteX30" fmla="*/ 135235 w 270502"/>
                <a:gd name="connsiteY30" fmla="*/ 120232 h 721392"/>
                <a:gd name="connsiteX31" fmla="*/ 135234 w 270502"/>
                <a:gd name="connsiteY31" fmla="*/ 120232 h 721392"/>
                <a:gd name="connsiteX32" fmla="*/ 135235 w 270502"/>
                <a:gd name="connsiteY32" fmla="*/ 120232 h 721392"/>
                <a:gd name="connsiteX33" fmla="*/ 135234 w 270502"/>
                <a:gd name="connsiteY33" fmla="*/ 0 h 721392"/>
                <a:gd name="connsiteX34" fmla="*/ 210379 w 270502"/>
                <a:gd name="connsiteY34" fmla="*/ 75145 h 721392"/>
                <a:gd name="connsiteX35" fmla="*/ 135234 w 270502"/>
                <a:gd name="connsiteY35" fmla="*/ 150290 h 721392"/>
                <a:gd name="connsiteX36" fmla="*/ 60089 w 270502"/>
                <a:gd name="connsiteY36" fmla="*/ 75145 h 721392"/>
                <a:gd name="connsiteX37" fmla="*/ 135234 w 270502"/>
                <a:gd name="connsiteY37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212965 w 270502"/>
                <a:gd name="connsiteY11" fmla="*/ 452883 h 721392"/>
                <a:gd name="connsiteX12" fmla="*/ 181404 w 270502"/>
                <a:gd name="connsiteY12" fmla="*/ 691333 h 721392"/>
                <a:gd name="connsiteX13" fmla="*/ 89097 w 270502"/>
                <a:gd name="connsiteY13" fmla="*/ 691333 h 721392"/>
                <a:gd name="connsiteX14" fmla="*/ 96852 w 270502"/>
                <a:gd name="connsiteY14" fmla="*/ 180349 h 721392"/>
                <a:gd name="connsiteX15" fmla="*/ 173589 w 270502"/>
                <a:gd name="connsiteY15" fmla="*/ 180349 h 721392"/>
                <a:gd name="connsiteX16" fmla="*/ 250238 w 270502"/>
                <a:gd name="connsiteY16" fmla="*/ 253359 h 721392"/>
                <a:gd name="connsiteX17" fmla="*/ 270166 w 270502"/>
                <a:gd name="connsiteY17" fmla="*/ 427937 h 721392"/>
                <a:gd name="connsiteX18" fmla="*/ 257782 w 270502"/>
                <a:gd name="connsiteY18" fmla="*/ 467703 h 721392"/>
                <a:gd name="connsiteX19" fmla="*/ 226913 w 270502"/>
                <a:gd name="connsiteY19" fmla="*/ 482882 h 721392"/>
                <a:gd name="connsiteX20" fmla="*/ 210320 w 270502"/>
                <a:gd name="connsiteY20" fmla="*/ 707475 h 721392"/>
                <a:gd name="connsiteX21" fmla="*/ 195351 w 270502"/>
                <a:gd name="connsiteY21" fmla="*/ 721392 h 721392"/>
                <a:gd name="connsiteX22" fmla="*/ 75119 w 270502"/>
                <a:gd name="connsiteY22" fmla="*/ 721392 h 721392"/>
                <a:gd name="connsiteX23" fmla="*/ 60151 w 270502"/>
                <a:gd name="connsiteY23" fmla="*/ 707475 h 721392"/>
                <a:gd name="connsiteX24" fmla="*/ 43558 w 270502"/>
                <a:gd name="connsiteY24" fmla="*/ 482882 h 721392"/>
                <a:gd name="connsiteX25" fmla="*/ 12689 w 270502"/>
                <a:gd name="connsiteY25" fmla="*/ 467703 h 721392"/>
                <a:gd name="connsiteX26" fmla="*/ 335 w 270502"/>
                <a:gd name="connsiteY26" fmla="*/ 427937 h 721392"/>
                <a:gd name="connsiteX27" fmla="*/ 20264 w 270502"/>
                <a:gd name="connsiteY27" fmla="*/ 253359 h 721392"/>
                <a:gd name="connsiteX28" fmla="*/ 96852 w 270502"/>
                <a:gd name="connsiteY28" fmla="*/ 180349 h 721392"/>
                <a:gd name="connsiteX29" fmla="*/ 135235 w 270502"/>
                <a:gd name="connsiteY29" fmla="*/ 120232 h 721392"/>
                <a:gd name="connsiteX30" fmla="*/ 135234 w 270502"/>
                <a:gd name="connsiteY30" fmla="*/ 120232 h 721392"/>
                <a:gd name="connsiteX31" fmla="*/ 135235 w 270502"/>
                <a:gd name="connsiteY31" fmla="*/ 120232 h 721392"/>
                <a:gd name="connsiteX32" fmla="*/ 135234 w 270502"/>
                <a:gd name="connsiteY32" fmla="*/ 0 h 721392"/>
                <a:gd name="connsiteX33" fmla="*/ 210379 w 270502"/>
                <a:gd name="connsiteY33" fmla="*/ 75145 h 721392"/>
                <a:gd name="connsiteX34" fmla="*/ 135234 w 270502"/>
                <a:gd name="connsiteY34" fmla="*/ 150290 h 721392"/>
                <a:gd name="connsiteX35" fmla="*/ 60089 w 270502"/>
                <a:gd name="connsiteY35" fmla="*/ 75145 h 721392"/>
                <a:gd name="connsiteX36" fmla="*/ 135234 w 270502"/>
                <a:gd name="connsiteY36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181404 w 270502"/>
                <a:gd name="connsiteY11" fmla="*/ 691333 h 721392"/>
                <a:gd name="connsiteX12" fmla="*/ 89097 w 270502"/>
                <a:gd name="connsiteY12" fmla="*/ 691333 h 721392"/>
                <a:gd name="connsiteX13" fmla="*/ 96852 w 270502"/>
                <a:gd name="connsiteY13" fmla="*/ 180349 h 721392"/>
                <a:gd name="connsiteX14" fmla="*/ 173589 w 270502"/>
                <a:gd name="connsiteY14" fmla="*/ 180349 h 721392"/>
                <a:gd name="connsiteX15" fmla="*/ 250238 w 270502"/>
                <a:gd name="connsiteY15" fmla="*/ 253359 h 721392"/>
                <a:gd name="connsiteX16" fmla="*/ 270166 w 270502"/>
                <a:gd name="connsiteY16" fmla="*/ 427937 h 721392"/>
                <a:gd name="connsiteX17" fmla="*/ 257782 w 270502"/>
                <a:gd name="connsiteY17" fmla="*/ 467703 h 721392"/>
                <a:gd name="connsiteX18" fmla="*/ 226913 w 270502"/>
                <a:gd name="connsiteY18" fmla="*/ 482882 h 721392"/>
                <a:gd name="connsiteX19" fmla="*/ 210320 w 270502"/>
                <a:gd name="connsiteY19" fmla="*/ 707475 h 721392"/>
                <a:gd name="connsiteX20" fmla="*/ 195351 w 270502"/>
                <a:gd name="connsiteY20" fmla="*/ 721392 h 721392"/>
                <a:gd name="connsiteX21" fmla="*/ 75119 w 270502"/>
                <a:gd name="connsiteY21" fmla="*/ 721392 h 721392"/>
                <a:gd name="connsiteX22" fmla="*/ 60151 w 270502"/>
                <a:gd name="connsiteY22" fmla="*/ 707475 h 721392"/>
                <a:gd name="connsiteX23" fmla="*/ 43558 w 270502"/>
                <a:gd name="connsiteY23" fmla="*/ 482882 h 721392"/>
                <a:gd name="connsiteX24" fmla="*/ 12689 w 270502"/>
                <a:gd name="connsiteY24" fmla="*/ 467703 h 721392"/>
                <a:gd name="connsiteX25" fmla="*/ 335 w 270502"/>
                <a:gd name="connsiteY25" fmla="*/ 427937 h 721392"/>
                <a:gd name="connsiteX26" fmla="*/ 20264 w 270502"/>
                <a:gd name="connsiteY26" fmla="*/ 253359 h 721392"/>
                <a:gd name="connsiteX27" fmla="*/ 96852 w 270502"/>
                <a:gd name="connsiteY27" fmla="*/ 180349 h 721392"/>
                <a:gd name="connsiteX28" fmla="*/ 135235 w 270502"/>
                <a:gd name="connsiteY28" fmla="*/ 120232 h 721392"/>
                <a:gd name="connsiteX29" fmla="*/ 135234 w 270502"/>
                <a:gd name="connsiteY29" fmla="*/ 120232 h 721392"/>
                <a:gd name="connsiteX30" fmla="*/ 135235 w 270502"/>
                <a:gd name="connsiteY30" fmla="*/ 120232 h 721392"/>
                <a:gd name="connsiteX31" fmla="*/ 135234 w 270502"/>
                <a:gd name="connsiteY31" fmla="*/ 0 h 721392"/>
                <a:gd name="connsiteX32" fmla="*/ 210379 w 270502"/>
                <a:gd name="connsiteY32" fmla="*/ 75145 h 721392"/>
                <a:gd name="connsiteX33" fmla="*/ 135234 w 270502"/>
                <a:gd name="connsiteY33" fmla="*/ 150290 h 721392"/>
                <a:gd name="connsiteX34" fmla="*/ 60089 w 270502"/>
                <a:gd name="connsiteY34" fmla="*/ 75145 h 721392"/>
                <a:gd name="connsiteX35" fmla="*/ 135234 w 270502"/>
                <a:gd name="connsiteY35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181404 w 270502"/>
                <a:gd name="connsiteY10" fmla="*/ 691333 h 721392"/>
                <a:gd name="connsiteX11" fmla="*/ 89097 w 270502"/>
                <a:gd name="connsiteY11" fmla="*/ 691333 h 721392"/>
                <a:gd name="connsiteX12" fmla="*/ 96852 w 270502"/>
                <a:gd name="connsiteY12" fmla="*/ 180349 h 721392"/>
                <a:gd name="connsiteX13" fmla="*/ 173589 w 270502"/>
                <a:gd name="connsiteY13" fmla="*/ 180349 h 721392"/>
                <a:gd name="connsiteX14" fmla="*/ 250238 w 270502"/>
                <a:gd name="connsiteY14" fmla="*/ 253359 h 721392"/>
                <a:gd name="connsiteX15" fmla="*/ 270166 w 270502"/>
                <a:gd name="connsiteY15" fmla="*/ 427937 h 721392"/>
                <a:gd name="connsiteX16" fmla="*/ 257782 w 270502"/>
                <a:gd name="connsiteY16" fmla="*/ 467703 h 721392"/>
                <a:gd name="connsiteX17" fmla="*/ 226913 w 270502"/>
                <a:gd name="connsiteY17" fmla="*/ 482882 h 721392"/>
                <a:gd name="connsiteX18" fmla="*/ 210320 w 270502"/>
                <a:gd name="connsiteY18" fmla="*/ 707475 h 721392"/>
                <a:gd name="connsiteX19" fmla="*/ 195351 w 270502"/>
                <a:gd name="connsiteY19" fmla="*/ 721392 h 721392"/>
                <a:gd name="connsiteX20" fmla="*/ 75119 w 270502"/>
                <a:gd name="connsiteY20" fmla="*/ 721392 h 721392"/>
                <a:gd name="connsiteX21" fmla="*/ 60151 w 270502"/>
                <a:gd name="connsiteY21" fmla="*/ 707475 h 721392"/>
                <a:gd name="connsiteX22" fmla="*/ 43558 w 270502"/>
                <a:gd name="connsiteY22" fmla="*/ 482882 h 721392"/>
                <a:gd name="connsiteX23" fmla="*/ 12689 w 270502"/>
                <a:gd name="connsiteY23" fmla="*/ 467703 h 721392"/>
                <a:gd name="connsiteX24" fmla="*/ 335 w 270502"/>
                <a:gd name="connsiteY24" fmla="*/ 427937 h 721392"/>
                <a:gd name="connsiteX25" fmla="*/ 20264 w 270502"/>
                <a:gd name="connsiteY25" fmla="*/ 253359 h 721392"/>
                <a:gd name="connsiteX26" fmla="*/ 96852 w 270502"/>
                <a:gd name="connsiteY26" fmla="*/ 180349 h 721392"/>
                <a:gd name="connsiteX27" fmla="*/ 135235 w 270502"/>
                <a:gd name="connsiteY27" fmla="*/ 120232 h 721392"/>
                <a:gd name="connsiteX28" fmla="*/ 135234 w 270502"/>
                <a:gd name="connsiteY28" fmla="*/ 120232 h 721392"/>
                <a:gd name="connsiteX29" fmla="*/ 135235 w 270502"/>
                <a:gd name="connsiteY29" fmla="*/ 120232 h 721392"/>
                <a:gd name="connsiteX30" fmla="*/ 135234 w 270502"/>
                <a:gd name="connsiteY30" fmla="*/ 0 h 721392"/>
                <a:gd name="connsiteX31" fmla="*/ 210379 w 270502"/>
                <a:gd name="connsiteY31" fmla="*/ 75145 h 721392"/>
                <a:gd name="connsiteX32" fmla="*/ 135234 w 270502"/>
                <a:gd name="connsiteY32" fmla="*/ 150290 h 721392"/>
                <a:gd name="connsiteX33" fmla="*/ 60089 w 270502"/>
                <a:gd name="connsiteY33" fmla="*/ 75145 h 721392"/>
                <a:gd name="connsiteX34" fmla="*/ 135234 w 270502"/>
                <a:gd name="connsiteY34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240348 w 270502"/>
                <a:gd name="connsiteY7" fmla="*/ 431332 h 721392"/>
                <a:gd name="connsiteX8" fmla="*/ 235419 w 270502"/>
                <a:gd name="connsiteY8" fmla="*/ 447684 h 721392"/>
                <a:gd name="connsiteX9" fmla="*/ 181404 w 270502"/>
                <a:gd name="connsiteY9" fmla="*/ 691333 h 721392"/>
                <a:gd name="connsiteX10" fmla="*/ 89097 w 270502"/>
                <a:gd name="connsiteY10" fmla="*/ 691333 h 721392"/>
                <a:gd name="connsiteX11" fmla="*/ 96852 w 270502"/>
                <a:gd name="connsiteY11" fmla="*/ 180349 h 721392"/>
                <a:gd name="connsiteX12" fmla="*/ 173589 w 270502"/>
                <a:gd name="connsiteY12" fmla="*/ 180349 h 721392"/>
                <a:gd name="connsiteX13" fmla="*/ 250238 w 270502"/>
                <a:gd name="connsiteY13" fmla="*/ 253359 h 721392"/>
                <a:gd name="connsiteX14" fmla="*/ 270166 w 270502"/>
                <a:gd name="connsiteY14" fmla="*/ 427937 h 721392"/>
                <a:gd name="connsiteX15" fmla="*/ 257782 w 270502"/>
                <a:gd name="connsiteY15" fmla="*/ 467703 h 721392"/>
                <a:gd name="connsiteX16" fmla="*/ 226913 w 270502"/>
                <a:gd name="connsiteY16" fmla="*/ 482882 h 721392"/>
                <a:gd name="connsiteX17" fmla="*/ 210320 w 270502"/>
                <a:gd name="connsiteY17" fmla="*/ 707475 h 721392"/>
                <a:gd name="connsiteX18" fmla="*/ 195351 w 270502"/>
                <a:gd name="connsiteY18" fmla="*/ 721392 h 721392"/>
                <a:gd name="connsiteX19" fmla="*/ 75119 w 270502"/>
                <a:gd name="connsiteY19" fmla="*/ 721392 h 721392"/>
                <a:gd name="connsiteX20" fmla="*/ 60151 w 270502"/>
                <a:gd name="connsiteY20" fmla="*/ 707475 h 721392"/>
                <a:gd name="connsiteX21" fmla="*/ 43558 w 270502"/>
                <a:gd name="connsiteY21" fmla="*/ 482882 h 721392"/>
                <a:gd name="connsiteX22" fmla="*/ 12689 w 270502"/>
                <a:gd name="connsiteY22" fmla="*/ 467703 h 721392"/>
                <a:gd name="connsiteX23" fmla="*/ 335 w 270502"/>
                <a:gd name="connsiteY23" fmla="*/ 427937 h 721392"/>
                <a:gd name="connsiteX24" fmla="*/ 20264 w 270502"/>
                <a:gd name="connsiteY24" fmla="*/ 253359 h 721392"/>
                <a:gd name="connsiteX25" fmla="*/ 96852 w 270502"/>
                <a:gd name="connsiteY25" fmla="*/ 180349 h 721392"/>
                <a:gd name="connsiteX26" fmla="*/ 135235 w 270502"/>
                <a:gd name="connsiteY26" fmla="*/ 120232 h 721392"/>
                <a:gd name="connsiteX27" fmla="*/ 135234 w 270502"/>
                <a:gd name="connsiteY27" fmla="*/ 120232 h 721392"/>
                <a:gd name="connsiteX28" fmla="*/ 135235 w 270502"/>
                <a:gd name="connsiteY28" fmla="*/ 120232 h 721392"/>
                <a:gd name="connsiteX29" fmla="*/ 135234 w 270502"/>
                <a:gd name="connsiteY29" fmla="*/ 0 h 721392"/>
                <a:gd name="connsiteX30" fmla="*/ 210379 w 270502"/>
                <a:gd name="connsiteY30" fmla="*/ 75145 h 721392"/>
                <a:gd name="connsiteX31" fmla="*/ 135234 w 270502"/>
                <a:gd name="connsiteY31" fmla="*/ 150290 h 721392"/>
                <a:gd name="connsiteX32" fmla="*/ 60089 w 270502"/>
                <a:gd name="connsiteY32" fmla="*/ 75145 h 721392"/>
                <a:gd name="connsiteX33" fmla="*/ 135234 w 270502"/>
                <a:gd name="connsiteY33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240348 w 270502"/>
                <a:gd name="connsiteY7" fmla="*/ 431332 h 721392"/>
                <a:gd name="connsiteX8" fmla="*/ 181404 w 270502"/>
                <a:gd name="connsiteY8" fmla="*/ 691333 h 721392"/>
                <a:gd name="connsiteX9" fmla="*/ 89097 w 270502"/>
                <a:gd name="connsiteY9" fmla="*/ 691333 h 721392"/>
                <a:gd name="connsiteX10" fmla="*/ 96852 w 270502"/>
                <a:gd name="connsiteY10" fmla="*/ 180349 h 721392"/>
                <a:gd name="connsiteX11" fmla="*/ 173589 w 270502"/>
                <a:gd name="connsiteY11" fmla="*/ 180349 h 721392"/>
                <a:gd name="connsiteX12" fmla="*/ 250238 w 270502"/>
                <a:gd name="connsiteY12" fmla="*/ 253359 h 721392"/>
                <a:gd name="connsiteX13" fmla="*/ 270166 w 270502"/>
                <a:gd name="connsiteY13" fmla="*/ 427937 h 721392"/>
                <a:gd name="connsiteX14" fmla="*/ 257782 w 270502"/>
                <a:gd name="connsiteY14" fmla="*/ 467703 h 721392"/>
                <a:gd name="connsiteX15" fmla="*/ 226913 w 270502"/>
                <a:gd name="connsiteY15" fmla="*/ 482882 h 721392"/>
                <a:gd name="connsiteX16" fmla="*/ 210320 w 270502"/>
                <a:gd name="connsiteY16" fmla="*/ 707475 h 721392"/>
                <a:gd name="connsiteX17" fmla="*/ 195351 w 270502"/>
                <a:gd name="connsiteY17" fmla="*/ 721392 h 721392"/>
                <a:gd name="connsiteX18" fmla="*/ 75119 w 270502"/>
                <a:gd name="connsiteY18" fmla="*/ 721392 h 721392"/>
                <a:gd name="connsiteX19" fmla="*/ 60151 w 270502"/>
                <a:gd name="connsiteY19" fmla="*/ 707475 h 721392"/>
                <a:gd name="connsiteX20" fmla="*/ 43558 w 270502"/>
                <a:gd name="connsiteY20" fmla="*/ 482882 h 721392"/>
                <a:gd name="connsiteX21" fmla="*/ 12689 w 270502"/>
                <a:gd name="connsiteY21" fmla="*/ 467703 h 721392"/>
                <a:gd name="connsiteX22" fmla="*/ 335 w 270502"/>
                <a:gd name="connsiteY22" fmla="*/ 427937 h 721392"/>
                <a:gd name="connsiteX23" fmla="*/ 20264 w 270502"/>
                <a:gd name="connsiteY23" fmla="*/ 253359 h 721392"/>
                <a:gd name="connsiteX24" fmla="*/ 96852 w 270502"/>
                <a:gd name="connsiteY24" fmla="*/ 180349 h 721392"/>
                <a:gd name="connsiteX25" fmla="*/ 135235 w 270502"/>
                <a:gd name="connsiteY25" fmla="*/ 120232 h 721392"/>
                <a:gd name="connsiteX26" fmla="*/ 135234 w 270502"/>
                <a:gd name="connsiteY26" fmla="*/ 120232 h 721392"/>
                <a:gd name="connsiteX27" fmla="*/ 135235 w 270502"/>
                <a:gd name="connsiteY27" fmla="*/ 120232 h 721392"/>
                <a:gd name="connsiteX28" fmla="*/ 135234 w 270502"/>
                <a:gd name="connsiteY28" fmla="*/ 0 h 721392"/>
                <a:gd name="connsiteX29" fmla="*/ 210379 w 270502"/>
                <a:gd name="connsiteY29" fmla="*/ 75145 h 721392"/>
                <a:gd name="connsiteX30" fmla="*/ 135234 w 270502"/>
                <a:gd name="connsiteY30" fmla="*/ 150290 h 721392"/>
                <a:gd name="connsiteX31" fmla="*/ 60089 w 270502"/>
                <a:gd name="connsiteY31" fmla="*/ 75145 h 721392"/>
                <a:gd name="connsiteX32" fmla="*/ 135234 w 270502"/>
                <a:gd name="connsiteY32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181404 w 270502"/>
                <a:gd name="connsiteY7" fmla="*/ 691333 h 721392"/>
                <a:gd name="connsiteX8" fmla="*/ 89097 w 270502"/>
                <a:gd name="connsiteY8" fmla="*/ 691333 h 721392"/>
                <a:gd name="connsiteX9" fmla="*/ 96852 w 270502"/>
                <a:gd name="connsiteY9" fmla="*/ 180349 h 721392"/>
                <a:gd name="connsiteX10" fmla="*/ 173589 w 270502"/>
                <a:gd name="connsiteY10" fmla="*/ 180349 h 721392"/>
                <a:gd name="connsiteX11" fmla="*/ 250238 w 270502"/>
                <a:gd name="connsiteY11" fmla="*/ 253359 h 721392"/>
                <a:gd name="connsiteX12" fmla="*/ 270166 w 270502"/>
                <a:gd name="connsiteY12" fmla="*/ 427937 h 721392"/>
                <a:gd name="connsiteX13" fmla="*/ 257782 w 270502"/>
                <a:gd name="connsiteY13" fmla="*/ 467703 h 721392"/>
                <a:gd name="connsiteX14" fmla="*/ 226913 w 270502"/>
                <a:gd name="connsiteY14" fmla="*/ 482882 h 721392"/>
                <a:gd name="connsiteX15" fmla="*/ 210320 w 270502"/>
                <a:gd name="connsiteY15" fmla="*/ 707475 h 721392"/>
                <a:gd name="connsiteX16" fmla="*/ 195351 w 270502"/>
                <a:gd name="connsiteY16" fmla="*/ 721392 h 721392"/>
                <a:gd name="connsiteX17" fmla="*/ 75119 w 270502"/>
                <a:gd name="connsiteY17" fmla="*/ 721392 h 721392"/>
                <a:gd name="connsiteX18" fmla="*/ 60151 w 270502"/>
                <a:gd name="connsiteY18" fmla="*/ 707475 h 721392"/>
                <a:gd name="connsiteX19" fmla="*/ 43558 w 270502"/>
                <a:gd name="connsiteY19" fmla="*/ 482882 h 721392"/>
                <a:gd name="connsiteX20" fmla="*/ 12689 w 270502"/>
                <a:gd name="connsiteY20" fmla="*/ 467703 h 721392"/>
                <a:gd name="connsiteX21" fmla="*/ 335 w 270502"/>
                <a:gd name="connsiteY21" fmla="*/ 427937 h 721392"/>
                <a:gd name="connsiteX22" fmla="*/ 20264 w 270502"/>
                <a:gd name="connsiteY22" fmla="*/ 253359 h 721392"/>
                <a:gd name="connsiteX23" fmla="*/ 96852 w 270502"/>
                <a:gd name="connsiteY23" fmla="*/ 180349 h 721392"/>
                <a:gd name="connsiteX24" fmla="*/ 135235 w 270502"/>
                <a:gd name="connsiteY24" fmla="*/ 120232 h 721392"/>
                <a:gd name="connsiteX25" fmla="*/ 135234 w 270502"/>
                <a:gd name="connsiteY25" fmla="*/ 120232 h 721392"/>
                <a:gd name="connsiteX26" fmla="*/ 135235 w 270502"/>
                <a:gd name="connsiteY26" fmla="*/ 120232 h 721392"/>
                <a:gd name="connsiteX27" fmla="*/ 135234 w 270502"/>
                <a:gd name="connsiteY27" fmla="*/ 0 h 721392"/>
                <a:gd name="connsiteX28" fmla="*/ 210379 w 270502"/>
                <a:gd name="connsiteY28" fmla="*/ 75145 h 721392"/>
                <a:gd name="connsiteX29" fmla="*/ 135234 w 270502"/>
                <a:gd name="connsiteY29" fmla="*/ 150290 h 721392"/>
                <a:gd name="connsiteX30" fmla="*/ 60089 w 270502"/>
                <a:gd name="connsiteY30" fmla="*/ 75145 h 721392"/>
                <a:gd name="connsiteX31" fmla="*/ 135234 w 270502"/>
                <a:gd name="connsiteY31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35419 w 270502"/>
                <a:gd name="connsiteY4" fmla="*/ 447685 h 721392"/>
                <a:gd name="connsiteX5" fmla="*/ 240348 w 270502"/>
                <a:gd name="connsiteY5" fmla="*/ 431333 h 721392"/>
                <a:gd name="connsiteX6" fmla="*/ 181404 w 270502"/>
                <a:gd name="connsiteY6" fmla="*/ 691333 h 721392"/>
                <a:gd name="connsiteX7" fmla="*/ 89097 w 270502"/>
                <a:gd name="connsiteY7" fmla="*/ 691333 h 721392"/>
                <a:gd name="connsiteX8" fmla="*/ 96852 w 270502"/>
                <a:gd name="connsiteY8" fmla="*/ 180349 h 721392"/>
                <a:gd name="connsiteX9" fmla="*/ 173589 w 270502"/>
                <a:gd name="connsiteY9" fmla="*/ 180349 h 721392"/>
                <a:gd name="connsiteX10" fmla="*/ 250238 w 270502"/>
                <a:gd name="connsiteY10" fmla="*/ 253359 h 721392"/>
                <a:gd name="connsiteX11" fmla="*/ 270166 w 270502"/>
                <a:gd name="connsiteY11" fmla="*/ 427937 h 721392"/>
                <a:gd name="connsiteX12" fmla="*/ 257782 w 270502"/>
                <a:gd name="connsiteY12" fmla="*/ 467703 h 721392"/>
                <a:gd name="connsiteX13" fmla="*/ 226913 w 270502"/>
                <a:gd name="connsiteY13" fmla="*/ 482882 h 721392"/>
                <a:gd name="connsiteX14" fmla="*/ 210320 w 270502"/>
                <a:gd name="connsiteY14" fmla="*/ 707475 h 721392"/>
                <a:gd name="connsiteX15" fmla="*/ 195351 w 270502"/>
                <a:gd name="connsiteY15" fmla="*/ 721392 h 721392"/>
                <a:gd name="connsiteX16" fmla="*/ 75119 w 270502"/>
                <a:gd name="connsiteY16" fmla="*/ 721392 h 721392"/>
                <a:gd name="connsiteX17" fmla="*/ 60151 w 270502"/>
                <a:gd name="connsiteY17" fmla="*/ 707475 h 721392"/>
                <a:gd name="connsiteX18" fmla="*/ 43558 w 270502"/>
                <a:gd name="connsiteY18" fmla="*/ 482882 h 721392"/>
                <a:gd name="connsiteX19" fmla="*/ 12689 w 270502"/>
                <a:gd name="connsiteY19" fmla="*/ 467703 h 721392"/>
                <a:gd name="connsiteX20" fmla="*/ 335 w 270502"/>
                <a:gd name="connsiteY20" fmla="*/ 427937 h 721392"/>
                <a:gd name="connsiteX21" fmla="*/ 20264 w 270502"/>
                <a:gd name="connsiteY21" fmla="*/ 253359 h 721392"/>
                <a:gd name="connsiteX22" fmla="*/ 96852 w 270502"/>
                <a:gd name="connsiteY22" fmla="*/ 180349 h 721392"/>
                <a:gd name="connsiteX23" fmla="*/ 135235 w 270502"/>
                <a:gd name="connsiteY23" fmla="*/ 120232 h 721392"/>
                <a:gd name="connsiteX24" fmla="*/ 135234 w 270502"/>
                <a:gd name="connsiteY24" fmla="*/ 120232 h 721392"/>
                <a:gd name="connsiteX25" fmla="*/ 135235 w 270502"/>
                <a:gd name="connsiteY25" fmla="*/ 120232 h 721392"/>
                <a:gd name="connsiteX26" fmla="*/ 135234 w 270502"/>
                <a:gd name="connsiteY26" fmla="*/ 0 h 721392"/>
                <a:gd name="connsiteX27" fmla="*/ 210379 w 270502"/>
                <a:gd name="connsiteY27" fmla="*/ 75145 h 721392"/>
                <a:gd name="connsiteX28" fmla="*/ 135234 w 270502"/>
                <a:gd name="connsiteY28" fmla="*/ 150290 h 721392"/>
                <a:gd name="connsiteX29" fmla="*/ 60089 w 270502"/>
                <a:gd name="connsiteY29" fmla="*/ 75145 h 721392"/>
                <a:gd name="connsiteX30" fmla="*/ 135234 w 270502"/>
                <a:gd name="connsiteY30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35419 w 270502"/>
                <a:gd name="connsiteY4" fmla="*/ 447685 h 721392"/>
                <a:gd name="connsiteX5" fmla="*/ 181404 w 270502"/>
                <a:gd name="connsiteY5" fmla="*/ 691333 h 721392"/>
                <a:gd name="connsiteX6" fmla="*/ 89097 w 270502"/>
                <a:gd name="connsiteY6" fmla="*/ 691333 h 721392"/>
                <a:gd name="connsiteX7" fmla="*/ 96852 w 270502"/>
                <a:gd name="connsiteY7" fmla="*/ 180349 h 721392"/>
                <a:gd name="connsiteX8" fmla="*/ 173589 w 270502"/>
                <a:gd name="connsiteY8" fmla="*/ 180349 h 721392"/>
                <a:gd name="connsiteX9" fmla="*/ 250238 w 270502"/>
                <a:gd name="connsiteY9" fmla="*/ 253359 h 721392"/>
                <a:gd name="connsiteX10" fmla="*/ 270166 w 270502"/>
                <a:gd name="connsiteY10" fmla="*/ 427937 h 721392"/>
                <a:gd name="connsiteX11" fmla="*/ 257782 w 270502"/>
                <a:gd name="connsiteY11" fmla="*/ 467703 h 721392"/>
                <a:gd name="connsiteX12" fmla="*/ 226913 w 270502"/>
                <a:gd name="connsiteY12" fmla="*/ 482882 h 721392"/>
                <a:gd name="connsiteX13" fmla="*/ 210320 w 270502"/>
                <a:gd name="connsiteY13" fmla="*/ 707475 h 721392"/>
                <a:gd name="connsiteX14" fmla="*/ 195351 w 270502"/>
                <a:gd name="connsiteY14" fmla="*/ 721392 h 721392"/>
                <a:gd name="connsiteX15" fmla="*/ 75119 w 270502"/>
                <a:gd name="connsiteY15" fmla="*/ 721392 h 721392"/>
                <a:gd name="connsiteX16" fmla="*/ 60151 w 270502"/>
                <a:gd name="connsiteY16" fmla="*/ 707475 h 721392"/>
                <a:gd name="connsiteX17" fmla="*/ 43558 w 270502"/>
                <a:gd name="connsiteY17" fmla="*/ 482882 h 721392"/>
                <a:gd name="connsiteX18" fmla="*/ 12689 w 270502"/>
                <a:gd name="connsiteY18" fmla="*/ 467703 h 721392"/>
                <a:gd name="connsiteX19" fmla="*/ 335 w 270502"/>
                <a:gd name="connsiteY19" fmla="*/ 427937 h 721392"/>
                <a:gd name="connsiteX20" fmla="*/ 20264 w 270502"/>
                <a:gd name="connsiteY20" fmla="*/ 253359 h 721392"/>
                <a:gd name="connsiteX21" fmla="*/ 96852 w 270502"/>
                <a:gd name="connsiteY21" fmla="*/ 180349 h 721392"/>
                <a:gd name="connsiteX22" fmla="*/ 135235 w 270502"/>
                <a:gd name="connsiteY22" fmla="*/ 120232 h 721392"/>
                <a:gd name="connsiteX23" fmla="*/ 135234 w 270502"/>
                <a:gd name="connsiteY23" fmla="*/ 120232 h 721392"/>
                <a:gd name="connsiteX24" fmla="*/ 135235 w 270502"/>
                <a:gd name="connsiteY24" fmla="*/ 120232 h 721392"/>
                <a:gd name="connsiteX25" fmla="*/ 135234 w 270502"/>
                <a:gd name="connsiteY25" fmla="*/ 0 h 721392"/>
                <a:gd name="connsiteX26" fmla="*/ 210379 w 270502"/>
                <a:gd name="connsiteY26" fmla="*/ 75145 h 721392"/>
                <a:gd name="connsiteX27" fmla="*/ 135234 w 270502"/>
                <a:gd name="connsiteY27" fmla="*/ 150290 h 721392"/>
                <a:gd name="connsiteX28" fmla="*/ 60089 w 270502"/>
                <a:gd name="connsiteY28" fmla="*/ 75145 h 721392"/>
                <a:gd name="connsiteX29" fmla="*/ 135234 w 270502"/>
                <a:gd name="connsiteY29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181404 w 270502"/>
                <a:gd name="connsiteY4" fmla="*/ 691333 h 721392"/>
                <a:gd name="connsiteX5" fmla="*/ 89097 w 270502"/>
                <a:gd name="connsiteY5" fmla="*/ 691333 h 721392"/>
                <a:gd name="connsiteX6" fmla="*/ 96852 w 270502"/>
                <a:gd name="connsiteY6" fmla="*/ 180349 h 721392"/>
                <a:gd name="connsiteX7" fmla="*/ 173589 w 270502"/>
                <a:gd name="connsiteY7" fmla="*/ 180349 h 721392"/>
                <a:gd name="connsiteX8" fmla="*/ 250238 w 270502"/>
                <a:gd name="connsiteY8" fmla="*/ 253359 h 721392"/>
                <a:gd name="connsiteX9" fmla="*/ 270166 w 270502"/>
                <a:gd name="connsiteY9" fmla="*/ 427937 h 721392"/>
                <a:gd name="connsiteX10" fmla="*/ 257782 w 270502"/>
                <a:gd name="connsiteY10" fmla="*/ 467703 h 721392"/>
                <a:gd name="connsiteX11" fmla="*/ 226913 w 270502"/>
                <a:gd name="connsiteY11" fmla="*/ 482882 h 721392"/>
                <a:gd name="connsiteX12" fmla="*/ 210320 w 270502"/>
                <a:gd name="connsiteY12" fmla="*/ 707475 h 721392"/>
                <a:gd name="connsiteX13" fmla="*/ 195351 w 270502"/>
                <a:gd name="connsiteY13" fmla="*/ 721392 h 721392"/>
                <a:gd name="connsiteX14" fmla="*/ 75119 w 270502"/>
                <a:gd name="connsiteY14" fmla="*/ 721392 h 721392"/>
                <a:gd name="connsiteX15" fmla="*/ 60151 w 270502"/>
                <a:gd name="connsiteY15" fmla="*/ 707475 h 721392"/>
                <a:gd name="connsiteX16" fmla="*/ 43558 w 270502"/>
                <a:gd name="connsiteY16" fmla="*/ 482882 h 721392"/>
                <a:gd name="connsiteX17" fmla="*/ 12689 w 270502"/>
                <a:gd name="connsiteY17" fmla="*/ 467703 h 721392"/>
                <a:gd name="connsiteX18" fmla="*/ 335 w 270502"/>
                <a:gd name="connsiteY18" fmla="*/ 427937 h 721392"/>
                <a:gd name="connsiteX19" fmla="*/ 20264 w 270502"/>
                <a:gd name="connsiteY19" fmla="*/ 253359 h 721392"/>
                <a:gd name="connsiteX20" fmla="*/ 96852 w 270502"/>
                <a:gd name="connsiteY20" fmla="*/ 180349 h 721392"/>
                <a:gd name="connsiteX21" fmla="*/ 135235 w 270502"/>
                <a:gd name="connsiteY21" fmla="*/ 120232 h 721392"/>
                <a:gd name="connsiteX22" fmla="*/ 135234 w 270502"/>
                <a:gd name="connsiteY22" fmla="*/ 120232 h 721392"/>
                <a:gd name="connsiteX23" fmla="*/ 135235 w 270502"/>
                <a:gd name="connsiteY23" fmla="*/ 120232 h 721392"/>
                <a:gd name="connsiteX24" fmla="*/ 135234 w 270502"/>
                <a:gd name="connsiteY24" fmla="*/ 0 h 721392"/>
                <a:gd name="connsiteX25" fmla="*/ 210379 w 270502"/>
                <a:gd name="connsiteY25" fmla="*/ 75145 h 721392"/>
                <a:gd name="connsiteX26" fmla="*/ 135234 w 270502"/>
                <a:gd name="connsiteY26" fmla="*/ 150290 h 721392"/>
                <a:gd name="connsiteX27" fmla="*/ 60089 w 270502"/>
                <a:gd name="connsiteY27" fmla="*/ 75145 h 721392"/>
                <a:gd name="connsiteX28" fmla="*/ 135234 w 270502"/>
                <a:gd name="connsiteY28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81404 w 270502"/>
                <a:gd name="connsiteY3" fmla="*/ 691333 h 721392"/>
                <a:gd name="connsiteX4" fmla="*/ 89097 w 270502"/>
                <a:gd name="connsiteY4" fmla="*/ 691333 h 721392"/>
                <a:gd name="connsiteX5" fmla="*/ 96852 w 270502"/>
                <a:gd name="connsiteY5" fmla="*/ 180349 h 721392"/>
                <a:gd name="connsiteX6" fmla="*/ 173589 w 270502"/>
                <a:gd name="connsiteY6" fmla="*/ 180349 h 721392"/>
                <a:gd name="connsiteX7" fmla="*/ 250238 w 270502"/>
                <a:gd name="connsiteY7" fmla="*/ 253359 h 721392"/>
                <a:gd name="connsiteX8" fmla="*/ 270166 w 270502"/>
                <a:gd name="connsiteY8" fmla="*/ 427937 h 721392"/>
                <a:gd name="connsiteX9" fmla="*/ 257782 w 270502"/>
                <a:gd name="connsiteY9" fmla="*/ 467703 h 721392"/>
                <a:gd name="connsiteX10" fmla="*/ 226913 w 270502"/>
                <a:gd name="connsiteY10" fmla="*/ 482882 h 721392"/>
                <a:gd name="connsiteX11" fmla="*/ 210320 w 270502"/>
                <a:gd name="connsiteY11" fmla="*/ 707475 h 721392"/>
                <a:gd name="connsiteX12" fmla="*/ 195351 w 270502"/>
                <a:gd name="connsiteY12" fmla="*/ 721392 h 721392"/>
                <a:gd name="connsiteX13" fmla="*/ 75119 w 270502"/>
                <a:gd name="connsiteY13" fmla="*/ 721392 h 721392"/>
                <a:gd name="connsiteX14" fmla="*/ 60151 w 270502"/>
                <a:gd name="connsiteY14" fmla="*/ 707475 h 721392"/>
                <a:gd name="connsiteX15" fmla="*/ 43558 w 270502"/>
                <a:gd name="connsiteY15" fmla="*/ 482882 h 721392"/>
                <a:gd name="connsiteX16" fmla="*/ 12689 w 270502"/>
                <a:gd name="connsiteY16" fmla="*/ 467703 h 721392"/>
                <a:gd name="connsiteX17" fmla="*/ 335 w 270502"/>
                <a:gd name="connsiteY17" fmla="*/ 427937 h 721392"/>
                <a:gd name="connsiteX18" fmla="*/ 20264 w 270502"/>
                <a:gd name="connsiteY18" fmla="*/ 253359 h 721392"/>
                <a:gd name="connsiteX19" fmla="*/ 96852 w 270502"/>
                <a:gd name="connsiteY19" fmla="*/ 180349 h 721392"/>
                <a:gd name="connsiteX20" fmla="*/ 135235 w 270502"/>
                <a:gd name="connsiteY20" fmla="*/ 120232 h 721392"/>
                <a:gd name="connsiteX21" fmla="*/ 135234 w 270502"/>
                <a:gd name="connsiteY21" fmla="*/ 120232 h 721392"/>
                <a:gd name="connsiteX22" fmla="*/ 135235 w 270502"/>
                <a:gd name="connsiteY22" fmla="*/ 120232 h 721392"/>
                <a:gd name="connsiteX23" fmla="*/ 135234 w 270502"/>
                <a:gd name="connsiteY23" fmla="*/ 0 h 721392"/>
                <a:gd name="connsiteX24" fmla="*/ 210379 w 270502"/>
                <a:gd name="connsiteY24" fmla="*/ 75145 h 721392"/>
                <a:gd name="connsiteX25" fmla="*/ 135234 w 270502"/>
                <a:gd name="connsiteY25" fmla="*/ 150290 h 721392"/>
                <a:gd name="connsiteX26" fmla="*/ 60089 w 270502"/>
                <a:gd name="connsiteY26" fmla="*/ 75145 h 721392"/>
                <a:gd name="connsiteX27" fmla="*/ 135234 w 270502"/>
                <a:gd name="connsiteY27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89097 w 270502"/>
                <a:gd name="connsiteY3" fmla="*/ 691333 h 721392"/>
                <a:gd name="connsiteX4" fmla="*/ 96852 w 270502"/>
                <a:gd name="connsiteY4" fmla="*/ 180349 h 721392"/>
                <a:gd name="connsiteX5" fmla="*/ 173589 w 270502"/>
                <a:gd name="connsiteY5" fmla="*/ 180349 h 721392"/>
                <a:gd name="connsiteX6" fmla="*/ 250238 w 270502"/>
                <a:gd name="connsiteY6" fmla="*/ 253359 h 721392"/>
                <a:gd name="connsiteX7" fmla="*/ 270166 w 270502"/>
                <a:gd name="connsiteY7" fmla="*/ 427937 h 721392"/>
                <a:gd name="connsiteX8" fmla="*/ 257782 w 270502"/>
                <a:gd name="connsiteY8" fmla="*/ 467703 h 721392"/>
                <a:gd name="connsiteX9" fmla="*/ 226913 w 270502"/>
                <a:gd name="connsiteY9" fmla="*/ 482882 h 721392"/>
                <a:gd name="connsiteX10" fmla="*/ 210320 w 270502"/>
                <a:gd name="connsiteY10" fmla="*/ 707475 h 721392"/>
                <a:gd name="connsiteX11" fmla="*/ 195351 w 270502"/>
                <a:gd name="connsiteY11" fmla="*/ 721392 h 721392"/>
                <a:gd name="connsiteX12" fmla="*/ 75119 w 270502"/>
                <a:gd name="connsiteY12" fmla="*/ 721392 h 721392"/>
                <a:gd name="connsiteX13" fmla="*/ 60151 w 270502"/>
                <a:gd name="connsiteY13" fmla="*/ 707475 h 721392"/>
                <a:gd name="connsiteX14" fmla="*/ 43558 w 270502"/>
                <a:gd name="connsiteY14" fmla="*/ 482882 h 721392"/>
                <a:gd name="connsiteX15" fmla="*/ 12689 w 270502"/>
                <a:gd name="connsiteY15" fmla="*/ 467703 h 721392"/>
                <a:gd name="connsiteX16" fmla="*/ 335 w 270502"/>
                <a:gd name="connsiteY16" fmla="*/ 427937 h 721392"/>
                <a:gd name="connsiteX17" fmla="*/ 20264 w 270502"/>
                <a:gd name="connsiteY17" fmla="*/ 253359 h 721392"/>
                <a:gd name="connsiteX18" fmla="*/ 96852 w 270502"/>
                <a:gd name="connsiteY18" fmla="*/ 180349 h 721392"/>
                <a:gd name="connsiteX19" fmla="*/ 135235 w 270502"/>
                <a:gd name="connsiteY19" fmla="*/ 120232 h 721392"/>
                <a:gd name="connsiteX20" fmla="*/ 135234 w 270502"/>
                <a:gd name="connsiteY20" fmla="*/ 120232 h 721392"/>
                <a:gd name="connsiteX21" fmla="*/ 135235 w 270502"/>
                <a:gd name="connsiteY21" fmla="*/ 120232 h 721392"/>
                <a:gd name="connsiteX22" fmla="*/ 135234 w 270502"/>
                <a:gd name="connsiteY22" fmla="*/ 0 h 721392"/>
                <a:gd name="connsiteX23" fmla="*/ 210379 w 270502"/>
                <a:gd name="connsiteY23" fmla="*/ 75145 h 721392"/>
                <a:gd name="connsiteX24" fmla="*/ 135234 w 270502"/>
                <a:gd name="connsiteY24" fmla="*/ 150290 h 721392"/>
                <a:gd name="connsiteX25" fmla="*/ 60089 w 270502"/>
                <a:gd name="connsiteY25" fmla="*/ 75145 h 721392"/>
                <a:gd name="connsiteX26" fmla="*/ 135234 w 270502"/>
                <a:gd name="connsiteY26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89097 w 270502"/>
                <a:gd name="connsiteY2" fmla="*/ 691333 h 721392"/>
                <a:gd name="connsiteX3" fmla="*/ 96852 w 270502"/>
                <a:gd name="connsiteY3" fmla="*/ 180349 h 721392"/>
                <a:gd name="connsiteX4" fmla="*/ 173589 w 270502"/>
                <a:gd name="connsiteY4" fmla="*/ 180349 h 721392"/>
                <a:gd name="connsiteX5" fmla="*/ 250238 w 270502"/>
                <a:gd name="connsiteY5" fmla="*/ 253359 h 721392"/>
                <a:gd name="connsiteX6" fmla="*/ 270166 w 270502"/>
                <a:gd name="connsiteY6" fmla="*/ 427937 h 721392"/>
                <a:gd name="connsiteX7" fmla="*/ 257782 w 270502"/>
                <a:gd name="connsiteY7" fmla="*/ 467703 h 721392"/>
                <a:gd name="connsiteX8" fmla="*/ 226913 w 270502"/>
                <a:gd name="connsiteY8" fmla="*/ 482882 h 721392"/>
                <a:gd name="connsiteX9" fmla="*/ 210320 w 270502"/>
                <a:gd name="connsiteY9" fmla="*/ 707475 h 721392"/>
                <a:gd name="connsiteX10" fmla="*/ 195351 w 270502"/>
                <a:gd name="connsiteY10" fmla="*/ 721392 h 721392"/>
                <a:gd name="connsiteX11" fmla="*/ 75119 w 270502"/>
                <a:gd name="connsiteY11" fmla="*/ 721392 h 721392"/>
                <a:gd name="connsiteX12" fmla="*/ 60151 w 270502"/>
                <a:gd name="connsiteY12" fmla="*/ 707475 h 721392"/>
                <a:gd name="connsiteX13" fmla="*/ 43558 w 270502"/>
                <a:gd name="connsiteY13" fmla="*/ 482882 h 721392"/>
                <a:gd name="connsiteX14" fmla="*/ 12689 w 270502"/>
                <a:gd name="connsiteY14" fmla="*/ 467703 h 721392"/>
                <a:gd name="connsiteX15" fmla="*/ 335 w 270502"/>
                <a:gd name="connsiteY15" fmla="*/ 427937 h 721392"/>
                <a:gd name="connsiteX16" fmla="*/ 20264 w 270502"/>
                <a:gd name="connsiteY16" fmla="*/ 253359 h 721392"/>
                <a:gd name="connsiteX17" fmla="*/ 96852 w 270502"/>
                <a:gd name="connsiteY17" fmla="*/ 180349 h 721392"/>
                <a:gd name="connsiteX18" fmla="*/ 135235 w 270502"/>
                <a:gd name="connsiteY18" fmla="*/ 120232 h 721392"/>
                <a:gd name="connsiteX19" fmla="*/ 135234 w 270502"/>
                <a:gd name="connsiteY19" fmla="*/ 120232 h 721392"/>
                <a:gd name="connsiteX20" fmla="*/ 135235 w 270502"/>
                <a:gd name="connsiteY20" fmla="*/ 120232 h 721392"/>
                <a:gd name="connsiteX21" fmla="*/ 135234 w 270502"/>
                <a:gd name="connsiteY21" fmla="*/ 0 h 721392"/>
                <a:gd name="connsiteX22" fmla="*/ 210379 w 270502"/>
                <a:gd name="connsiteY22" fmla="*/ 75145 h 721392"/>
                <a:gd name="connsiteX23" fmla="*/ 135234 w 270502"/>
                <a:gd name="connsiteY23" fmla="*/ 150290 h 721392"/>
                <a:gd name="connsiteX24" fmla="*/ 60089 w 270502"/>
                <a:gd name="connsiteY24" fmla="*/ 75145 h 721392"/>
                <a:gd name="connsiteX25" fmla="*/ 135234 w 270502"/>
                <a:gd name="connsiteY25" fmla="*/ 0 h 721392"/>
                <a:gd name="connsiteX0" fmla="*/ 96852 w 270502"/>
                <a:gd name="connsiteY0" fmla="*/ 180349 h 721392"/>
                <a:gd name="connsiteX1" fmla="*/ 173589 w 270502"/>
                <a:gd name="connsiteY1" fmla="*/ 180349 h 721392"/>
                <a:gd name="connsiteX2" fmla="*/ 250238 w 270502"/>
                <a:gd name="connsiteY2" fmla="*/ 253359 h 721392"/>
                <a:gd name="connsiteX3" fmla="*/ 270166 w 270502"/>
                <a:gd name="connsiteY3" fmla="*/ 427937 h 721392"/>
                <a:gd name="connsiteX4" fmla="*/ 257782 w 270502"/>
                <a:gd name="connsiteY4" fmla="*/ 467703 h 721392"/>
                <a:gd name="connsiteX5" fmla="*/ 226913 w 270502"/>
                <a:gd name="connsiteY5" fmla="*/ 482882 h 721392"/>
                <a:gd name="connsiteX6" fmla="*/ 210320 w 270502"/>
                <a:gd name="connsiteY6" fmla="*/ 707475 h 721392"/>
                <a:gd name="connsiteX7" fmla="*/ 195351 w 270502"/>
                <a:gd name="connsiteY7" fmla="*/ 721392 h 721392"/>
                <a:gd name="connsiteX8" fmla="*/ 75119 w 270502"/>
                <a:gd name="connsiteY8" fmla="*/ 721392 h 721392"/>
                <a:gd name="connsiteX9" fmla="*/ 60151 w 270502"/>
                <a:gd name="connsiteY9" fmla="*/ 707475 h 721392"/>
                <a:gd name="connsiteX10" fmla="*/ 43558 w 270502"/>
                <a:gd name="connsiteY10" fmla="*/ 482882 h 721392"/>
                <a:gd name="connsiteX11" fmla="*/ 12689 w 270502"/>
                <a:gd name="connsiteY11" fmla="*/ 467703 h 721392"/>
                <a:gd name="connsiteX12" fmla="*/ 335 w 270502"/>
                <a:gd name="connsiteY12" fmla="*/ 427937 h 721392"/>
                <a:gd name="connsiteX13" fmla="*/ 20264 w 270502"/>
                <a:gd name="connsiteY13" fmla="*/ 253359 h 721392"/>
                <a:gd name="connsiteX14" fmla="*/ 96852 w 270502"/>
                <a:gd name="connsiteY14" fmla="*/ 180349 h 721392"/>
                <a:gd name="connsiteX15" fmla="*/ 135235 w 270502"/>
                <a:gd name="connsiteY15" fmla="*/ 120232 h 721392"/>
                <a:gd name="connsiteX16" fmla="*/ 135234 w 270502"/>
                <a:gd name="connsiteY16" fmla="*/ 120232 h 721392"/>
                <a:gd name="connsiteX17" fmla="*/ 135235 w 270502"/>
                <a:gd name="connsiteY17" fmla="*/ 120232 h 721392"/>
                <a:gd name="connsiteX18" fmla="*/ 135234 w 270502"/>
                <a:gd name="connsiteY18" fmla="*/ 0 h 721392"/>
                <a:gd name="connsiteX19" fmla="*/ 210379 w 270502"/>
                <a:gd name="connsiteY19" fmla="*/ 75145 h 721392"/>
                <a:gd name="connsiteX20" fmla="*/ 135234 w 270502"/>
                <a:gd name="connsiteY20" fmla="*/ 150290 h 721392"/>
                <a:gd name="connsiteX21" fmla="*/ 60089 w 270502"/>
                <a:gd name="connsiteY21" fmla="*/ 75145 h 721392"/>
                <a:gd name="connsiteX22" fmla="*/ 135234 w 270502"/>
                <a:gd name="connsiteY22" fmla="*/ 0 h 721392"/>
                <a:gd name="connsiteX0" fmla="*/ 96852 w 270502"/>
                <a:gd name="connsiteY0" fmla="*/ 180349 h 721392"/>
                <a:gd name="connsiteX1" fmla="*/ 173589 w 270502"/>
                <a:gd name="connsiteY1" fmla="*/ 180349 h 721392"/>
                <a:gd name="connsiteX2" fmla="*/ 250238 w 270502"/>
                <a:gd name="connsiteY2" fmla="*/ 253359 h 721392"/>
                <a:gd name="connsiteX3" fmla="*/ 270166 w 270502"/>
                <a:gd name="connsiteY3" fmla="*/ 427937 h 721392"/>
                <a:gd name="connsiteX4" fmla="*/ 257782 w 270502"/>
                <a:gd name="connsiteY4" fmla="*/ 467703 h 721392"/>
                <a:gd name="connsiteX5" fmla="*/ 226913 w 270502"/>
                <a:gd name="connsiteY5" fmla="*/ 482882 h 721392"/>
                <a:gd name="connsiteX6" fmla="*/ 210320 w 270502"/>
                <a:gd name="connsiteY6" fmla="*/ 707475 h 721392"/>
                <a:gd name="connsiteX7" fmla="*/ 195351 w 270502"/>
                <a:gd name="connsiteY7" fmla="*/ 721392 h 721392"/>
                <a:gd name="connsiteX8" fmla="*/ 75119 w 270502"/>
                <a:gd name="connsiteY8" fmla="*/ 721392 h 721392"/>
                <a:gd name="connsiteX9" fmla="*/ 60151 w 270502"/>
                <a:gd name="connsiteY9" fmla="*/ 707475 h 721392"/>
                <a:gd name="connsiteX10" fmla="*/ 43558 w 270502"/>
                <a:gd name="connsiteY10" fmla="*/ 482882 h 721392"/>
                <a:gd name="connsiteX11" fmla="*/ 12689 w 270502"/>
                <a:gd name="connsiteY11" fmla="*/ 467703 h 721392"/>
                <a:gd name="connsiteX12" fmla="*/ 335 w 270502"/>
                <a:gd name="connsiteY12" fmla="*/ 427937 h 721392"/>
                <a:gd name="connsiteX13" fmla="*/ 20264 w 270502"/>
                <a:gd name="connsiteY13" fmla="*/ 253359 h 721392"/>
                <a:gd name="connsiteX14" fmla="*/ 96852 w 270502"/>
                <a:gd name="connsiteY14" fmla="*/ 180349 h 721392"/>
                <a:gd name="connsiteX15" fmla="*/ 135234 w 270502"/>
                <a:gd name="connsiteY15" fmla="*/ 0 h 721392"/>
                <a:gd name="connsiteX16" fmla="*/ 210379 w 270502"/>
                <a:gd name="connsiteY16" fmla="*/ 75145 h 721392"/>
                <a:gd name="connsiteX17" fmla="*/ 135234 w 270502"/>
                <a:gd name="connsiteY17" fmla="*/ 150290 h 721392"/>
                <a:gd name="connsiteX18" fmla="*/ 60089 w 270502"/>
                <a:gd name="connsiteY18" fmla="*/ 75145 h 721392"/>
                <a:gd name="connsiteX19" fmla="*/ 135234 w 270502"/>
                <a:gd name="connsiteY19" fmla="*/ 0 h 721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70502" h="721392">
                  <a:moveTo>
                    <a:pt x="96852" y="180349"/>
                  </a:moveTo>
                  <a:lnTo>
                    <a:pt x="173589" y="180349"/>
                  </a:lnTo>
                  <a:cubicBezTo>
                    <a:pt x="212545" y="180349"/>
                    <a:pt x="245518" y="211730"/>
                    <a:pt x="250238" y="253359"/>
                  </a:cubicBezTo>
                  <a:lnTo>
                    <a:pt x="270166" y="427937"/>
                  </a:lnTo>
                  <a:cubicBezTo>
                    <a:pt x="271819" y="442545"/>
                    <a:pt x="267341" y="457033"/>
                    <a:pt x="257782" y="467703"/>
                  </a:cubicBezTo>
                  <a:cubicBezTo>
                    <a:pt x="249576" y="476901"/>
                    <a:pt x="238695" y="482221"/>
                    <a:pt x="226913" y="482882"/>
                  </a:cubicBezTo>
                  <a:lnTo>
                    <a:pt x="210320" y="707475"/>
                  </a:lnTo>
                  <a:cubicBezTo>
                    <a:pt x="209779" y="715320"/>
                    <a:pt x="203227" y="721392"/>
                    <a:pt x="195351" y="721392"/>
                  </a:cubicBezTo>
                  <a:lnTo>
                    <a:pt x="75119" y="721392"/>
                  </a:lnTo>
                  <a:cubicBezTo>
                    <a:pt x="67274" y="721392"/>
                    <a:pt x="60722" y="715320"/>
                    <a:pt x="60151" y="707475"/>
                  </a:cubicBezTo>
                  <a:lnTo>
                    <a:pt x="43558" y="482882"/>
                  </a:lnTo>
                  <a:cubicBezTo>
                    <a:pt x="31746" y="482221"/>
                    <a:pt x="20895" y="476870"/>
                    <a:pt x="12689" y="467703"/>
                  </a:cubicBezTo>
                  <a:cubicBezTo>
                    <a:pt x="3191" y="457062"/>
                    <a:pt x="-1318" y="442545"/>
                    <a:pt x="335" y="427937"/>
                  </a:cubicBezTo>
                  <a:lnTo>
                    <a:pt x="20264" y="253359"/>
                  </a:lnTo>
                  <a:cubicBezTo>
                    <a:pt x="25013" y="211730"/>
                    <a:pt x="57957" y="180349"/>
                    <a:pt x="96852" y="180349"/>
                  </a:cubicBezTo>
                  <a:close/>
                  <a:moveTo>
                    <a:pt x="135234" y="0"/>
                  </a:moveTo>
                  <a:cubicBezTo>
                    <a:pt x="176684" y="0"/>
                    <a:pt x="210379" y="33725"/>
                    <a:pt x="210379" y="75145"/>
                  </a:cubicBezTo>
                  <a:cubicBezTo>
                    <a:pt x="210379" y="116565"/>
                    <a:pt x="176655" y="150290"/>
                    <a:pt x="135234" y="150290"/>
                  </a:cubicBezTo>
                  <a:cubicBezTo>
                    <a:pt x="93814" y="150290"/>
                    <a:pt x="60089" y="116565"/>
                    <a:pt x="60089" y="75145"/>
                  </a:cubicBezTo>
                  <a:cubicBezTo>
                    <a:pt x="60089" y="33725"/>
                    <a:pt x="93814" y="0"/>
                    <a:pt x="135234" y="0"/>
                  </a:cubicBezTo>
                  <a:close/>
                </a:path>
              </a:pathLst>
            </a:custGeom>
            <a:solidFill>
              <a:srgbClr val="91C353"/>
            </a:solidFill>
            <a:ln w="12700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1D5385DF-3BC9-2D85-EB10-EB107EFF0F9B}"/>
                </a:ext>
              </a:extLst>
            </p:cNvPr>
            <p:cNvSpPr/>
            <p:nvPr/>
          </p:nvSpPr>
          <p:spPr>
            <a:xfrm>
              <a:off x="8983530" y="4074364"/>
              <a:ext cx="309454" cy="309454"/>
            </a:xfrm>
            <a:prstGeom prst="ellipse">
              <a:avLst/>
            </a:prstGeom>
            <a:solidFill>
              <a:srgbClr val="91C353">
                <a:alpha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Freeform 103">
              <a:extLst>
                <a:ext uri="{FF2B5EF4-FFF2-40B4-BE49-F238E27FC236}">
                  <a16:creationId xmlns:a16="http://schemas.microsoft.com/office/drawing/2014/main" id="{3F855E1A-F8B7-FEE3-4DAE-C7E40F9697DD}"/>
                </a:ext>
              </a:extLst>
            </p:cNvPr>
            <p:cNvSpPr/>
            <p:nvPr/>
          </p:nvSpPr>
          <p:spPr>
            <a:xfrm>
              <a:off x="9120057" y="4080064"/>
              <a:ext cx="172927" cy="302626"/>
            </a:xfrm>
            <a:custGeom>
              <a:avLst/>
              <a:gdLst>
                <a:gd name="connsiteX0" fmla="*/ 46431 w 172927"/>
                <a:gd name="connsiteY0" fmla="*/ 0 h 302626"/>
                <a:gd name="connsiteX1" fmla="*/ 78427 w 172927"/>
                <a:gd name="connsiteY1" fmla="*/ 6459 h 302626"/>
                <a:gd name="connsiteX2" fmla="*/ 172927 w 172927"/>
                <a:gd name="connsiteY2" fmla="*/ 149027 h 302626"/>
                <a:gd name="connsiteX3" fmla="*/ 78427 w 172927"/>
                <a:gd name="connsiteY3" fmla="*/ 291595 h 302626"/>
                <a:gd name="connsiteX4" fmla="*/ 23787 w 172927"/>
                <a:gd name="connsiteY4" fmla="*/ 302626 h 302626"/>
                <a:gd name="connsiteX5" fmla="*/ 14435 w 172927"/>
                <a:gd name="connsiteY5" fmla="*/ 295468 h 302626"/>
                <a:gd name="connsiteX6" fmla="*/ 381 w 172927"/>
                <a:gd name="connsiteY6" fmla="*/ 250230 h 302626"/>
                <a:gd name="connsiteX7" fmla="*/ 23052 w 172927"/>
                <a:gd name="connsiteY7" fmla="*/ 51631 h 302626"/>
                <a:gd name="connsiteX8" fmla="*/ 32723 w 172927"/>
                <a:gd name="connsiteY8" fmla="*/ 18675 h 302626"/>
                <a:gd name="connsiteX9" fmla="*/ 46431 w 172927"/>
                <a:gd name="connsiteY9" fmla="*/ 0 h 30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2927" h="302626">
                  <a:moveTo>
                    <a:pt x="46431" y="0"/>
                  </a:moveTo>
                  <a:lnTo>
                    <a:pt x="78427" y="6459"/>
                  </a:lnTo>
                  <a:cubicBezTo>
                    <a:pt x="133960" y="29948"/>
                    <a:pt x="172927" y="84937"/>
                    <a:pt x="172927" y="149027"/>
                  </a:cubicBezTo>
                  <a:cubicBezTo>
                    <a:pt x="172927" y="213117"/>
                    <a:pt x="133960" y="268106"/>
                    <a:pt x="78427" y="291595"/>
                  </a:cubicBezTo>
                  <a:lnTo>
                    <a:pt x="23787" y="302626"/>
                  </a:lnTo>
                  <a:lnTo>
                    <a:pt x="14435" y="295468"/>
                  </a:lnTo>
                  <a:cubicBezTo>
                    <a:pt x="3630" y="283362"/>
                    <a:pt x="-1499" y="266848"/>
                    <a:pt x="381" y="250230"/>
                  </a:cubicBezTo>
                  <a:lnTo>
                    <a:pt x="23052" y="51631"/>
                  </a:lnTo>
                  <a:cubicBezTo>
                    <a:pt x="24403" y="39792"/>
                    <a:pt x="27758" y="28682"/>
                    <a:pt x="32723" y="18675"/>
                  </a:cubicBezTo>
                  <a:lnTo>
                    <a:pt x="46431" y="0"/>
                  </a:lnTo>
                  <a:close/>
                </a:path>
              </a:pathLst>
            </a:custGeom>
            <a:solidFill>
              <a:srgbClr val="086F3C"/>
            </a:solidFill>
            <a:ln w="12700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Graphic 3493">
              <a:extLst>
                <a:ext uri="{FF2B5EF4-FFF2-40B4-BE49-F238E27FC236}">
                  <a16:creationId xmlns:a16="http://schemas.microsoft.com/office/drawing/2014/main" id="{7DDBE2F4-A301-9B35-15A3-9F5972782399}"/>
                </a:ext>
              </a:extLst>
            </p:cNvPr>
            <p:cNvSpPr/>
            <p:nvPr/>
          </p:nvSpPr>
          <p:spPr>
            <a:xfrm flipH="1">
              <a:off x="8937097" y="4027699"/>
              <a:ext cx="636436" cy="636427"/>
            </a:xfrm>
            <a:custGeom>
              <a:avLst/>
              <a:gdLst>
                <a:gd name="connsiteX0" fmla="*/ 59021 w 1079629"/>
                <a:gd name="connsiteY0" fmla="*/ 1251159 h 1276592"/>
                <a:gd name="connsiteX1" fmla="*/ 185048 w 1079629"/>
                <a:gd name="connsiteY1" fmla="*/ 1247670 h 1276592"/>
                <a:gd name="connsiteX2" fmla="*/ 471075 w 1079629"/>
                <a:gd name="connsiteY2" fmla="*/ 928070 h 1276592"/>
                <a:gd name="connsiteX3" fmla="*/ 492820 w 1079629"/>
                <a:gd name="connsiteY3" fmla="*/ 863414 h 1276592"/>
                <a:gd name="connsiteX4" fmla="*/ 540712 w 1079629"/>
                <a:gd name="connsiteY4" fmla="*/ 815522 h 1276592"/>
                <a:gd name="connsiteX5" fmla="*/ 979892 w 1079629"/>
                <a:gd name="connsiteY5" fmla="*/ 779052 h 1276592"/>
                <a:gd name="connsiteX6" fmla="*/ 979892 w 1079629"/>
                <a:gd name="connsiteY6" fmla="*/ 296720 h 1276592"/>
                <a:gd name="connsiteX7" fmla="*/ 497555 w 1079629"/>
                <a:gd name="connsiteY7" fmla="*/ 296714 h 1276592"/>
                <a:gd name="connsiteX8" fmla="*/ 461085 w 1079629"/>
                <a:gd name="connsiteY8" fmla="*/ 735895 h 1276592"/>
                <a:gd name="connsiteX9" fmla="*/ 413193 w 1079629"/>
                <a:gd name="connsiteY9" fmla="*/ 783787 h 1276592"/>
                <a:gd name="connsiteX10" fmla="*/ 348537 w 1079629"/>
                <a:gd name="connsiteY10" fmla="*/ 805532 h 1276592"/>
                <a:gd name="connsiteX11" fmla="*/ 28937 w 1079629"/>
                <a:gd name="connsiteY11" fmla="*/ 1091559 h 1276592"/>
                <a:gd name="connsiteX12" fmla="*/ 25448 w 1079629"/>
                <a:gd name="connsiteY12" fmla="*/ 1217586 h 1276592"/>
                <a:gd name="connsiteX13" fmla="*/ 515254 w 1079629"/>
                <a:gd name="connsiteY13" fmla="*/ 314410 h 1276592"/>
                <a:gd name="connsiteX14" fmla="*/ 962197 w 1079629"/>
                <a:gd name="connsiteY14" fmla="*/ 314416 h 1276592"/>
                <a:gd name="connsiteX15" fmla="*/ 962197 w 1079629"/>
                <a:gd name="connsiteY15" fmla="*/ 761353 h 1276592"/>
                <a:gd name="connsiteX16" fmla="*/ 515254 w 1079629"/>
                <a:gd name="connsiteY16" fmla="*/ 761353 h 1276592"/>
                <a:gd name="connsiteX17" fmla="*/ 515254 w 1079629"/>
                <a:gd name="connsiteY17" fmla="*/ 314410 h 1276592"/>
                <a:gd name="connsiteX18" fmla="*/ 476495 w 1079629"/>
                <a:gd name="connsiteY18" fmla="*/ 755879 h 1276592"/>
                <a:gd name="connsiteX19" fmla="*/ 520725 w 1079629"/>
                <a:gd name="connsiteY19" fmla="*/ 800112 h 1276592"/>
                <a:gd name="connsiteX20" fmla="*/ 485729 w 1079629"/>
                <a:gd name="connsiteY20" fmla="*/ 835108 h 1276592"/>
                <a:gd name="connsiteX21" fmla="*/ 441497 w 1079629"/>
                <a:gd name="connsiteY21" fmla="*/ 790876 h 1276592"/>
                <a:gd name="connsiteX22" fmla="*/ 45632 w 1079629"/>
                <a:gd name="connsiteY22" fmla="*/ 1110210 h 1276592"/>
                <a:gd name="connsiteX23" fmla="*/ 365231 w 1079629"/>
                <a:gd name="connsiteY23" fmla="*/ 824183 h 1276592"/>
                <a:gd name="connsiteX24" fmla="*/ 452424 w 1079629"/>
                <a:gd name="connsiteY24" fmla="*/ 911376 h 1276592"/>
                <a:gd name="connsiteX25" fmla="*/ 166397 w 1079629"/>
                <a:gd name="connsiteY25" fmla="*/ 1230975 h 1276592"/>
                <a:gd name="connsiteX26" fmla="*/ 76717 w 1079629"/>
                <a:gd name="connsiteY26" fmla="*/ 1233463 h 1276592"/>
                <a:gd name="connsiteX27" fmla="*/ 43144 w 1079629"/>
                <a:gd name="connsiteY27" fmla="*/ 1199890 h 1276592"/>
                <a:gd name="connsiteX28" fmla="*/ 45632 w 1079629"/>
                <a:gd name="connsiteY28" fmla="*/ 1110210 h 1276592"/>
                <a:gd name="connsiteX29" fmla="*/ 922345 w 1079629"/>
                <a:gd name="connsiteY29" fmla="*/ 721509 h 1276592"/>
                <a:gd name="connsiteX30" fmla="*/ 922345 w 1079629"/>
                <a:gd name="connsiteY30" fmla="*/ 354260 h 1276592"/>
                <a:gd name="connsiteX31" fmla="*/ 555095 w 1079629"/>
                <a:gd name="connsiteY31" fmla="*/ 354260 h 1276592"/>
                <a:gd name="connsiteX32" fmla="*/ 555095 w 1079629"/>
                <a:gd name="connsiteY32" fmla="*/ 721509 h 1276592"/>
                <a:gd name="connsiteX33" fmla="*/ 922345 w 1079629"/>
                <a:gd name="connsiteY33" fmla="*/ 721509 h 1276592"/>
                <a:gd name="connsiteX34" fmla="*/ 572794 w 1079629"/>
                <a:gd name="connsiteY34" fmla="*/ 371958 h 1276592"/>
                <a:gd name="connsiteX35" fmla="*/ 904646 w 1079629"/>
                <a:gd name="connsiteY35" fmla="*/ 371958 h 1276592"/>
                <a:gd name="connsiteX36" fmla="*/ 904646 w 1079629"/>
                <a:gd name="connsiteY36" fmla="*/ 703811 h 1276592"/>
                <a:gd name="connsiteX37" fmla="*/ 572794 w 1079629"/>
                <a:gd name="connsiteY37" fmla="*/ 703811 h 1276592"/>
                <a:gd name="connsiteX38" fmla="*/ 572794 w 1079629"/>
                <a:gd name="connsiteY38" fmla="*/ 371958 h 1276592"/>
                <a:gd name="connsiteX39" fmla="*/ 574334 w 1079629"/>
                <a:gd name="connsiteY39" fmla="*/ 550402 h 1276592"/>
                <a:gd name="connsiteX40" fmla="*/ 561818 w 1079629"/>
                <a:gd name="connsiteY40" fmla="*/ 537886 h 1276592"/>
                <a:gd name="connsiteX41" fmla="*/ 738726 w 1079629"/>
                <a:gd name="connsiteY41" fmla="*/ 361008 h 1276592"/>
                <a:gd name="connsiteX42" fmla="*/ 751242 w 1079629"/>
                <a:gd name="connsiteY42" fmla="*/ 373524 h 1276592"/>
                <a:gd name="connsiteX43" fmla="*/ 738726 w 1079629"/>
                <a:gd name="connsiteY43" fmla="*/ 386040 h 1276592"/>
                <a:gd name="connsiteX44" fmla="*/ 586850 w 1079629"/>
                <a:gd name="connsiteY44" fmla="*/ 537886 h 1276592"/>
                <a:gd name="connsiteX45" fmla="*/ 574334 w 1079629"/>
                <a:gd name="connsiteY45" fmla="*/ 550402 h 1276592"/>
                <a:gd name="connsiteX46" fmla="*/ 446725 w 1079629"/>
                <a:gd name="connsiteY46" fmla="*/ 184871 h 1276592"/>
                <a:gd name="connsiteX47" fmla="*/ 306948 w 1079629"/>
                <a:gd name="connsiteY47" fmla="*/ 45086 h 1276592"/>
                <a:gd name="connsiteX48" fmla="*/ 306948 w 1079629"/>
                <a:gd name="connsiteY48" fmla="*/ 27388 h 1276592"/>
                <a:gd name="connsiteX49" fmla="*/ 324647 w 1079629"/>
                <a:gd name="connsiteY49" fmla="*/ 27388 h 1276592"/>
                <a:gd name="connsiteX50" fmla="*/ 464424 w 1079629"/>
                <a:gd name="connsiteY50" fmla="*/ 167172 h 1276592"/>
                <a:gd name="connsiteX51" fmla="*/ 464424 w 1079629"/>
                <a:gd name="connsiteY51" fmla="*/ 184871 h 1276592"/>
                <a:gd name="connsiteX52" fmla="*/ 446725 w 1079629"/>
                <a:gd name="connsiteY52" fmla="*/ 184871 h 1276592"/>
                <a:gd name="connsiteX53" fmla="*/ 573156 w 1079629"/>
                <a:gd name="connsiteY53" fmla="*/ 11132 h 1276592"/>
                <a:gd name="connsiteX54" fmla="*/ 582720 w 1079629"/>
                <a:gd name="connsiteY54" fmla="*/ 96368 h 1276592"/>
                <a:gd name="connsiteX55" fmla="*/ 570265 w 1079629"/>
                <a:gd name="connsiteY55" fmla="*/ 110276 h 1276592"/>
                <a:gd name="connsiteX56" fmla="*/ 557846 w 1079629"/>
                <a:gd name="connsiteY56" fmla="*/ 99155 h 1276592"/>
                <a:gd name="connsiteX57" fmla="*/ 548283 w 1079629"/>
                <a:gd name="connsiteY57" fmla="*/ 13919 h 1276592"/>
                <a:gd name="connsiteX58" fmla="*/ 559325 w 1079629"/>
                <a:gd name="connsiteY58" fmla="*/ 90 h 1276592"/>
                <a:gd name="connsiteX59" fmla="*/ 573156 w 1079629"/>
                <a:gd name="connsiteY59" fmla="*/ 11132 h 1276592"/>
                <a:gd name="connsiteX60" fmla="*/ 378708 w 1079629"/>
                <a:gd name="connsiteY60" fmla="*/ 278296 h 1276592"/>
                <a:gd name="connsiteX61" fmla="*/ 389750 w 1079629"/>
                <a:gd name="connsiteY61" fmla="*/ 292124 h 1276592"/>
                <a:gd name="connsiteX62" fmla="*/ 375921 w 1079629"/>
                <a:gd name="connsiteY62" fmla="*/ 303167 h 1276592"/>
                <a:gd name="connsiteX63" fmla="*/ 290685 w 1079629"/>
                <a:gd name="connsiteY63" fmla="*/ 293603 h 1276592"/>
                <a:gd name="connsiteX64" fmla="*/ 279643 w 1079629"/>
                <a:gd name="connsiteY64" fmla="*/ 279775 h 1276592"/>
                <a:gd name="connsiteX65" fmla="*/ 293472 w 1079629"/>
                <a:gd name="connsiteY65" fmla="*/ 268732 h 1276592"/>
                <a:gd name="connsiteX0" fmla="*/ 59021 w 1079629"/>
                <a:gd name="connsiteY0" fmla="*/ 1251159 h 1276592"/>
                <a:gd name="connsiteX1" fmla="*/ 185048 w 1079629"/>
                <a:gd name="connsiteY1" fmla="*/ 1247670 h 1276592"/>
                <a:gd name="connsiteX2" fmla="*/ 471075 w 1079629"/>
                <a:gd name="connsiteY2" fmla="*/ 928070 h 1276592"/>
                <a:gd name="connsiteX3" fmla="*/ 492820 w 1079629"/>
                <a:gd name="connsiteY3" fmla="*/ 863414 h 1276592"/>
                <a:gd name="connsiteX4" fmla="*/ 540712 w 1079629"/>
                <a:gd name="connsiteY4" fmla="*/ 815522 h 1276592"/>
                <a:gd name="connsiteX5" fmla="*/ 979892 w 1079629"/>
                <a:gd name="connsiteY5" fmla="*/ 779052 h 1276592"/>
                <a:gd name="connsiteX6" fmla="*/ 979892 w 1079629"/>
                <a:gd name="connsiteY6" fmla="*/ 296720 h 1276592"/>
                <a:gd name="connsiteX7" fmla="*/ 497555 w 1079629"/>
                <a:gd name="connsiteY7" fmla="*/ 296714 h 1276592"/>
                <a:gd name="connsiteX8" fmla="*/ 461085 w 1079629"/>
                <a:gd name="connsiteY8" fmla="*/ 735895 h 1276592"/>
                <a:gd name="connsiteX9" fmla="*/ 413193 w 1079629"/>
                <a:gd name="connsiteY9" fmla="*/ 783787 h 1276592"/>
                <a:gd name="connsiteX10" fmla="*/ 348537 w 1079629"/>
                <a:gd name="connsiteY10" fmla="*/ 805532 h 1276592"/>
                <a:gd name="connsiteX11" fmla="*/ 28937 w 1079629"/>
                <a:gd name="connsiteY11" fmla="*/ 1091559 h 1276592"/>
                <a:gd name="connsiteX12" fmla="*/ 25448 w 1079629"/>
                <a:gd name="connsiteY12" fmla="*/ 1217586 h 1276592"/>
                <a:gd name="connsiteX13" fmla="*/ 59021 w 1079629"/>
                <a:gd name="connsiteY13" fmla="*/ 1251159 h 1276592"/>
                <a:gd name="connsiteX14" fmla="*/ 515254 w 1079629"/>
                <a:gd name="connsiteY14" fmla="*/ 314410 h 1276592"/>
                <a:gd name="connsiteX15" fmla="*/ 962197 w 1079629"/>
                <a:gd name="connsiteY15" fmla="*/ 314416 h 1276592"/>
                <a:gd name="connsiteX16" fmla="*/ 962197 w 1079629"/>
                <a:gd name="connsiteY16" fmla="*/ 761353 h 1276592"/>
                <a:gd name="connsiteX17" fmla="*/ 515254 w 1079629"/>
                <a:gd name="connsiteY17" fmla="*/ 761353 h 1276592"/>
                <a:gd name="connsiteX18" fmla="*/ 515254 w 1079629"/>
                <a:gd name="connsiteY18" fmla="*/ 314410 h 1276592"/>
                <a:gd name="connsiteX19" fmla="*/ 476495 w 1079629"/>
                <a:gd name="connsiteY19" fmla="*/ 755879 h 1276592"/>
                <a:gd name="connsiteX20" fmla="*/ 520725 w 1079629"/>
                <a:gd name="connsiteY20" fmla="*/ 800112 h 1276592"/>
                <a:gd name="connsiteX21" fmla="*/ 485729 w 1079629"/>
                <a:gd name="connsiteY21" fmla="*/ 835108 h 1276592"/>
                <a:gd name="connsiteX22" fmla="*/ 441497 w 1079629"/>
                <a:gd name="connsiteY22" fmla="*/ 790876 h 1276592"/>
                <a:gd name="connsiteX23" fmla="*/ 476495 w 1079629"/>
                <a:gd name="connsiteY23" fmla="*/ 755879 h 1276592"/>
                <a:gd name="connsiteX24" fmla="*/ 45632 w 1079629"/>
                <a:gd name="connsiteY24" fmla="*/ 1110210 h 1276592"/>
                <a:gd name="connsiteX25" fmla="*/ 365231 w 1079629"/>
                <a:gd name="connsiteY25" fmla="*/ 824183 h 1276592"/>
                <a:gd name="connsiteX26" fmla="*/ 452424 w 1079629"/>
                <a:gd name="connsiteY26" fmla="*/ 911376 h 1276592"/>
                <a:gd name="connsiteX27" fmla="*/ 166397 w 1079629"/>
                <a:gd name="connsiteY27" fmla="*/ 1230975 h 1276592"/>
                <a:gd name="connsiteX28" fmla="*/ 76717 w 1079629"/>
                <a:gd name="connsiteY28" fmla="*/ 1233463 h 1276592"/>
                <a:gd name="connsiteX29" fmla="*/ 43144 w 1079629"/>
                <a:gd name="connsiteY29" fmla="*/ 1199890 h 1276592"/>
                <a:gd name="connsiteX30" fmla="*/ 45632 w 1079629"/>
                <a:gd name="connsiteY30" fmla="*/ 1110210 h 1276592"/>
                <a:gd name="connsiteX31" fmla="*/ 922345 w 1079629"/>
                <a:gd name="connsiteY31" fmla="*/ 721509 h 1276592"/>
                <a:gd name="connsiteX32" fmla="*/ 922345 w 1079629"/>
                <a:gd name="connsiteY32" fmla="*/ 354260 h 1276592"/>
                <a:gd name="connsiteX33" fmla="*/ 555095 w 1079629"/>
                <a:gd name="connsiteY33" fmla="*/ 354260 h 1276592"/>
                <a:gd name="connsiteX34" fmla="*/ 555095 w 1079629"/>
                <a:gd name="connsiteY34" fmla="*/ 721509 h 1276592"/>
                <a:gd name="connsiteX35" fmla="*/ 922345 w 1079629"/>
                <a:gd name="connsiteY35" fmla="*/ 721509 h 1276592"/>
                <a:gd name="connsiteX36" fmla="*/ 572794 w 1079629"/>
                <a:gd name="connsiteY36" fmla="*/ 371958 h 1276592"/>
                <a:gd name="connsiteX37" fmla="*/ 904646 w 1079629"/>
                <a:gd name="connsiteY37" fmla="*/ 371958 h 1276592"/>
                <a:gd name="connsiteX38" fmla="*/ 904646 w 1079629"/>
                <a:gd name="connsiteY38" fmla="*/ 703811 h 1276592"/>
                <a:gd name="connsiteX39" fmla="*/ 572794 w 1079629"/>
                <a:gd name="connsiteY39" fmla="*/ 703811 h 1276592"/>
                <a:gd name="connsiteX40" fmla="*/ 572794 w 1079629"/>
                <a:gd name="connsiteY40" fmla="*/ 371958 h 1276592"/>
                <a:gd name="connsiteX41" fmla="*/ 574334 w 1079629"/>
                <a:gd name="connsiteY41" fmla="*/ 550402 h 1276592"/>
                <a:gd name="connsiteX42" fmla="*/ 561818 w 1079629"/>
                <a:gd name="connsiteY42" fmla="*/ 537886 h 1276592"/>
                <a:gd name="connsiteX43" fmla="*/ 738726 w 1079629"/>
                <a:gd name="connsiteY43" fmla="*/ 361008 h 1276592"/>
                <a:gd name="connsiteX44" fmla="*/ 751242 w 1079629"/>
                <a:gd name="connsiteY44" fmla="*/ 373524 h 1276592"/>
                <a:gd name="connsiteX45" fmla="*/ 586850 w 1079629"/>
                <a:gd name="connsiteY45" fmla="*/ 537886 h 1276592"/>
                <a:gd name="connsiteX46" fmla="*/ 574334 w 1079629"/>
                <a:gd name="connsiteY46" fmla="*/ 550402 h 1276592"/>
                <a:gd name="connsiteX47" fmla="*/ 446725 w 1079629"/>
                <a:gd name="connsiteY47" fmla="*/ 184871 h 1276592"/>
                <a:gd name="connsiteX48" fmla="*/ 306948 w 1079629"/>
                <a:gd name="connsiteY48" fmla="*/ 45086 h 1276592"/>
                <a:gd name="connsiteX49" fmla="*/ 306948 w 1079629"/>
                <a:gd name="connsiteY49" fmla="*/ 27388 h 1276592"/>
                <a:gd name="connsiteX50" fmla="*/ 324647 w 1079629"/>
                <a:gd name="connsiteY50" fmla="*/ 27388 h 1276592"/>
                <a:gd name="connsiteX51" fmla="*/ 464424 w 1079629"/>
                <a:gd name="connsiteY51" fmla="*/ 167172 h 1276592"/>
                <a:gd name="connsiteX52" fmla="*/ 464424 w 1079629"/>
                <a:gd name="connsiteY52" fmla="*/ 184871 h 1276592"/>
                <a:gd name="connsiteX53" fmla="*/ 446725 w 1079629"/>
                <a:gd name="connsiteY53" fmla="*/ 184871 h 1276592"/>
                <a:gd name="connsiteX54" fmla="*/ 573156 w 1079629"/>
                <a:gd name="connsiteY54" fmla="*/ 11132 h 1276592"/>
                <a:gd name="connsiteX55" fmla="*/ 582720 w 1079629"/>
                <a:gd name="connsiteY55" fmla="*/ 96368 h 1276592"/>
                <a:gd name="connsiteX56" fmla="*/ 570265 w 1079629"/>
                <a:gd name="connsiteY56" fmla="*/ 110276 h 1276592"/>
                <a:gd name="connsiteX57" fmla="*/ 557846 w 1079629"/>
                <a:gd name="connsiteY57" fmla="*/ 99155 h 1276592"/>
                <a:gd name="connsiteX58" fmla="*/ 548283 w 1079629"/>
                <a:gd name="connsiteY58" fmla="*/ 13919 h 1276592"/>
                <a:gd name="connsiteX59" fmla="*/ 559325 w 1079629"/>
                <a:gd name="connsiteY59" fmla="*/ 90 h 1276592"/>
                <a:gd name="connsiteX60" fmla="*/ 573156 w 1079629"/>
                <a:gd name="connsiteY60" fmla="*/ 11132 h 1276592"/>
                <a:gd name="connsiteX61" fmla="*/ 378708 w 1079629"/>
                <a:gd name="connsiteY61" fmla="*/ 278296 h 1276592"/>
                <a:gd name="connsiteX62" fmla="*/ 389750 w 1079629"/>
                <a:gd name="connsiteY62" fmla="*/ 292124 h 1276592"/>
                <a:gd name="connsiteX63" fmla="*/ 375921 w 1079629"/>
                <a:gd name="connsiteY63" fmla="*/ 303167 h 1276592"/>
                <a:gd name="connsiteX64" fmla="*/ 290685 w 1079629"/>
                <a:gd name="connsiteY64" fmla="*/ 293603 h 1276592"/>
                <a:gd name="connsiteX65" fmla="*/ 279643 w 1079629"/>
                <a:gd name="connsiteY65" fmla="*/ 279775 h 1276592"/>
                <a:gd name="connsiteX66" fmla="*/ 293472 w 1079629"/>
                <a:gd name="connsiteY66" fmla="*/ 268732 h 1276592"/>
                <a:gd name="connsiteX67" fmla="*/ 378708 w 1079629"/>
                <a:gd name="connsiteY67" fmla="*/ 278296 h 1276592"/>
                <a:gd name="connsiteX0" fmla="*/ 59021 w 1079629"/>
                <a:gd name="connsiteY0" fmla="*/ 1251159 h 1276592"/>
                <a:gd name="connsiteX1" fmla="*/ 185048 w 1079629"/>
                <a:gd name="connsiteY1" fmla="*/ 1247670 h 1276592"/>
                <a:gd name="connsiteX2" fmla="*/ 471075 w 1079629"/>
                <a:gd name="connsiteY2" fmla="*/ 928070 h 1276592"/>
                <a:gd name="connsiteX3" fmla="*/ 492820 w 1079629"/>
                <a:gd name="connsiteY3" fmla="*/ 863414 h 1276592"/>
                <a:gd name="connsiteX4" fmla="*/ 540712 w 1079629"/>
                <a:gd name="connsiteY4" fmla="*/ 815522 h 1276592"/>
                <a:gd name="connsiteX5" fmla="*/ 979892 w 1079629"/>
                <a:gd name="connsiteY5" fmla="*/ 779052 h 1276592"/>
                <a:gd name="connsiteX6" fmla="*/ 979892 w 1079629"/>
                <a:gd name="connsiteY6" fmla="*/ 296720 h 1276592"/>
                <a:gd name="connsiteX7" fmla="*/ 497555 w 1079629"/>
                <a:gd name="connsiteY7" fmla="*/ 296714 h 1276592"/>
                <a:gd name="connsiteX8" fmla="*/ 461085 w 1079629"/>
                <a:gd name="connsiteY8" fmla="*/ 735895 h 1276592"/>
                <a:gd name="connsiteX9" fmla="*/ 413193 w 1079629"/>
                <a:gd name="connsiteY9" fmla="*/ 783787 h 1276592"/>
                <a:gd name="connsiteX10" fmla="*/ 348537 w 1079629"/>
                <a:gd name="connsiteY10" fmla="*/ 805532 h 1276592"/>
                <a:gd name="connsiteX11" fmla="*/ 28937 w 1079629"/>
                <a:gd name="connsiteY11" fmla="*/ 1091559 h 1276592"/>
                <a:gd name="connsiteX12" fmla="*/ 25448 w 1079629"/>
                <a:gd name="connsiteY12" fmla="*/ 1217586 h 1276592"/>
                <a:gd name="connsiteX13" fmla="*/ 59021 w 1079629"/>
                <a:gd name="connsiteY13" fmla="*/ 1251159 h 1276592"/>
                <a:gd name="connsiteX14" fmla="*/ 515254 w 1079629"/>
                <a:gd name="connsiteY14" fmla="*/ 314410 h 1276592"/>
                <a:gd name="connsiteX15" fmla="*/ 962197 w 1079629"/>
                <a:gd name="connsiteY15" fmla="*/ 314416 h 1276592"/>
                <a:gd name="connsiteX16" fmla="*/ 962197 w 1079629"/>
                <a:gd name="connsiteY16" fmla="*/ 761353 h 1276592"/>
                <a:gd name="connsiteX17" fmla="*/ 515254 w 1079629"/>
                <a:gd name="connsiteY17" fmla="*/ 761353 h 1276592"/>
                <a:gd name="connsiteX18" fmla="*/ 515254 w 1079629"/>
                <a:gd name="connsiteY18" fmla="*/ 314410 h 1276592"/>
                <a:gd name="connsiteX19" fmla="*/ 476495 w 1079629"/>
                <a:gd name="connsiteY19" fmla="*/ 755879 h 1276592"/>
                <a:gd name="connsiteX20" fmla="*/ 520725 w 1079629"/>
                <a:gd name="connsiteY20" fmla="*/ 800112 h 1276592"/>
                <a:gd name="connsiteX21" fmla="*/ 485729 w 1079629"/>
                <a:gd name="connsiteY21" fmla="*/ 835108 h 1276592"/>
                <a:gd name="connsiteX22" fmla="*/ 441497 w 1079629"/>
                <a:gd name="connsiteY22" fmla="*/ 790876 h 1276592"/>
                <a:gd name="connsiteX23" fmla="*/ 476495 w 1079629"/>
                <a:gd name="connsiteY23" fmla="*/ 755879 h 1276592"/>
                <a:gd name="connsiteX24" fmla="*/ 45632 w 1079629"/>
                <a:gd name="connsiteY24" fmla="*/ 1110210 h 1276592"/>
                <a:gd name="connsiteX25" fmla="*/ 365231 w 1079629"/>
                <a:gd name="connsiteY25" fmla="*/ 824183 h 1276592"/>
                <a:gd name="connsiteX26" fmla="*/ 452424 w 1079629"/>
                <a:gd name="connsiteY26" fmla="*/ 911376 h 1276592"/>
                <a:gd name="connsiteX27" fmla="*/ 166397 w 1079629"/>
                <a:gd name="connsiteY27" fmla="*/ 1230975 h 1276592"/>
                <a:gd name="connsiteX28" fmla="*/ 76717 w 1079629"/>
                <a:gd name="connsiteY28" fmla="*/ 1233463 h 1276592"/>
                <a:gd name="connsiteX29" fmla="*/ 43144 w 1079629"/>
                <a:gd name="connsiteY29" fmla="*/ 1199890 h 1276592"/>
                <a:gd name="connsiteX30" fmla="*/ 45632 w 1079629"/>
                <a:gd name="connsiteY30" fmla="*/ 1110210 h 1276592"/>
                <a:gd name="connsiteX31" fmla="*/ 922345 w 1079629"/>
                <a:gd name="connsiteY31" fmla="*/ 721509 h 1276592"/>
                <a:gd name="connsiteX32" fmla="*/ 922345 w 1079629"/>
                <a:gd name="connsiteY32" fmla="*/ 354260 h 1276592"/>
                <a:gd name="connsiteX33" fmla="*/ 555095 w 1079629"/>
                <a:gd name="connsiteY33" fmla="*/ 354260 h 1276592"/>
                <a:gd name="connsiteX34" fmla="*/ 555095 w 1079629"/>
                <a:gd name="connsiteY34" fmla="*/ 721509 h 1276592"/>
                <a:gd name="connsiteX35" fmla="*/ 922345 w 1079629"/>
                <a:gd name="connsiteY35" fmla="*/ 721509 h 1276592"/>
                <a:gd name="connsiteX36" fmla="*/ 572794 w 1079629"/>
                <a:gd name="connsiteY36" fmla="*/ 371958 h 1276592"/>
                <a:gd name="connsiteX37" fmla="*/ 904646 w 1079629"/>
                <a:gd name="connsiteY37" fmla="*/ 371958 h 1276592"/>
                <a:gd name="connsiteX38" fmla="*/ 904646 w 1079629"/>
                <a:gd name="connsiteY38" fmla="*/ 703811 h 1276592"/>
                <a:gd name="connsiteX39" fmla="*/ 572794 w 1079629"/>
                <a:gd name="connsiteY39" fmla="*/ 703811 h 1276592"/>
                <a:gd name="connsiteX40" fmla="*/ 572794 w 1079629"/>
                <a:gd name="connsiteY40" fmla="*/ 371958 h 1276592"/>
                <a:gd name="connsiteX41" fmla="*/ 574334 w 1079629"/>
                <a:gd name="connsiteY41" fmla="*/ 550402 h 1276592"/>
                <a:gd name="connsiteX42" fmla="*/ 561818 w 1079629"/>
                <a:gd name="connsiteY42" fmla="*/ 537886 h 1276592"/>
                <a:gd name="connsiteX43" fmla="*/ 738726 w 1079629"/>
                <a:gd name="connsiteY43" fmla="*/ 361008 h 1276592"/>
                <a:gd name="connsiteX44" fmla="*/ 586850 w 1079629"/>
                <a:gd name="connsiteY44" fmla="*/ 537886 h 1276592"/>
                <a:gd name="connsiteX45" fmla="*/ 574334 w 1079629"/>
                <a:gd name="connsiteY45" fmla="*/ 550402 h 1276592"/>
                <a:gd name="connsiteX46" fmla="*/ 446725 w 1079629"/>
                <a:gd name="connsiteY46" fmla="*/ 184871 h 1276592"/>
                <a:gd name="connsiteX47" fmla="*/ 306948 w 1079629"/>
                <a:gd name="connsiteY47" fmla="*/ 45086 h 1276592"/>
                <a:gd name="connsiteX48" fmla="*/ 306948 w 1079629"/>
                <a:gd name="connsiteY48" fmla="*/ 27388 h 1276592"/>
                <a:gd name="connsiteX49" fmla="*/ 324647 w 1079629"/>
                <a:gd name="connsiteY49" fmla="*/ 27388 h 1276592"/>
                <a:gd name="connsiteX50" fmla="*/ 464424 w 1079629"/>
                <a:gd name="connsiteY50" fmla="*/ 167172 h 1276592"/>
                <a:gd name="connsiteX51" fmla="*/ 464424 w 1079629"/>
                <a:gd name="connsiteY51" fmla="*/ 184871 h 1276592"/>
                <a:gd name="connsiteX52" fmla="*/ 446725 w 1079629"/>
                <a:gd name="connsiteY52" fmla="*/ 184871 h 1276592"/>
                <a:gd name="connsiteX53" fmla="*/ 573156 w 1079629"/>
                <a:gd name="connsiteY53" fmla="*/ 11132 h 1276592"/>
                <a:gd name="connsiteX54" fmla="*/ 582720 w 1079629"/>
                <a:gd name="connsiteY54" fmla="*/ 96368 h 1276592"/>
                <a:gd name="connsiteX55" fmla="*/ 570265 w 1079629"/>
                <a:gd name="connsiteY55" fmla="*/ 110276 h 1276592"/>
                <a:gd name="connsiteX56" fmla="*/ 557846 w 1079629"/>
                <a:gd name="connsiteY56" fmla="*/ 99155 h 1276592"/>
                <a:gd name="connsiteX57" fmla="*/ 548283 w 1079629"/>
                <a:gd name="connsiteY57" fmla="*/ 13919 h 1276592"/>
                <a:gd name="connsiteX58" fmla="*/ 559325 w 1079629"/>
                <a:gd name="connsiteY58" fmla="*/ 90 h 1276592"/>
                <a:gd name="connsiteX59" fmla="*/ 573156 w 1079629"/>
                <a:gd name="connsiteY59" fmla="*/ 11132 h 1276592"/>
                <a:gd name="connsiteX60" fmla="*/ 378708 w 1079629"/>
                <a:gd name="connsiteY60" fmla="*/ 278296 h 1276592"/>
                <a:gd name="connsiteX61" fmla="*/ 389750 w 1079629"/>
                <a:gd name="connsiteY61" fmla="*/ 292124 h 1276592"/>
                <a:gd name="connsiteX62" fmla="*/ 375921 w 1079629"/>
                <a:gd name="connsiteY62" fmla="*/ 303167 h 1276592"/>
                <a:gd name="connsiteX63" fmla="*/ 290685 w 1079629"/>
                <a:gd name="connsiteY63" fmla="*/ 293603 h 1276592"/>
                <a:gd name="connsiteX64" fmla="*/ 279643 w 1079629"/>
                <a:gd name="connsiteY64" fmla="*/ 279775 h 1276592"/>
                <a:gd name="connsiteX65" fmla="*/ 293472 w 1079629"/>
                <a:gd name="connsiteY65" fmla="*/ 268732 h 1276592"/>
                <a:gd name="connsiteX66" fmla="*/ 378708 w 1079629"/>
                <a:gd name="connsiteY66" fmla="*/ 278296 h 1276592"/>
                <a:gd name="connsiteX0" fmla="*/ 59021 w 1079629"/>
                <a:gd name="connsiteY0" fmla="*/ 1251159 h 1276592"/>
                <a:gd name="connsiteX1" fmla="*/ 185048 w 1079629"/>
                <a:gd name="connsiteY1" fmla="*/ 1247670 h 1276592"/>
                <a:gd name="connsiteX2" fmla="*/ 471075 w 1079629"/>
                <a:gd name="connsiteY2" fmla="*/ 928070 h 1276592"/>
                <a:gd name="connsiteX3" fmla="*/ 492820 w 1079629"/>
                <a:gd name="connsiteY3" fmla="*/ 863414 h 1276592"/>
                <a:gd name="connsiteX4" fmla="*/ 540712 w 1079629"/>
                <a:gd name="connsiteY4" fmla="*/ 815522 h 1276592"/>
                <a:gd name="connsiteX5" fmla="*/ 979892 w 1079629"/>
                <a:gd name="connsiteY5" fmla="*/ 779052 h 1276592"/>
                <a:gd name="connsiteX6" fmla="*/ 979892 w 1079629"/>
                <a:gd name="connsiteY6" fmla="*/ 296720 h 1276592"/>
                <a:gd name="connsiteX7" fmla="*/ 497555 w 1079629"/>
                <a:gd name="connsiteY7" fmla="*/ 296714 h 1276592"/>
                <a:gd name="connsiteX8" fmla="*/ 461085 w 1079629"/>
                <a:gd name="connsiteY8" fmla="*/ 735895 h 1276592"/>
                <a:gd name="connsiteX9" fmla="*/ 413193 w 1079629"/>
                <a:gd name="connsiteY9" fmla="*/ 783787 h 1276592"/>
                <a:gd name="connsiteX10" fmla="*/ 348537 w 1079629"/>
                <a:gd name="connsiteY10" fmla="*/ 805532 h 1276592"/>
                <a:gd name="connsiteX11" fmla="*/ 28937 w 1079629"/>
                <a:gd name="connsiteY11" fmla="*/ 1091559 h 1276592"/>
                <a:gd name="connsiteX12" fmla="*/ 25448 w 1079629"/>
                <a:gd name="connsiteY12" fmla="*/ 1217586 h 1276592"/>
                <a:gd name="connsiteX13" fmla="*/ 59021 w 1079629"/>
                <a:gd name="connsiteY13" fmla="*/ 1251159 h 1276592"/>
                <a:gd name="connsiteX14" fmla="*/ 515254 w 1079629"/>
                <a:gd name="connsiteY14" fmla="*/ 314410 h 1276592"/>
                <a:gd name="connsiteX15" fmla="*/ 962197 w 1079629"/>
                <a:gd name="connsiteY15" fmla="*/ 314416 h 1276592"/>
                <a:gd name="connsiteX16" fmla="*/ 962197 w 1079629"/>
                <a:gd name="connsiteY16" fmla="*/ 761353 h 1276592"/>
                <a:gd name="connsiteX17" fmla="*/ 515254 w 1079629"/>
                <a:gd name="connsiteY17" fmla="*/ 761353 h 1276592"/>
                <a:gd name="connsiteX18" fmla="*/ 515254 w 1079629"/>
                <a:gd name="connsiteY18" fmla="*/ 314410 h 1276592"/>
                <a:gd name="connsiteX19" fmla="*/ 476495 w 1079629"/>
                <a:gd name="connsiteY19" fmla="*/ 755879 h 1276592"/>
                <a:gd name="connsiteX20" fmla="*/ 520725 w 1079629"/>
                <a:gd name="connsiteY20" fmla="*/ 800112 h 1276592"/>
                <a:gd name="connsiteX21" fmla="*/ 485729 w 1079629"/>
                <a:gd name="connsiteY21" fmla="*/ 835108 h 1276592"/>
                <a:gd name="connsiteX22" fmla="*/ 441497 w 1079629"/>
                <a:gd name="connsiteY22" fmla="*/ 790876 h 1276592"/>
                <a:gd name="connsiteX23" fmla="*/ 476495 w 1079629"/>
                <a:gd name="connsiteY23" fmla="*/ 755879 h 1276592"/>
                <a:gd name="connsiteX24" fmla="*/ 45632 w 1079629"/>
                <a:gd name="connsiteY24" fmla="*/ 1110210 h 1276592"/>
                <a:gd name="connsiteX25" fmla="*/ 365231 w 1079629"/>
                <a:gd name="connsiteY25" fmla="*/ 824183 h 1276592"/>
                <a:gd name="connsiteX26" fmla="*/ 452424 w 1079629"/>
                <a:gd name="connsiteY26" fmla="*/ 911376 h 1276592"/>
                <a:gd name="connsiteX27" fmla="*/ 166397 w 1079629"/>
                <a:gd name="connsiteY27" fmla="*/ 1230975 h 1276592"/>
                <a:gd name="connsiteX28" fmla="*/ 76717 w 1079629"/>
                <a:gd name="connsiteY28" fmla="*/ 1233463 h 1276592"/>
                <a:gd name="connsiteX29" fmla="*/ 43144 w 1079629"/>
                <a:gd name="connsiteY29" fmla="*/ 1199890 h 1276592"/>
                <a:gd name="connsiteX30" fmla="*/ 45632 w 1079629"/>
                <a:gd name="connsiteY30" fmla="*/ 1110210 h 1276592"/>
                <a:gd name="connsiteX31" fmla="*/ 922345 w 1079629"/>
                <a:gd name="connsiteY31" fmla="*/ 721509 h 1276592"/>
                <a:gd name="connsiteX32" fmla="*/ 922345 w 1079629"/>
                <a:gd name="connsiteY32" fmla="*/ 354260 h 1276592"/>
                <a:gd name="connsiteX33" fmla="*/ 555095 w 1079629"/>
                <a:gd name="connsiteY33" fmla="*/ 354260 h 1276592"/>
                <a:gd name="connsiteX34" fmla="*/ 555095 w 1079629"/>
                <a:gd name="connsiteY34" fmla="*/ 721509 h 1276592"/>
                <a:gd name="connsiteX35" fmla="*/ 922345 w 1079629"/>
                <a:gd name="connsiteY35" fmla="*/ 721509 h 1276592"/>
                <a:gd name="connsiteX36" fmla="*/ 572794 w 1079629"/>
                <a:gd name="connsiteY36" fmla="*/ 371958 h 1276592"/>
                <a:gd name="connsiteX37" fmla="*/ 904646 w 1079629"/>
                <a:gd name="connsiteY37" fmla="*/ 371958 h 1276592"/>
                <a:gd name="connsiteX38" fmla="*/ 904646 w 1079629"/>
                <a:gd name="connsiteY38" fmla="*/ 703811 h 1276592"/>
                <a:gd name="connsiteX39" fmla="*/ 572794 w 1079629"/>
                <a:gd name="connsiteY39" fmla="*/ 703811 h 1276592"/>
                <a:gd name="connsiteX40" fmla="*/ 572794 w 1079629"/>
                <a:gd name="connsiteY40" fmla="*/ 371958 h 1276592"/>
                <a:gd name="connsiteX41" fmla="*/ 574334 w 1079629"/>
                <a:gd name="connsiteY41" fmla="*/ 550402 h 1276592"/>
                <a:gd name="connsiteX42" fmla="*/ 561818 w 1079629"/>
                <a:gd name="connsiteY42" fmla="*/ 537886 h 1276592"/>
                <a:gd name="connsiteX43" fmla="*/ 586850 w 1079629"/>
                <a:gd name="connsiteY43" fmla="*/ 537886 h 1276592"/>
                <a:gd name="connsiteX44" fmla="*/ 574334 w 1079629"/>
                <a:gd name="connsiteY44" fmla="*/ 550402 h 1276592"/>
                <a:gd name="connsiteX45" fmla="*/ 446725 w 1079629"/>
                <a:gd name="connsiteY45" fmla="*/ 184871 h 1276592"/>
                <a:gd name="connsiteX46" fmla="*/ 306948 w 1079629"/>
                <a:gd name="connsiteY46" fmla="*/ 45086 h 1276592"/>
                <a:gd name="connsiteX47" fmla="*/ 306948 w 1079629"/>
                <a:gd name="connsiteY47" fmla="*/ 27388 h 1276592"/>
                <a:gd name="connsiteX48" fmla="*/ 324647 w 1079629"/>
                <a:gd name="connsiteY48" fmla="*/ 27388 h 1276592"/>
                <a:gd name="connsiteX49" fmla="*/ 464424 w 1079629"/>
                <a:gd name="connsiteY49" fmla="*/ 167172 h 1276592"/>
                <a:gd name="connsiteX50" fmla="*/ 464424 w 1079629"/>
                <a:gd name="connsiteY50" fmla="*/ 184871 h 1276592"/>
                <a:gd name="connsiteX51" fmla="*/ 446725 w 1079629"/>
                <a:gd name="connsiteY51" fmla="*/ 184871 h 1276592"/>
                <a:gd name="connsiteX52" fmla="*/ 573156 w 1079629"/>
                <a:gd name="connsiteY52" fmla="*/ 11132 h 1276592"/>
                <a:gd name="connsiteX53" fmla="*/ 582720 w 1079629"/>
                <a:gd name="connsiteY53" fmla="*/ 96368 h 1276592"/>
                <a:gd name="connsiteX54" fmla="*/ 570265 w 1079629"/>
                <a:gd name="connsiteY54" fmla="*/ 110276 h 1276592"/>
                <a:gd name="connsiteX55" fmla="*/ 557846 w 1079629"/>
                <a:gd name="connsiteY55" fmla="*/ 99155 h 1276592"/>
                <a:gd name="connsiteX56" fmla="*/ 548283 w 1079629"/>
                <a:gd name="connsiteY56" fmla="*/ 13919 h 1276592"/>
                <a:gd name="connsiteX57" fmla="*/ 559325 w 1079629"/>
                <a:gd name="connsiteY57" fmla="*/ 90 h 1276592"/>
                <a:gd name="connsiteX58" fmla="*/ 573156 w 1079629"/>
                <a:gd name="connsiteY58" fmla="*/ 11132 h 1276592"/>
                <a:gd name="connsiteX59" fmla="*/ 378708 w 1079629"/>
                <a:gd name="connsiteY59" fmla="*/ 278296 h 1276592"/>
                <a:gd name="connsiteX60" fmla="*/ 389750 w 1079629"/>
                <a:gd name="connsiteY60" fmla="*/ 292124 h 1276592"/>
                <a:gd name="connsiteX61" fmla="*/ 375921 w 1079629"/>
                <a:gd name="connsiteY61" fmla="*/ 303167 h 1276592"/>
                <a:gd name="connsiteX62" fmla="*/ 290685 w 1079629"/>
                <a:gd name="connsiteY62" fmla="*/ 293603 h 1276592"/>
                <a:gd name="connsiteX63" fmla="*/ 279643 w 1079629"/>
                <a:gd name="connsiteY63" fmla="*/ 279775 h 1276592"/>
                <a:gd name="connsiteX64" fmla="*/ 293472 w 1079629"/>
                <a:gd name="connsiteY64" fmla="*/ 268732 h 1276592"/>
                <a:gd name="connsiteX65" fmla="*/ 378708 w 1079629"/>
                <a:gd name="connsiteY65" fmla="*/ 278296 h 1276592"/>
                <a:gd name="connsiteX0" fmla="*/ 59021 w 1079629"/>
                <a:gd name="connsiteY0" fmla="*/ 1251159 h 1276592"/>
                <a:gd name="connsiteX1" fmla="*/ 185048 w 1079629"/>
                <a:gd name="connsiteY1" fmla="*/ 1247670 h 1276592"/>
                <a:gd name="connsiteX2" fmla="*/ 471075 w 1079629"/>
                <a:gd name="connsiteY2" fmla="*/ 928070 h 1276592"/>
                <a:gd name="connsiteX3" fmla="*/ 492820 w 1079629"/>
                <a:gd name="connsiteY3" fmla="*/ 863414 h 1276592"/>
                <a:gd name="connsiteX4" fmla="*/ 540712 w 1079629"/>
                <a:gd name="connsiteY4" fmla="*/ 815522 h 1276592"/>
                <a:gd name="connsiteX5" fmla="*/ 979892 w 1079629"/>
                <a:gd name="connsiteY5" fmla="*/ 779052 h 1276592"/>
                <a:gd name="connsiteX6" fmla="*/ 979892 w 1079629"/>
                <a:gd name="connsiteY6" fmla="*/ 296720 h 1276592"/>
                <a:gd name="connsiteX7" fmla="*/ 497555 w 1079629"/>
                <a:gd name="connsiteY7" fmla="*/ 296714 h 1276592"/>
                <a:gd name="connsiteX8" fmla="*/ 461085 w 1079629"/>
                <a:gd name="connsiteY8" fmla="*/ 735895 h 1276592"/>
                <a:gd name="connsiteX9" fmla="*/ 413193 w 1079629"/>
                <a:gd name="connsiteY9" fmla="*/ 783787 h 1276592"/>
                <a:gd name="connsiteX10" fmla="*/ 348537 w 1079629"/>
                <a:gd name="connsiteY10" fmla="*/ 805532 h 1276592"/>
                <a:gd name="connsiteX11" fmla="*/ 28937 w 1079629"/>
                <a:gd name="connsiteY11" fmla="*/ 1091559 h 1276592"/>
                <a:gd name="connsiteX12" fmla="*/ 25448 w 1079629"/>
                <a:gd name="connsiteY12" fmla="*/ 1217586 h 1276592"/>
                <a:gd name="connsiteX13" fmla="*/ 59021 w 1079629"/>
                <a:gd name="connsiteY13" fmla="*/ 1251159 h 1276592"/>
                <a:gd name="connsiteX14" fmla="*/ 515254 w 1079629"/>
                <a:gd name="connsiteY14" fmla="*/ 314410 h 1276592"/>
                <a:gd name="connsiteX15" fmla="*/ 962197 w 1079629"/>
                <a:gd name="connsiteY15" fmla="*/ 314416 h 1276592"/>
                <a:gd name="connsiteX16" fmla="*/ 962197 w 1079629"/>
                <a:gd name="connsiteY16" fmla="*/ 761353 h 1276592"/>
                <a:gd name="connsiteX17" fmla="*/ 515254 w 1079629"/>
                <a:gd name="connsiteY17" fmla="*/ 761353 h 1276592"/>
                <a:gd name="connsiteX18" fmla="*/ 515254 w 1079629"/>
                <a:gd name="connsiteY18" fmla="*/ 314410 h 1276592"/>
                <a:gd name="connsiteX19" fmla="*/ 476495 w 1079629"/>
                <a:gd name="connsiteY19" fmla="*/ 755879 h 1276592"/>
                <a:gd name="connsiteX20" fmla="*/ 520725 w 1079629"/>
                <a:gd name="connsiteY20" fmla="*/ 800112 h 1276592"/>
                <a:gd name="connsiteX21" fmla="*/ 485729 w 1079629"/>
                <a:gd name="connsiteY21" fmla="*/ 835108 h 1276592"/>
                <a:gd name="connsiteX22" fmla="*/ 441497 w 1079629"/>
                <a:gd name="connsiteY22" fmla="*/ 790876 h 1276592"/>
                <a:gd name="connsiteX23" fmla="*/ 476495 w 1079629"/>
                <a:gd name="connsiteY23" fmla="*/ 755879 h 1276592"/>
                <a:gd name="connsiteX24" fmla="*/ 45632 w 1079629"/>
                <a:gd name="connsiteY24" fmla="*/ 1110210 h 1276592"/>
                <a:gd name="connsiteX25" fmla="*/ 365231 w 1079629"/>
                <a:gd name="connsiteY25" fmla="*/ 824183 h 1276592"/>
                <a:gd name="connsiteX26" fmla="*/ 452424 w 1079629"/>
                <a:gd name="connsiteY26" fmla="*/ 911376 h 1276592"/>
                <a:gd name="connsiteX27" fmla="*/ 166397 w 1079629"/>
                <a:gd name="connsiteY27" fmla="*/ 1230975 h 1276592"/>
                <a:gd name="connsiteX28" fmla="*/ 76717 w 1079629"/>
                <a:gd name="connsiteY28" fmla="*/ 1233463 h 1276592"/>
                <a:gd name="connsiteX29" fmla="*/ 43144 w 1079629"/>
                <a:gd name="connsiteY29" fmla="*/ 1199890 h 1276592"/>
                <a:gd name="connsiteX30" fmla="*/ 45632 w 1079629"/>
                <a:gd name="connsiteY30" fmla="*/ 1110210 h 1276592"/>
                <a:gd name="connsiteX31" fmla="*/ 922345 w 1079629"/>
                <a:gd name="connsiteY31" fmla="*/ 721509 h 1276592"/>
                <a:gd name="connsiteX32" fmla="*/ 922345 w 1079629"/>
                <a:gd name="connsiteY32" fmla="*/ 354260 h 1276592"/>
                <a:gd name="connsiteX33" fmla="*/ 555095 w 1079629"/>
                <a:gd name="connsiteY33" fmla="*/ 354260 h 1276592"/>
                <a:gd name="connsiteX34" fmla="*/ 555095 w 1079629"/>
                <a:gd name="connsiteY34" fmla="*/ 721509 h 1276592"/>
                <a:gd name="connsiteX35" fmla="*/ 922345 w 1079629"/>
                <a:gd name="connsiteY35" fmla="*/ 721509 h 1276592"/>
                <a:gd name="connsiteX36" fmla="*/ 572794 w 1079629"/>
                <a:gd name="connsiteY36" fmla="*/ 371958 h 1276592"/>
                <a:gd name="connsiteX37" fmla="*/ 904646 w 1079629"/>
                <a:gd name="connsiteY37" fmla="*/ 371958 h 1276592"/>
                <a:gd name="connsiteX38" fmla="*/ 904646 w 1079629"/>
                <a:gd name="connsiteY38" fmla="*/ 703811 h 1276592"/>
                <a:gd name="connsiteX39" fmla="*/ 572794 w 1079629"/>
                <a:gd name="connsiteY39" fmla="*/ 703811 h 1276592"/>
                <a:gd name="connsiteX40" fmla="*/ 572794 w 1079629"/>
                <a:gd name="connsiteY40" fmla="*/ 371958 h 1276592"/>
                <a:gd name="connsiteX41" fmla="*/ 586850 w 1079629"/>
                <a:gd name="connsiteY41" fmla="*/ 537886 h 1276592"/>
                <a:gd name="connsiteX42" fmla="*/ 561818 w 1079629"/>
                <a:gd name="connsiteY42" fmla="*/ 537886 h 1276592"/>
                <a:gd name="connsiteX43" fmla="*/ 586850 w 1079629"/>
                <a:gd name="connsiteY43" fmla="*/ 537886 h 1276592"/>
                <a:gd name="connsiteX44" fmla="*/ 446725 w 1079629"/>
                <a:gd name="connsiteY44" fmla="*/ 184871 h 1276592"/>
                <a:gd name="connsiteX45" fmla="*/ 306948 w 1079629"/>
                <a:gd name="connsiteY45" fmla="*/ 45086 h 1276592"/>
                <a:gd name="connsiteX46" fmla="*/ 306948 w 1079629"/>
                <a:gd name="connsiteY46" fmla="*/ 27388 h 1276592"/>
                <a:gd name="connsiteX47" fmla="*/ 324647 w 1079629"/>
                <a:gd name="connsiteY47" fmla="*/ 27388 h 1276592"/>
                <a:gd name="connsiteX48" fmla="*/ 464424 w 1079629"/>
                <a:gd name="connsiteY48" fmla="*/ 167172 h 1276592"/>
                <a:gd name="connsiteX49" fmla="*/ 464424 w 1079629"/>
                <a:gd name="connsiteY49" fmla="*/ 184871 h 1276592"/>
                <a:gd name="connsiteX50" fmla="*/ 446725 w 1079629"/>
                <a:gd name="connsiteY50" fmla="*/ 184871 h 1276592"/>
                <a:gd name="connsiteX51" fmla="*/ 573156 w 1079629"/>
                <a:gd name="connsiteY51" fmla="*/ 11132 h 1276592"/>
                <a:gd name="connsiteX52" fmla="*/ 582720 w 1079629"/>
                <a:gd name="connsiteY52" fmla="*/ 96368 h 1276592"/>
                <a:gd name="connsiteX53" fmla="*/ 570265 w 1079629"/>
                <a:gd name="connsiteY53" fmla="*/ 110276 h 1276592"/>
                <a:gd name="connsiteX54" fmla="*/ 557846 w 1079629"/>
                <a:gd name="connsiteY54" fmla="*/ 99155 h 1276592"/>
                <a:gd name="connsiteX55" fmla="*/ 548283 w 1079629"/>
                <a:gd name="connsiteY55" fmla="*/ 13919 h 1276592"/>
                <a:gd name="connsiteX56" fmla="*/ 559325 w 1079629"/>
                <a:gd name="connsiteY56" fmla="*/ 90 h 1276592"/>
                <a:gd name="connsiteX57" fmla="*/ 573156 w 1079629"/>
                <a:gd name="connsiteY57" fmla="*/ 11132 h 1276592"/>
                <a:gd name="connsiteX58" fmla="*/ 378708 w 1079629"/>
                <a:gd name="connsiteY58" fmla="*/ 278296 h 1276592"/>
                <a:gd name="connsiteX59" fmla="*/ 389750 w 1079629"/>
                <a:gd name="connsiteY59" fmla="*/ 292124 h 1276592"/>
                <a:gd name="connsiteX60" fmla="*/ 375921 w 1079629"/>
                <a:gd name="connsiteY60" fmla="*/ 303167 h 1276592"/>
                <a:gd name="connsiteX61" fmla="*/ 290685 w 1079629"/>
                <a:gd name="connsiteY61" fmla="*/ 293603 h 1276592"/>
                <a:gd name="connsiteX62" fmla="*/ 279643 w 1079629"/>
                <a:gd name="connsiteY62" fmla="*/ 279775 h 1276592"/>
                <a:gd name="connsiteX63" fmla="*/ 293472 w 1079629"/>
                <a:gd name="connsiteY63" fmla="*/ 268732 h 1276592"/>
                <a:gd name="connsiteX64" fmla="*/ 378708 w 1079629"/>
                <a:gd name="connsiteY64" fmla="*/ 278296 h 1276592"/>
                <a:gd name="connsiteX0" fmla="*/ 59021 w 1079629"/>
                <a:gd name="connsiteY0" fmla="*/ 1251159 h 1276592"/>
                <a:gd name="connsiteX1" fmla="*/ 185048 w 1079629"/>
                <a:gd name="connsiteY1" fmla="*/ 1247670 h 1276592"/>
                <a:gd name="connsiteX2" fmla="*/ 471075 w 1079629"/>
                <a:gd name="connsiteY2" fmla="*/ 928070 h 1276592"/>
                <a:gd name="connsiteX3" fmla="*/ 492820 w 1079629"/>
                <a:gd name="connsiteY3" fmla="*/ 863414 h 1276592"/>
                <a:gd name="connsiteX4" fmla="*/ 540712 w 1079629"/>
                <a:gd name="connsiteY4" fmla="*/ 815522 h 1276592"/>
                <a:gd name="connsiteX5" fmla="*/ 979892 w 1079629"/>
                <a:gd name="connsiteY5" fmla="*/ 779052 h 1276592"/>
                <a:gd name="connsiteX6" fmla="*/ 979892 w 1079629"/>
                <a:gd name="connsiteY6" fmla="*/ 296720 h 1276592"/>
                <a:gd name="connsiteX7" fmla="*/ 497555 w 1079629"/>
                <a:gd name="connsiteY7" fmla="*/ 296714 h 1276592"/>
                <a:gd name="connsiteX8" fmla="*/ 461085 w 1079629"/>
                <a:gd name="connsiteY8" fmla="*/ 735895 h 1276592"/>
                <a:gd name="connsiteX9" fmla="*/ 413193 w 1079629"/>
                <a:gd name="connsiteY9" fmla="*/ 783787 h 1276592"/>
                <a:gd name="connsiteX10" fmla="*/ 348537 w 1079629"/>
                <a:gd name="connsiteY10" fmla="*/ 805532 h 1276592"/>
                <a:gd name="connsiteX11" fmla="*/ 28937 w 1079629"/>
                <a:gd name="connsiteY11" fmla="*/ 1091559 h 1276592"/>
                <a:gd name="connsiteX12" fmla="*/ 25448 w 1079629"/>
                <a:gd name="connsiteY12" fmla="*/ 1217586 h 1276592"/>
                <a:gd name="connsiteX13" fmla="*/ 59021 w 1079629"/>
                <a:gd name="connsiteY13" fmla="*/ 1251159 h 1276592"/>
                <a:gd name="connsiteX14" fmla="*/ 515254 w 1079629"/>
                <a:gd name="connsiteY14" fmla="*/ 314410 h 1276592"/>
                <a:gd name="connsiteX15" fmla="*/ 962197 w 1079629"/>
                <a:gd name="connsiteY15" fmla="*/ 314416 h 1276592"/>
                <a:gd name="connsiteX16" fmla="*/ 962197 w 1079629"/>
                <a:gd name="connsiteY16" fmla="*/ 761353 h 1276592"/>
                <a:gd name="connsiteX17" fmla="*/ 515254 w 1079629"/>
                <a:gd name="connsiteY17" fmla="*/ 761353 h 1276592"/>
                <a:gd name="connsiteX18" fmla="*/ 515254 w 1079629"/>
                <a:gd name="connsiteY18" fmla="*/ 314410 h 1276592"/>
                <a:gd name="connsiteX19" fmla="*/ 476495 w 1079629"/>
                <a:gd name="connsiteY19" fmla="*/ 755879 h 1276592"/>
                <a:gd name="connsiteX20" fmla="*/ 520725 w 1079629"/>
                <a:gd name="connsiteY20" fmla="*/ 800112 h 1276592"/>
                <a:gd name="connsiteX21" fmla="*/ 485729 w 1079629"/>
                <a:gd name="connsiteY21" fmla="*/ 835108 h 1276592"/>
                <a:gd name="connsiteX22" fmla="*/ 441497 w 1079629"/>
                <a:gd name="connsiteY22" fmla="*/ 790876 h 1276592"/>
                <a:gd name="connsiteX23" fmla="*/ 476495 w 1079629"/>
                <a:gd name="connsiteY23" fmla="*/ 755879 h 1276592"/>
                <a:gd name="connsiteX24" fmla="*/ 45632 w 1079629"/>
                <a:gd name="connsiteY24" fmla="*/ 1110210 h 1276592"/>
                <a:gd name="connsiteX25" fmla="*/ 365231 w 1079629"/>
                <a:gd name="connsiteY25" fmla="*/ 824183 h 1276592"/>
                <a:gd name="connsiteX26" fmla="*/ 452424 w 1079629"/>
                <a:gd name="connsiteY26" fmla="*/ 911376 h 1276592"/>
                <a:gd name="connsiteX27" fmla="*/ 166397 w 1079629"/>
                <a:gd name="connsiteY27" fmla="*/ 1230975 h 1276592"/>
                <a:gd name="connsiteX28" fmla="*/ 76717 w 1079629"/>
                <a:gd name="connsiteY28" fmla="*/ 1233463 h 1276592"/>
                <a:gd name="connsiteX29" fmla="*/ 43144 w 1079629"/>
                <a:gd name="connsiteY29" fmla="*/ 1199890 h 1276592"/>
                <a:gd name="connsiteX30" fmla="*/ 45632 w 1079629"/>
                <a:gd name="connsiteY30" fmla="*/ 1110210 h 1276592"/>
                <a:gd name="connsiteX31" fmla="*/ 922345 w 1079629"/>
                <a:gd name="connsiteY31" fmla="*/ 721509 h 1276592"/>
                <a:gd name="connsiteX32" fmla="*/ 922345 w 1079629"/>
                <a:gd name="connsiteY32" fmla="*/ 354260 h 1276592"/>
                <a:gd name="connsiteX33" fmla="*/ 555095 w 1079629"/>
                <a:gd name="connsiteY33" fmla="*/ 354260 h 1276592"/>
                <a:gd name="connsiteX34" fmla="*/ 555095 w 1079629"/>
                <a:gd name="connsiteY34" fmla="*/ 721509 h 1276592"/>
                <a:gd name="connsiteX35" fmla="*/ 922345 w 1079629"/>
                <a:gd name="connsiteY35" fmla="*/ 721509 h 1276592"/>
                <a:gd name="connsiteX36" fmla="*/ 572794 w 1079629"/>
                <a:gd name="connsiteY36" fmla="*/ 371958 h 1276592"/>
                <a:gd name="connsiteX37" fmla="*/ 904646 w 1079629"/>
                <a:gd name="connsiteY37" fmla="*/ 371958 h 1276592"/>
                <a:gd name="connsiteX38" fmla="*/ 904646 w 1079629"/>
                <a:gd name="connsiteY38" fmla="*/ 703811 h 1276592"/>
                <a:gd name="connsiteX39" fmla="*/ 572794 w 1079629"/>
                <a:gd name="connsiteY39" fmla="*/ 703811 h 1276592"/>
                <a:gd name="connsiteX40" fmla="*/ 572794 w 1079629"/>
                <a:gd name="connsiteY40" fmla="*/ 371958 h 1276592"/>
                <a:gd name="connsiteX41" fmla="*/ 446725 w 1079629"/>
                <a:gd name="connsiteY41" fmla="*/ 184871 h 1276592"/>
                <a:gd name="connsiteX42" fmla="*/ 306948 w 1079629"/>
                <a:gd name="connsiteY42" fmla="*/ 45086 h 1276592"/>
                <a:gd name="connsiteX43" fmla="*/ 306948 w 1079629"/>
                <a:gd name="connsiteY43" fmla="*/ 27388 h 1276592"/>
                <a:gd name="connsiteX44" fmla="*/ 324647 w 1079629"/>
                <a:gd name="connsiteY44" fmla="*/ 27388 h 1276592"/>
                <a:gd name="connsiteX45" fmla="*/ 464424 w 1079629"/>
                <a:gd name="connsiteY45" fmla="*/ 167172 h 1276592"/>
                <a:gd name="connsiteX46" fmla="*/ 464424 w 1079629"/>
                <a:gd name="connsiteY46" fmla="*/ 184871 h 1276592"/>
                <a:gd name="connsiteX47" fmla="*/ 446725 w 1079629"/>
                <a:gd name="connsiteY47" fmla="*/ 184871 h 1276592"/>
                <a:gd name="connsiteX48" fmla="*/ 573156 w 1079629"/>
                <a:gd name="connsiteY48" fmla="*/ 11132 h 1276592"/>
                <a:gd name="connsiteX49" fmla="*/ 582720 w 1079629"/>
                <a:gd name="connsiteY49" fmla="*/ 96368 h 1276592"/>
                <a:gd name="connsiteX50" fmla="*/ 570265 w 1079629"/>
                <a:gd name="connsiteY50" fmla="*/ 110276 h 1276592"/>
                <a:gd name="connsiteX51" fmla="*/ 557846 w 1079629"/>
                <a:gd name="connsiteY51" fmla="*/ 99155 h 1276592"/>
                <a:gd name="connsiteX52" fmla="*/ 548283 w 1079629"/>
                <a:gd name="connsiteY52" fmla="*/ 13919 h 1276592"/>
                <a:gd name="connsiteX53" fmla="*/ 559325 w 1079629"/>
                <a:gd name="connsiteY53" fmla="*/ 90 h 1276592"/>
                <a:gd name="connsiteX54" fmla="*/ 573156 w 1079629"/>
                <a:gd name="connsiteY54" fmla="*/ 11132 h 1276592"/>
                <a:gd name="connsiteX55" fmla="*/ 378708 w 1079629"/>
                <a:gd name="connsiteY55" fmla="*/ 278296 h 1276592"/>
                <a:gd name="connsiteX56" fmla="*/ 389750 w 1079629"/>
                <a:gd name="connsiteY56" fmla="*/ 292124 h 1276592"/>
                <a:gd name="connsiteX57" fmla="*/ 375921 w 1079629"/>
                <a:gd name="connsiteY57" fmla="*/ 303167 h 1276592"/>
                <a:gd name="connsiteX58" fmla="*/ 290685 w 1079629"/>
                <a:gd name="connsiteY58" fmla="*/ 293603 h 1276592"/>
                <a:gd name="connsiteX59" fmla="*/ 279643 w 1079629"/>
                <a:gd name="connsiteY59" fmla="*/ 279775 h 1276592"/>
                <a:gd name="connsiteX60" fmla="*/ 293472 w 1079629"/>
                <a:gd name="connsiteY60" fmla="*/ 268732 h 1276592"/>
                <a:gd name="connsiteX61" fmla="*/ 378708 w 1079629"/>
                <a:gd name="connsiteY61" fmla="*/ 278296 h 1276592"/>
                <a:gd name="connsiteX0" fmla="*/ 59021 w 1079629"/>
                <a:gd name="connsiteY0" fmla="*/ 1251159 h 1276592"/>
                <a:gd name="connsiteX1" fmla="*/ 185048 w 1079629"/>
                <a:gd name="connsiteY1" fmla="*/ 1247670 h 1276592"/>
                <a:gd name="connsiteX2" fmla="*/ 471075 w 1079629"/>
                <a:gd name="connsiteY2" fmla="*/ 928070 h 1276592"/>
                <a:gd name="connsiteX3" fmla="*/ 492820 w 1079629"/>
                <a:gd name="connsiteY3" fmla="*/ 863414 h 1276592"/>
                <a:gd name="connsiteX4" fmla="*/ 540712 w 1079629"/>
                <a:gd name="connsiteY4" fmla="*/ 815522 h 1276592"/>
                <a:gd name="connsiteX5" fmla="*/ 979892 w 1079629"/>
                <a:gd name="connsiteY5" fmla="*/ 779052 h 1276592"/>
                <a:gd name="connsiteX6" fmla="*/ 979892 w 1079629"/>
                <a:gd name="connsiteY6" fmla="*/ 296720 h 1276592"/>
                <a:gd name="connsiteX7" fmla="*/ 497555 w 1079629"/>
                <a:gd name="connsiteY7" fmla="*/ 296714 h 1276592"/>
                <a:gd name="connsiteX8" fmla="*/ 461085 w 1079629"/>
                <a:gd name="connsiteY8" fmla="*/ 735895 h 1276592"/>
                <a:gd name="connsiteX9" fmla="*/ 413193 w 1079629"/>
                <a:gd name="connsiteY9" fmla="*/ 783787 h 1276592"/>
                <a:gd name="connsiteX10" fmla="*/ 348537 w 1079629"/>
                <a:gd name="connsiteY10" fmla="*/ 805532 h 1276592"/>
                <a:gd name="connsiteX11" fmla="*/ 28937 w 1079629"/>
                <a:gd name="connsiteY11" fmla="*/ 1091559 h 1276592"/>
                <a:gd name="connsiteX12" fmla="*/ 25448 w 1079629"/>
                <a:gd name="connsiteY12" fmla="*/ 1217586 h 1276592"/>
                <a:gd name="connsiteX13" fmla="*/ 59021 w 1079629"/>
                <a:gd name="connsiteY13" fmla="*/ 1251159 h 1276592"/>
                <a:gd name="connsiteX14" fmla="*/ 515254 w 1079629"/>
                <a:gd name="connsiteY14" fmla="*/ 314410 h 1276592"/>
                <a:gd name="connsiteX15" fmla="*/ 962197 w 1079629"/>
                <a:gd name="connsiteY15" fmla="*/ 314416 h 1276592"/>
                <a:gd name="connsiteX16" fmla="*/ 962197 w 1079629"/>
                <a:gd name="connsiteY16" fmla="*/ 761353 h 1276592"/>
                <a:gd name="connsiteX17" fmla="*/ 515254 w 1079629"/>
                <a:gd name="connsiteY17" fmla="*/ 761353 h 1276592"/>
                <a:gd name="connsiteX18" fmla="*/ 515254 w 1079629"/>
                <a:gd name="connsiteY18" fmla="*/ 314410 h 1276592"/>
                <a:gd name="connsiteX19" fmla="*/ 476495 w 1079629"/>
                <a:gd name="connsiteY19" fmla="*/ 755879 h 1276592"/>
                <a:gd name="connsiteX20" fmla="*/ 520725 w 1079629"/>
                <a:gd name="connsiteY20" fmla="*/ 800112 h 1276592"/>
                <a:gd name="connsiteX21" fmla="*/ 485729 w 1079629"/>
                <a:gd name="connsiteY21" fmla="*/ 835108 h 1276592"/>
                <a:gd name="connsiteX22" fmla="*/ 441497 w 1079629"/>
                <a:gd name="connsiteY22" fmla="*/ 790876 h 1276592"/>
                <a:gd name="connsiteX23" fmla="*/ 476495 w 1079629"/>
                <a:gd name="connsiteY23" fmla="*/ 755879 h 1276592"/>
                <a:gd name="connsiteX24" fmla="*/ 45632 w 1079629"/>
                <a:gd name="connsiteY24" fmla="*/ 1110210 h 1276592"/>
                <a:gd name="connsiteX25" fmla="*/ 365231 w 1079629"/>
                <a:gd name="connsiteY25" fmla="*/ 824183 h 1276592"/>
                <a:gd name="connsiteX26" fmla="*/ 452424 w 1079629"/>
                <a:gd name="connsiteY26" fmla="*/ 911376 h 1276592"/>
                <a:gd name="connsiteX27" fmla="*/ 166397 w 1079629"/>
                <a:gd name="connsiteY27" fmla="*/ 1230975 h 1276592"/>
                <a:gd name="connsiteX28" fmla="*/ 76717 w 1079629"/>
                <a:gd name="connsiteY28" fmla="*/ 1233463 h 1276592"/>
                <a:gd name="connsiteX29" fmla="*/ 43144 w 1079629"/>
                <a:gd name="connsiteY29" fmla="*/ 1199890 h 1276592"/>
                <a:gd name="connsiteX30" fmla="*/ 45632 w 1079629"/>
                <a:gd name="connsiteY30" fmla="*/ 1110210 h 1276592"/>
                <a:gd name="connsiteX31" fmla="*/ 922345 w 1079629"/>
                <a:gd name="connsiteY31" fmla="*/ 721509 h 1276592"/>
                <a:gd name="connsiteX32" fmla="*/ 922345 w 1079629"/>
                <a:gd name="connsiteY32" fmla="*/ 354260 h 1276592"/>
                <a:gd name="connsiteX33" fmla="*/ 555095 w 1079629"/>
                <a:gd name="connsiteY33" fmla="*/ 354260 h 1276592"/>
                <a:gd name="connsiteX34" fmla="*/ 555095 w 1079629"/>
                <a:gd name="connsiteY34" fmla="*/ 721509 h 1276592"/>
                <a:gd name="connsiteX35" fmla="*/ 922345 w 1079629"/>
                <a:gd name="connsiteY35" fmla="*/ 721509 h 1276592"/>
                <a:gd name="connsiteX36" fmla="*/ 572794 w 1079629"/>
                <a:gd name="connsiteY36" fmla="*/ 371958 h 1276592"/>
                <a:gd name="connsiteX37" fmla="*/ 904646 w 1079629"/>
                <a:gd name="connsiteY37" fmla="*/ 371958 h 1276592"/>
                <a:gd name="connsiteX38" fmla="*/ 904646 w 1079629"/>
                <a:gd name="connsiteY38" fmla="*/ 703811 h 1276592"/>
                <a:gd name="connsiteX39" fmla="*/ 572794 w 1079629"/>
                <a:gd name="connsiteY39" fmla="*/ 703811 h 1276592"/>
                <a:gd name="connsiteX40" fmla="*/ 572794 w 1079629"/>
                <a:gd name="connsiteY40" fmla="*/ 371958 h 1276592"/>
                <a:gd name="connsiteX41" fmla="*/ 464424 w 1079629"/>
                <a:gd name="connsiteY41" fmla="*/ 184871 h 1276592"/>
                <a:gd name="connsiteX42" fmla="*/ 306948 w 1079629"/>
                <a:gd name="connsiteY42" fmla="*/ 45086 h 1276592"/>
                <a:gd name="connsiteX43" fmla="*/ 306948 w 1079629"/>
                <a:gd name="connsiteY43" fmla="*/ 27388 h 1276592"/>
                <a:gd name="connsiteX44" fmla="*/ 324647 w 1079629"/>
                <a:gd name="connsiteY44" fmla="*/ 27388 h 1276592"/>
                <a:gd name="connsiteX45" fmla="*/ 464424 w 1079629"/>
                <a:gd name="connsiteY45" fmla="*/ 167172 h 1276592"/>
                <a:gd name="connsiteX46" fmla="*/ 464424 w 1079629"/>
                <a:gd name="connsiteY46" fmla="*/ 184871 h 1276592"/>
                <a:gd name="connsiteX47" fmla="*/ 573156 w 1079629"/>
                <a:gd name="connsiteY47" fmla="*/ 11132 h 1276592"/>
                <a:gd name="connsiteX48" fmla="*/ 582720 w 1079629"/>
                <a:gd name="connsiteY48" fmla="*/ 96368 h 1276592"/>
                <a:gd name="connsiteX49" fmla="*/ 570265 w 1079629"/>
                <a:gd name="connsiteY49" fmla="*/ 110276 h 1276592"/>
                <a:gd name="connsiteX50" fmla="*/ 557846 w 1079629"/>
                <a:gd name="connsiteY50" fmla="*/ 99155 h 1276592"/>
                <a:gd name="connsiteX51" fmla="*/ 548283 w 1079629"/>
                <a:gd name="connsiteY51" fmla="*/ 13919 h 1276592"/>
                <a:gd name="connsiteX52" fmla="*/ 559325 w 1079629"/>
                <a:gd name="connsiteY52" fmla="*/ 90 h 1276592"/>
                <a:gd name="connsiteX53" fmla="*/ 573156 w 1079629"/>
                <a:gd name="connsiteY53" fmla="*/ 11132 h 1276592"/>
                <a:gd name="connsiteX54" fmla="*/ 378708 w 1079629"/>
                <a:gd name="connsiteY54" fmla="*/ 278296 h 1276592"/>
                <a:gd name="connsiteX55" fmla="*/ 389750 w 1079629"/>
                <a:gd name="connsiteY55" fmla="*/ 292124 h 1276592"/>
                <a:gd name="connsiteX56" fmla="*/ 375921 w 1079629"/>
                <a:gd name="connsiteY56" fmla="*/ 303167 h 1276592"/>
                <a:gd name="connsiteX57" fmla="*/ 290685 w 1079629"/>
                <a:gd name="connsiteY57" fmla="*/ 293603 h 1276592"/>
                <a:gd name="connsiteX58" fmla="*/ 279643 w 1079629"/>
                <a:gd name="connsiteY58" fmla="*/ 279775 h 1276592"/>
                <a:gd name="connsiteX59" fmla="*/ 293472 w 1079629"/>
                <a:gd name="connsiteY59" fmla="*/ 268732 h 1276592"/>
                <a:gd name="connsiteX60" fmla="*/ 378708 w 1079629"/>
                <a:gd name="connsiteY60" fmla="*/ 278296 h 1276592"/>
                <a:gd name="connsiteX0" fmla="*/ 59021 w 1079629"/>
                <a:gd name="connsiteY0" fmla="*/ 1251159 h 1276592"/>
                <a:gd name="connsiteX1" fmla="*/ 185048 w 1079629"/>
                <a:gd name="connsiteY1" fmla="*/ 1247670 h 1276592"/>
                <a:gd name="connsiteX2" fmla="*/ 471075 w 1079629"/>
                <a:gd name="connsiteY2" fmla="*/ 928070 h 1276592"/>
                <a:gd name="connsiteX3" fmla="*/ 492820 w 1079629"/>
                <a:gd name="connsiteY3" fmla="*/ 863414 h 1276592"/>
                <a:gd name="connsiteX4" fmla="*/ 540712 w 1079629"/>
                <a:gd name="connsiteY4" fmla="*/ 815522 h 1276592"/>
                <a:gd name="connsiteX5" fmla="*/ 979892 w 1079629"/>
                <a:gd name="connsiteY5" fmla="*/ 779052 h 1276592"/>
                <a:gd name="connsiteX6" fmla="*/ 979892 w 1079629"/>
                <a:gd name="connsiteY6" fmla="*/ 296720 h 1276592"/>
                <a:gd name="connsiteX7" fmla="*/ 497555 w 1079629"/>
                <a:gd name="connsiteY7" fmla="*/ 296714 h 1276592"/>
                <a:gd name="connsiteX8" fmla="*/ 461085 w 1079629"/>
                <a:gd name="connsiteY8" fmla="*/ 735895 h 1276592"/>
                <a:gd name="connsiteX9" fmla="*/ 413193 w 1079629"/>
                <a:gd name="connsiteY9" fmla="*/ 783787 h 1276592"/>
                <a:gd name="connsiteX10" fmla="*/ 348537 w 1079629"/>
                <a:gd name="connsiteY10" fmla="*/ 805532 h 1276592"/>
                <a:gd name="connsiteX11" fmla="*/ 28937 w 1079629"/>
                <a:gd name="connsiteY11" fmla="*/ 1091559 h 1276592"/>
                <a:gd name="connsiteX12" fmla="*/ 25448 w 1079629"/>
                <a:gd name="connsiteY12" fmla="*/ 1217586 h 1276592"/>
                <a:gd name="connsiteX13" fmla="*/ 59021 w 1079629"/>
                <a:gd name="connsiteY13" fmla="*/ 1251159 h 1276592"/>
                <a:gd name="connsiteX14" fmla="*/ 515254 w 1079629"/>
                <a:gd name="connsiteY14" fmla="*/ 314410 h 1276592"/>
                <a:gd name="connsiteX15" fmla="*/ 962197 w 1079629"/>
                <a:gd name="connsiteY15" fmla="*/ 314416 h 1276592"/>
                <a:gd name="connsiteX16" fmla="*/ 962197 w 1079629"/>
                <a:gd name="connsiteY16" fmla="*/ 761353 h 1276592"/>
                <a:gd name="connsiteX17" fmla="*/ 515254 w 1079629"/>
                <a:gd name="connsiteY17" fmla="*/ 761353 h 1276592"/>
                <a:gd name="connsiteX18" fmla="*/ 515254 w 1079629"/>
                <a:gd name="connsiteY18" fmla="*/ 314410 h 1276592"/>
                <a:gd name="connsiteX19" fmla="*/ 476495 w 1079629"/>
                <a:gd name="connsiteY19" fmla="*/ 755879 h 1276592"/>
                <a:gd name="connsiteX20" fmla="*/ 520725 w 1079629"/>
                <a:gd name="connsiteY20" fmla="*/ 800112 h 1276592"/>
                <a:gd name="connsiteX21" fmla="*/ 485729 w 1079629"/>
                <a:gd name="connsiteY21" fmla="*/ 835108 h 1276592"/>
                <a:gd name="connsiteX22" fmla="*/ 441497 w 1079629"/>
                <a:gd name="connsiteY22" fmla="*/ 790876 h 1276592"/>
                <a:gd name="connsiteX23" fmla="*/ 476495 w 1079629"/>
                <a:gd name="connsiteY23" fmla="*/ 755879 h 1276592"/>
                <a:gd name="connsiteX24" fmla="*/ 45632 w 1079629"/>
                <a:gd name="connsiteY24" fmla="*/ 1110210 h 1276592"/>
                <a:gd name="connsiteX25" fmla="*/ 365231 w 1079629"/>
                <a:gd name="connsiteY25" fmla="*/ 824183 h 1276592"/>
                <a:gd name="connsiteX26" fmla="*/ 452424 w 1079629"/>
                <a:gd name="connsiteY26" fmla="*/ 911376 h 1276592"/>
                <a:gd name="connsiteX27" fmla="*/ 166397 w 1079629"/>
                <a:gd name="connsiteY27" fmla="*/ 1230975 h 1276592"/>
                <a:gd name="connsiteX28" fmla="*/ 76717 w 1079629"/>
                <a:gd name="connsiteY28" fmla="*/ 1233463 h 1276592"/>
                <a:gd name="connsiteX29" fmla="*/ 43144 w 1079629"/>
                <a:gd name="connsiteY29" fmla="*/ 1199890 h 1276592"/>
                <a:gd name="connsiteX30" fmla="*/ 45632 w 1079629"/>
                <a:gd name="connsiteY30" fmla="*/ 1110210 h 1276592"/>
                <a:gd name="connsiteX31" fmla="*/ 922345 w 1079629"/>
                <a:gd name="connsiteY31" fmla="*/ 721509 h 1276592"/>
                <a:gd name="connsiteX32" fmla="*/ 922345 w 1079629"/>
                <a:gd name="connsiteY32" fmla="*/ 354260 h 1276592"/>
                <a:gd name="connsiteX33" fmla="*/ 555095 w 1079629"/>
                <a:gd name="connsiteY33" fmla="*/ 354260 h 1276592"/>
                <a:gd name="connsiteX34" fmla="*/ 555095 w 1079629"/>
                <a:gd name="connsiteY34" fmla="*/ 721509 h 1276592"/>
                <a:gd name="connsiteX35" fmla="*/ 922345 w 1079629"/>
                <a:gd name="connsiteY35" fmla="*/ 721509 h 1276592"/>
                <a:gd name="connsiteX36" fmla="*/ 572794 w 1079629"/>
                <a:gd name="connsiteY36" fmla="*/ 371958 h 1276592"/>
                <a:gd name="connsiteX37" fmla="*/ 904646 w 1079629"/>
                <a:gd name="connsiteY37" fmla="*/ 371958 h 1276592"/>
                <a:gd name="connsiteX38" fmla="*/ 904646 w 1079629"/>
                <a:gd name="connsiteY38" fmla="*/ 703811 h 1276592"/>
                <a:gd name="connsiteX39" fmla="*/ 572794 w 1079629"/>
                <a:gd name="connsiteY39" fmla="*/ 703811 h 1276592"/>
                <a:gd name="connsiteX40" fmla="*/ 572794 w 1079629"/>
                <a:gd name="connsiteY40" fmla="*/ 371958 h 1276592"/>
                <a:gd name="connsiteX41" fmla="*/ 464424 w 1079629"/>
                <a:gd name="connsiteY41" fmla="*/ 167172 h 1276592"/>
                <a:gd name="connsiteX42" fmla="*/ 306948 w 1079629"/>
                <a:gd name="connsiteY42" fmla="*/ 45086 h 1276592"/>
                <a:gd name="connsiteX43" fmla="*/ 306948 w 1079629"/>
                <a:gd name="connsiteY43" fmla="*/ 27388 h 1276592"/>
                <a:gd name="connsiteX44" fmla="*/ 324647 w 1079629"/>
                <a:gd name="connsiteY44" fmla="*/ 27388 h 1276592"/>
                <a:gd name="connsiteX45" fmla="*/ 464424 w 1079629"/>
                <a:gd name="connsiteY45" fmla="*/ 167172 h 1276592"/>
                <a:gd name="connsiteX46" fmla="*/ 573156 w 1079629"/>
                <a:gd name="connsiteY46" fmla="*/ 11132 h 1276592"/>
                <a:gd name="connsiteX47" fmla="*/ 582720 w 1079629"/>
                <a:gd name="connsiteY47" fmla="*/ 96368 h 1276592"/>
                <a:gd name="connsiteX48" fmla="*/ 570265 w 1079629"/>
                <a:gd name="connsiteY48" fmla="*/ 110276 h 1276592"/>
                <a:gd name="connsiteX49" fmla="*/ 557846 w 1079629"/>
                <a:gd name="connsiteY49" fmla="*/ 99155 h 1276592"/>
                <a:gd name="connsiteX50" fmla="*/ 548283 w 1079629"/>
                <a:gd name="connsiteY50" fmla="*/ 13919 h 1276592"/>
                <a:gd name="connsiteX51" fmla="*/ 559325 w 1079629"/>
                <a:gd name="connsiteY51" fmla="*/ 90 h 1276592"/>
                <a:gd name="connsiteX52" fmla="*/ 573156 w 1079629"/>
                <a:gd name="connsiteY52" fmla="*/ 11132 h 1276592"/>
                <a:gd name="connsiteX53" fmla="*/ 378708 w 1079629"/>
                <a:gd name="connsiteY53" fmla="*/ 278296 h 1276592"/>
                <a:gd name="connsiteX54" fmla="*/ 389750 w 1079629"/>
                <a:gd name="connsiteY54" fmla="*/ 292124 h 1276592"/>
                <a:gd name="connsiteX55" fmla="*/ 375921 w 1079629"/>
                <a:gd name="connsiteY55" fmla="*/ 303167 h 1276592"/>
                <a:gd name="connsiteX56" fmla="*/ 290685 w 1079629"/>
                <a:gd name="connsiteY56" fmla="*/ 293603 h 1276592"/>
                <a:gd name="connsiteX57" fmla="*/ 279643 w 1079629"/>
                <a:gd name="connsiteY57" fmla="*/ 279775 h 1276592"/>
                <a:gd name="connsiteX58" fmla="*/ 293472 w 1079629"/>
                <a:gd name="connsiteY58" fmla="*/ 268732 h 1276592"/>
                <a:gd name="connsiteX59" fmla="*/ 378708 w 1079629"/>
                <a:gd name="connsiteY59" fmla="*/ 278296 h 1276592"/>
                <a:gd name="connsiteX0" fmla="*/ 59021 w 1079629"/>
                <a:gd name="connsiteY0" fmla="*/ 1251159 h 1276592"/>
                <a:gd name="connsiteX1" fmla="*/ 185048 w 1079629"/>
                <a:gd name="connsiteY1" fmla="*/ 1247670 h 1276592"/>
                <a:gd name="connsiteX2" fmla="*/ 471075 w 1079629"/>
                <a:gd name="connsiteY2" fmla="*/ 928070 h 1276592"/>
                <a:gd name="connsiteX3" fmla="*/ 492820 w 1079629"/>
                <a:gd name="connsiteY3" fmla="*/ 863414 h 1276592"/>
                <a:gd name="connsiteX4" fmla="*/ 540712 w 1079629"/>
                <a:gd name="connsiteY4" fmla="*/ 815522 h 1276592"/>
                <a:gd name="connsiteX5" fmla="*/ 979892 w 1079629"/>
                <a:gd name="connsiteY5" fmla="*/ 779052 h 1276592"/>
                <a:gd name="connsiteX6" fmla="*/ 979892 w 1079629"/>
                <a:gd name="connsiteY6" fmla="*/ 296720 h 1276592"/>
                <a:gd name="connsiteX7" fmla="*/ 497555 w 1079629"/>
                <a:gd name="connsiteY7" fmla="*/ 296714 h 1276592"/>
                <a:gd name="connsiteX8" fmla="*/ 461085 w 1079629"/>
                <a:gd name="connsiteY8" fmla="*/ 735895 h 1276592"/>
                <a:gd name="connsiteX9" fmla="*/ 413193 w 1079629"/>
                <a:gd name="connsiteY9" fmla="*/ 783787 h 1276592"/>
                <a:gd name="connsiteX10" fmla="*/ 348537 w 1079629"/>
                <a:gd name="connsiteY10" fmla="*/ 805532 h 1276592"/>
                <a:gd name="connsiteX11" fmla="*/ 28937 w 1079629"/>
                <a:gd name="connsiteY11" fmla="*/ 1091559 h 1276592"/>
                <a:gd name="connsiteX12" fmla="*/ 25448 w 1079629"/>
                <a:gd name="connsiteY12" fmla="*/ 1217586 h 1276592"/>
                <a:gd name="connsiteX13" fmla="*/ 59021 w 1079629"/>
                <a:gd name="connsiteY13" fmla="*/ 1251159 h 1276592"/>
                <a:gd name="connsiteX14" fmla="*/ 515254 w 1079629"/>
                <a:gd name="connsiteY14" fmla="*/ 314410 h 1276592"/>
                <a:gd name="connsiteX15" fmla="*/ 962197 w 1079629"/>
                <a:gd name="connsiteY15" fmla="*/ 314416 h 1276592"/>
                <a:gd name="connsiteX16" fmla="*/ 962197 w 1079629"/>
                <a:gd name="connsiteY16" fmla="*/ 761353 h 1276592"/>
                <a:gd name="connsiteX17" fmla="*/ 515254 w 1079629"/>
                <a:gd name="connsiteY17" fmla="*/ 761353 h 1276592"/>
                <a:gd name="connsiteX18" fmla="*/ 515254 w 1079629"/>
                <a:gd name="connsiteY18" fmla="*/ 314410 h 1276592"/>
                <a:gd name="connsiteX19" fmla="*/ 476495 w 1079629"/>
                <a:gd name="connsiteY19" fmla="*/ 755879 h 1276592"/>
                <a:gd name="connsiteX20" fmla="*/ 520725 w 1079629"/>
                <a:gd name="connsiteY20" fmla="*/ 800112 h 1276592"/>
                <a:gd name="connsiteX21" fmla="*/ 485729 w 1079629"/>
                <a:gd name="connsiteY21" fmla="*/ 835108 h 1276592"/>
                <a:gd name="connsiteX22" fmla="*/ 441497 w 1079629"/>
                <a:gd name="connsiteY22" fmla="*/ 790876 h 1276592"/>
                <a:gd name="connsiteX23" fmla="*/ 476495 w 1079629"/>
                <a:gd name="connsiteY23" fmla="*/ 755879 h 1276592"/>
                <a:gd name="connsiteX24" fmla="*/ 45632 w 1079629"/>
                <a:gd name="connsiteY24" fmla="*/ 1110210 h 1276592"/>
                <a:gd name="connsiteX25" fmla="*/ 365231 w 1079629"/>
                <a:gd name="connsiteY25" fmla="*/ 824183 h 1276592"/>
                <a:gd name="connsiteX26" fmla="*/ 452424 w 1079629"/>
                <a:gd name="connsiteY26" fmla="*/ 911376 h 1276592"/>
                <a:gd name="connsiteX27" fmla="*/ 166397 w 1079629"/>
                <a:gd name="connsiteY27" fmla="*/ 1230975 h 1276592"/>
                <a:gd name="connsiteX28" fmla="*/ 76717 w 1079629"/>
                <a:gd name="connsiteY28" fmla="*/ 1233463 h 1276592"/>
                <a:gd name="connsiteX29" fmla="*/ 43144 w 1079629"/>
                <a:gd name="connsiteY29" fmla="*/ 1199890 h 1276592"/>
                <a:gd name="connsiteX30" fmla="*/ 45632 w 1079629"/>
                <a:gd name="connsiteY30" fmla="*/ 1110210 h 1276592"/>
                <a:gd name="connsiteX31" fmla="*/ 922345 w 1079629"/>
                <a:gd name="connsiteY31" fmla="*/ 721509 h 1276592"/>
                <a:gd name="connsiteX32" fmla="*/ 922345 w 1079629"/>
                <a:gd name="connsiteY32" fmla="*/ 354260 h 1276592"/>
                <a:gd name="connsiteX33" fmla="*/ 555095 w 1079629"/>
                <a:gd name="connsiteY33" fmla="*/ 354260 h 1276592"/>
                <a:gd name="connsiteX34" fmla="*/ 555095 w 1079629"/>
                <a:gd name="connsiteY34" fmla="*/ 721509 h 1276592"/>
                <a:gd name="connsiteX35" fmla="*/ 922345 w 1079629"/>
                <a:gd name="connsiteY35" fmla="*/ 721509 h 1276592"/>
                <a:gd name="connsiteX36" fmla="*/ 572794 w 1079629"/>
                <a:gd name="connsiteY36" fmla="*/ 371958 h 1276592"/>
                <a:gd name="connsiteX37" fmla="*/ 904646 w 1079629"/>
                <a:gd name="connsiteY37" fmla="*/ 371958 h 1276592"/>
                <a:gd name="connsiteX38" fmla="*/ 904646 w 1079629"/>
                <a:gd name="connsiteY38" fmla="*/ 703811 h 1276592"/>
                <a:gd name="connsiteX39" fmla="*/ 572794 w 1079629"/>
                <a:gd name="connsiteY39" fmla="*/ 703811 h 1276592"/>
                <a:gd name="connsiteX40" fmla="*/ 572794 w 1079629"/>
                <a:gd name="connsiteY40" fmla="*/ 371958 h 1276592"/>
                <a:gd name="connsiteX41" fmla="*/ 324647 w 1079629"/>
                <a:gd name="connsiteY41" fmla="*/ 27388 h 1276592"/>
                <a:gd name="connsiteX42" fmla="*/ 306948 w 1079629"/>
                <a:gd name="connsiteY42" fmla="*/ 45086 h 1276592"/>
                <a:gd name="connsiteX43" fmla="*/ 306948 w 1079629"/>
                <a:gd name="connsiteY43" fmla="*/ 27388 h 1276592"/>
                <a:gd name="connsiteX44" fmla="*/ 324647 w 1079629"/>
                <a:gd name="connsiteY44" fmla="*/ 27388 h 1276592"/>
                <a:gd name="connsiteX45" fmla="*/ 573156 w 1079629"/>
                <a:gd name="connsiteY45" fmla="*/ 11132 h 1276592"/>
                <a:gd name="connsiteX46" fmla="*/ 582720 w 1079629"/>
                <a:gd name="connsiteY46" fmla="*/ 96368 h 1276592"/>
                <a:gd name="connsiteX47" fmla="*/ 570265 w 1079629"/>
                <a:gd name="connsiteY47" fmla="*/ 110276 h 1276592"/>
                <a:gd name="connsiteX48" fmla="*/ 557846 w 1079629"/>
                <a:gd name="connsiteY48" fmla="*/ 99155 h 1276592"/>
                <a:gd name="connsiteX49" fmla="*/ 548283 w 1079629"/>
                <a:gd name="connsiteY49" fmla="*/ 13919 h 1276592"/>
                <a:gd name="connsiteX50" fmla="*/ 559325 w 1079629"/>
                <a:gd name="connsiteY50" fmla="*/ 90 h 1276592"/>
                <a:gd name="connsiteX51" fmla="*/ 573156 w 1079629"/>
                <a:gd name="connsiteY51" fmla="*/ 11132 h 1276592"/>
                <a:gd name="connsiteX52" fmla="*/ 378708 w 1079629"/>
                <a:gd name="connsiteY52" fmla="*/ 278296 h 1276592"/>
                <a:gd name="connsiteX53" fmla="*/ 389750 w 1079629"/>
                <a:gd name="connsiteY53" fmla="*/ 292124 h 1276592"/>
                <a:gd name="connsiteX54" fmla="*/ 375921 w 1079629"/>
                <a:gd name="connsiteY54" fmla="*/ 303167 h 1276592"/>
                <a:gd name="connsiteX55" fmla="*/ 290685 w 1079629"/>
                <a:gd name="connsiteY55" fmla="*/ 293603 h 1276592"/>
                <a:gd name="connsiteX56" fmla="*/ 279643 w 1079629"/>
                <a:gd name="connsiteY56" fmla="*/ 279775 h 1276592"/>
                <a:gd name="connsiteX57" fmla="*/ 293472 w 1079629"/>
                <a:gd name="connsiteY57" fmla="*/ 268732 h 1276592"/>
                <a:gd name="connsiteX58" fmla="*/ 378708 w 1079629"/>
                <a:gd name="connsiteY58" fmla="*/ 278296 h 1276592"/>
                <a:gd name="connsiteX0" fmla="*/ 59021 w 1079629"/>
                <a:gd name="connsiteY0" fmla="*/ 1251159 h 1276592"/>
                <a:gd name="connsiteX1" fmla="*/ 185048 w 1079629"/>
                <a:gd name="connsiteY1" fmla="*/ 1247670 h 1276592"/>
                <a:gd name="connsiteX2" fmla="*/ 471075 w 1079629"/>
                <a:gd name="connsiteY2" fmla="*/ 928070 h 1276592"/>
                <a:gd name="connsiteX3" fmla="*/ 492820 w 1079629"/>
                <a:gd name="connsiteY3" fmla="*/ 863414 h 1276592"/>
                <a:gd name="connsiteX4" fmla="*/ 540712 w 1079629"/>
                <a:gd name="connsiteY4" fmla="*/ 815522 h 1276592"/>
                <a:gd name="connsiteX5" fmla="*/ 979892 w 1079629"/>
                <a:gd name="connsiteY5" fmla="*/ 779052 h 1276592"/>
                <a:gd name="connsiteX6" fmla="*/ 979892 w 1079629"/>
                <a:gd name="connsiteY6" fmla="*/ 296720 h 1276592"/>
                <a:gd name="connsiteX7" fmla="*/ 497555 w 1079629"/>
                <a:gd name="connsiteY7" fmla="*/ 296714 h 1276592"/>
                <a:gd name="connsiteX8" fmla="*/ 461085 w 1079629"/>
                <a:gd name="connsiteY8" fmla="*/ 735895 h 1276592"/>
                <a:gd name="connsiteX9" fmla="*/ 413193 w 1079629"/>
                <a:gd name="connsiteY9" fmla="*/ 783787 h 1276592"/>
                <a:gd name="connsiteX10" fmla="*/ 348537 w 1079629"/>
                <a:gd name="connsiteY10" fmla="*/ 805532 h 1276592"/>
                <a:gd name="connsiteX11" fmla="*/ 28937 w 1079629"/>
                <a:gd name="connsiteY11" fmla="*/ 1091559 h 1276592"/>
                <a:gd name="connsiteX12" fmla="*/ 25448 w 1079629"/>
                <a:gd name="connsiteY12" fmla="*/ 1217586 h 1276592"/>
                <a:gd name="connsiteX13" fmla="*/ 59021 w 1079629"/>
                <a:gd name="connsiteY13" fmla="*/ 1251159 h 1276592"/>
                <a:gd name="connsiteX14" fmla="*/ 515254 w 1079629"/>
                <a:gd name="connsiteY14" fmla="*/ 314410 h 1276592"/>
                <a:gd name="connsiteX15" fmla="*/ 962197 w 1079629"/>
                <a:gd name="connsiteY15" fmla="*/ 314416 h 1276592"/>
                <a:gd name="connsiteX16" fmla="*/ 962197 w 1079629"/>
                <a:gd name="connsiteY16" fmla="*/ 761353 h 1276592"/>
                <a:gd name="connsiteX17" fmla="*/ 515254 w 1079629"/>
                <a:gd name="connsiteY17" fmla="*/ 761353 h 1276592"/>
                <a:gd name="connsiteX18" fmla="*/ 515254 w 1079629"/>
                <a:gd name="connsiteY18" fmla="*/ 314410 h 1276592"/>
                <a:gd name="connsiteX19" fmla="*/ 476495 w 1079629"/>
                <a:gd name="connsiteY19" fmla="*/ 755879 h 1276592"/>
                <a:gd name="connsiteX20" fmla="*/ 520725 w 1079629"/>
                <a:gd name="connsiteY20" fmla="*/ 800112 h 1276592"/>
                <a:gd name="connsiteX21" fmla="*/ 485729 w 1079629"/>
                <a:gd name="connsiteY21" fmla="*/ 835108 h 1276592"/>
                <a:gd name="connsiteX22" fmla="*/ 441497 w 1079629"/>
                <a:gd name="connsiteY22" fmla="*/ 790876 h 1276592"/>
                <a:gd name="connsiteX23" fmla="*/ 476495 w 1079629"/>
                <a:gd name="connsiteY23" fmla="*/ 755879 h 1276592"/>
                <a:gd name="connsiteX24" fmla="*/ 45632 w 1079629"/>
                <a:gd name="connsiteY24" fmla="*/ 1110210 h 1276592"/>
                <a:gd name="connsiteX25" fmla="*/ 365231 w 1079629"/>
                <a:gd name="connsiteY25" fmla="*/ 824183 h 1276592"/>
                <a:gd name="connsiteX26" fmla="*/ 452424 w 1079629"/>
                <a:gd name="connsiteY26" fmla="*/ 911376 h 1276592"/>
                <a:gd name="connsiteX27" fmla="*/ 166397 w 1079629"/>
                <a:gd name="connsiteY27" fmla="*/ 1230975 h 1276592"/>
                <a:gd name="connsiteX28" fmla="*/ 76717 w 1079629"/>
                <a:gd name="connsiteY28" fmla="*/ 1233463 h 1276592"/>
                <a:gd name="connsiteX29" fmla="*/ 43144 w 1079629"/>
                <a:gd name="connsiteY29" fmla="*/ 1199890 h 1276592"/>
                <a:gd name="connsiteX30" fmla="*/ 45632 w 1079629"/>
                <a:gd name="connsiteY30" fmla="*/ 1110210 h 1276592"/>
                <a:gd name="connsiteX31" fmla="*/ 922345 w 1079629"/>
                <a:gd name="connsiteY31" fmla="*/ 721509 h 1276592"/>
                <a:gd name="connsiteX32" fmla="*/ 922345 w 1079629"/>
                <a:gd name="connsiteY32" fmla="*/ 354260 h 1276592"/>
                <a:gd name="connsiteX33" fmla="*/ 555095 w 1079629"/>
                <a:gd name="connsiteY33" fmla="*/ 354260 h 1276592"/>
                <a:gd name="connsiteX34" fmla="*/ 555095 w 1079629"/>
                <a:gd name="connsiteY34" fmla="*/ 721509 h 1276592"/>
                <a:gd name="connsiteX35" fmla="*/ 922345 w 1079629"/>
                <a:gd name="connsiteY35" fmla="*/ 721509 h 1276592"/>
                <a:gd name="connsiteX36" fmla="*/ 572794 w 1079629"/>
                <a:gd name="connsiteY36" fmla="*/ 371958 h 1276592"/>
                <a:gd name="connsiteX37" fmla="*/ 904646 w 1079629"/>
                <a:gd name="connsiteY37" fmla="*/ 371958 h 1276592"/>
                <a:gd name="connsiteX38" fmla="*/ 904646 w 1079629"/>
                <a:gd name="connsiteY38" fmla="*/ 703811 h 1276592"/>
                <a:gd name="connsiteX39" fmla="*/ 572794 w 1079629"/>
                <a:gd name="connsiteY39" fmla="*/ 703811 h 1276592"/>
                <a:gd name="connsiteX40" fmla="*/ 572794 w 1079629"/>
                <a:gd name="connsiteY40" fmla="*/ 371958 h 1276592"/>
                <a:gd name="connsiteX41" fmla="*/ 306948 w 1079629"/>
                <a:gd name="connsiteY41" fmla="*/ 27388 h 1276592"/>
                <a:gd name="connsiteX42" fmla="*/ 306948 w 1079629"/>
                <a:gd name="connsiteY42" fmla="*/ 45086 h 1276592"/>
                <a:gd name="connsiteX43" fmla="*/ 306948 w 1079629"/>
                <a:gd name="connsiteY43" fmla="*/ 27388 h 1276592"/>
                <a:gd name="connsiteX44" fmla="*/ 573156 w 1079629"/>
                <a:gd name="connsiteY44" fmla="*/ 11132 h 1276592"/>
                <a:gd name="connsiteX45" fmla="*/ 582720 w 1079629"/>
                <a:gd name="connsiteY45" fmla="*/ 96368 h 1276592"/>
                <a:gd name="connsiteX46" fmla="*/ 570265 w 1079629"/>
                <a:gd name="connsiteY46" fmla="*/ 110276 h 1276592"/>
                <a:gd name="connsiteX47" fmla="*/ 557846 w 1079629"/>
                <a:gd name="connsiteY47" fmla="*/ 99155 h 1276592"/>
                <a:gd name="connsiteX48" fmla="*/ 548283 w 1079629"/>
                <a:gd name="connsiteY48" fmla="*/ 13919 h 1276592"/>
                <a:gd name="connsiteX49" fmla="*/ 559325 w 1079629"/>
                <a:gd name="connsiteY49" fmla="*/ 90 h 1276592"/>
                <a:gd name="connsiteX50" fmla="*/ 573156 w 1079629"/>
                <a:gd name="connsiteY50" fmla="*/ 11132 h 1276592"/>
                <a:gd name="connsiteX51" fmla="*/ 378708 w 1079629"/>
                <a:gd name="connsiteY51" fmla="*/ 278296 h 1276592"/>
                <a:gd name="connsiteX52" fmla="*/ 389750 w 1079629"/>
                <a:gd name="connsiteY52" fmla="*/ 292124 h 1276592"/>
                <a:gd name="connsiteX53" fmla="*/ 375921 w 1079629"/>
                <a:gd name="connsiteY53" fmla="*/ 303167 h 1276592"/>
                <a:gd name="connsiteX54" fmla="*/ 290685 w 1079629"/>
                <a:gd name="connsiteY54" fmla="*/ 293603 h 1276592"/>
                <a:gd name="connsiteX55" fmla="*/ 279643 w 1079629"/>
                <a:gd name="connsiteY55" fmla="*/ 279775 h 1276592"/>
                <a:gd name="connsiteX56" fmla="*/ 293472 w 1079629"/>
                <a:gd name="connsiteY56" fmla="*/ 268732 h 1276592"/>
                <a:gd name="connsiteX57" fmla="*/ 378708 w 1079629"/>
                <a:gd name="connsiteY57" fmla="*/ 278296 h 1276592"/>
                <a:gd name="connsiteX0" fmla="*/ 59021 w 1079629"/>
                <a:gd name="connsiteY0" fmla="*/ 1251159 h 1276592"/>
                <a:gd name="connsiteX1" fmla="*/ 185048 w 1079629"/>
                <a:gd name="connsiteY1" fmla="*/ 1247670 h 1276592"/>
                <a:gd name="connsiteX2" fmla="*/ 471075 w 1079629"/>
                <a:gd name="connsiteY2" fmla="*/ 928070 h 1276592"/>
                <a:gd name="connsiteX3" fmla="*/ 492820 w 1079629"/>
                <a:gd name="connsiteY3" fmla="*/ 863414 h 1276592"/>
                <a:gd name="connsiteX4" fmla="*/ 540712 w 1079629"/>
                <a:gd name="connsiteY4" fmla="*/ 815522 h 1276592"/>
                <a:gd name="connsiteX5" fmla="*/ 979892 w 1079629"/>
                <a:gd name="connsiteY5" fmla="*/ 779052 h 1276592"/>
                <a:gd name="connsiteX6" fmla="*/ 979892 w 1079629"/>
                <a:gd name="connsiteY6" fmla="*/ 296720 h 1276592"/>
                <a:gd name="connsiteX7" fmla="*/ 497555 w 1079629"/>
                <a:gd name="connsiteY7" fmla="*/ 296714 h 1276592"/>
                <a:gd name="connsiteX8" fmla="*/ 461085 w 1079629"/>
                <a:gd name="connsiteY8" fmla="*/ 735895 h 1276592"/>
                <a:gd name="connsiteX9" fmla="*/ 413193 w 1079629"/>
                <a:gd name="connsiteY9" fmla="*/ 783787 h 1276592"/>
                <a:gd name="connsiteX10" fmla="*/ 348537 w 1079629"/>
                <a:gd name="connsiteY10" fmla="*/ 805532 h 1276592"/>
                <a:gd name="connsiteX11" fmla="*/ 28937 w 1079629"/>
                <a:gd name="connsiteY11" fmla="*/ 1091559 h 1276592"/>
                <a:gd name="connsiteX12" fmla="*/ 25448 w 1079629"/>
                <a:gd name="connsiteY12" fmla="*/ 1217586 h 1276592"/>
                <a:gd name="connsiteX13" fmla="*/ 59021 w 1079629"/>
                <a:gd name="connsiteY13" fmla="*/ 1251159 h 1276592"/>
                <a:gd name="connsiteX14" fmla="*/ 515254 w 1079629"/>
                <a:gd name="connsiteY14" fmla="*/ 314410 h 1276592"/>
                <a:gd name="connsiteX15" fmla="*/ 962197 w 1079629"/>
                <a:gd name="connsiteY15" fmla="*/ 314416 h 1276592"/>
                <a:gd name="connsiteX16" fmla="*/ 962197 w 1079629"/>
                <a:gd name="connsiteY16" fmla="*/ 761353 h 1276592"/>
                <a:gd name="connsiteX17" fmla="*/ 515254 w 1079629"/>
                <a:gd name="connsiteY17" fmla="*/ 761353 h 1276592"/>
                <a:gd name="connsiteX18" fmla="*/ 515254 w 1079629"/>
                <a:gd name="connsiteY18" fmla="*/ 314410 h 1276592"/>
                <a:gd name="connsiteX19" fmla="*/ 476495 w 1079629"/>
                <a:gd name="connsiteY19" fmla="*/ 755879 h 1276592"/>
                <a:gd name="connsiteX20" fmla="*/ 520725 w 1079629"/>
                <a:gd name="connsiteY20" fmla="*/ 800112 h 1276592"/>
                <a:gd name="connsiteX21" fmla="*/ 485729 w 1079629"/>
                <a:gd name="connsiteY21" fmla="*/ 835108 h 1276592"/>
                <a:gd name="connsiteX22" fmla="*/ 441497 w 1079629"/>
                <a:gd name="connsiteY22" fmla="*/ 790876 h 1276592"/>
                <a:gd name="connsiteX23" fmla="*/ 476495 w 1079629"/>
                <a:gd name="connsiteY23" fmla="*/ 755879 h 1276592"/>
                <a:gd name="connsiteX24" fmla="*/ 45632 w 1079629"/>
                <a:gd name="connsiteY24" fmla="*/ 1110210 h 1276592"/>
                <a:gd name="connsiteX25" fmla="*/ 365231 w 1079629"/>
                <a:gd name="connsiteY25" fmla="*/ 824183 h 1276592"/>
                <a:gd name="connsiteX26" fmla="*/ 452424 w 1079629"/>
                <a:gd name="connsiteY26" fmla="*/ 911376 h 1276592"/>
                <a:gd name="connsiteX27" fmla="*/ 166397 w 1079629"/>
                <a:gd name="connsiteY27" fmla="*/ 1230975 h 1276592"/>
                <a:gd name="connsiteX28" fmla="*/ 76717 w 1079629"/>
                <a:gd name="connsiteY28" fmla="*/ 1233463 h 1276592"/>
                <a:gd name="connsiteX29" fmla="*/ 43144 w 1079629"/>
                <a:gd name="connsiteY29" fmla="*/ 1199890 h 1276592"/>
                <a:gd name="connsiteX30" fmla="*/ 45632 w 1079629"/>
                <a:gd name="connsiteY30" fmla="*/ 1110210 h 1276592"/>
                <a:gd name="connsiteX31" fmla="*/ 922345 w 1079629"/>
                <a:gd name="connsiteY31" fmla="*/ 721509 h 1276592"/>
                <a:gd name="connsiteX32" fmla="*/ 922345 w 1079629"/>
                <a:gd name="connsiteY32" fmla="*/ 354260 h 1276592"/>
                <a:gd name="connsiteX33" fmla="*/ 555095 w 1079629"/>
                <a:gd name="connsiteY33" fmla="*/ 354260 h 1276592"/>
                <a:gd name="connsiteX34" fmla="*/ 555095 w 1079629"/>
                <a:gd name="connsiteY34" fmla="*/ 721509 h 1276592"/>
                <a:gd name="connsiteX35" fmla="*/ 922345 w 1079629"/>
                <a:gd name="connsiteY35" fmla="*/ 721509 h 1276592"/>
                <a:gd name="connsiteX36" fmla="*/ 572794 w 1079629"/>
                <a:gd name="connsiteY36" fmla="*/ 371958 h 1276592"/>
                <a:gd name="connsiteX37" fmla="*/ 904646 w 1079629"/>
                <a:gd name="connsiteY37" fmla="*/ 371958 h 1276592"/>
                <a:gd name="connsiteX38" fmla="*/ 904646 w 1079629"/>
                <a:gd name="connsiteY38" fmla="*/ 703811 h 1276592"/>
                <a:gd name="connsiteX39" fmla="*/ 572794 w 1079629"/>
                <a:gd name="connsiteY39" fmla="*/ 703811 h 1276592"/>
                <a:gd name="connsiteX40" fmla="*/ 572794 w 1079629"/>
                <a:gd name="connsiteY40" fmla="*/ 371958 h 1276592"/>
                <a:gd name="connsiteX41" fmla="*/ 573156 w 1079629"/>
                <a:gd name="connsiteY41" fmla="*/ 11132 h 1276592"/>
                <a:gd name="connsiteX42" fmla="*/ 582720 w 1079629"/>
                <a:gd name="connsiteY42" fmla="*/ 96368 h 1276592"/>
                <a:gd name="connsiteX43" fmla="*/ 570265 w 1079629"/>
                <a:gd name="connsiteY43" fmla="*/ 110276 h 1276592"/>
                <a:gd name="connsiteX44" fmla="*/ 557846 w 1079629"/>
                <a:gd name="connsiteY44" fmla="*/ 99155 h 1276592"/>
                <a:gd name="connsiteX45" fmla="*/ 548283 w 1079629"/>
                <a:gd name="connsiteY45" fmla="*/ 13919 h 1276592"/>
                <a:gd name="connsiteX46" fmla="*/ 559325 w 1079629"/>
                <a:gd name="connsiteY46" fmla="*/ 90 h 1276592"/>
                <a:gd name="connsiteX47" fmla="*/ 573156 w 1079629"/>
                <a:gd name="connsiteY47" fmla="*/ 11132 h 1276592"/>
                <a:gd name="connsiteX48" fmla="*/ 378708 w 1079629"/>
                <a:gd name="connsiteY48" fmla="*/ 278296 h 1276592"/>
                <a:gd name="connsiteX49" fmla="*/ 389750 w 1079629"/>
                <a:gd name="connsiteY49" fmla="*/ 292124 h 1276592"/>
                <a:gd name="connsiteX50" fmla="*/ 375921 w 1079629"/>
                <a:gd name="connsiteY50" fmla="*/ 303167 h 1276592"/>
                <a:gd name="connsiteX51" fmla="*/ 290685 w 1079629"/>
                <a:gd name="connsiteY51" fmla="*/ 293603 h 1276592"/>
                <a:gd name="connsiteX52" fmla="*/ 279643 w 1079629"/>
                <a:gd name="connsiteY52" fmla="*/ 279775 h 1276592"/>
                <a:gd name="connsiteX53" fmla="*/ 293472 w 1079629"/>
                <a:gd name="connsiteY53" fmla="*/ 268732 h 1276592"/>
                <a:gd name="connsiteX54" fmla="*/ 378708 w 1079629"/>
                <a:gd name="connsiteY54" fmla="*/ 278296 h 1276592"/>
                <a:gd name="connsiteX0" fmla="*/ 59021 w 1079629"/>
                <a:gd name="connsiteY0" fmla="*/ 1251159 h 1276592"/>
                <a:gd name="connsiteX1" fmla="*/ 185048 w 1079629"/>
                <a:gd name="connsiteY1" fmla="*/ 1247670 h 1276592"/>
                <a:gd name="connsiteX2" fmla="*/ 471075 w 1079629"/>
                <a:gd name="connsiteY2" fmla="*/ 928070 h 1276592"/>
                <a:gd name="connsiteX3" fmla="*/ 492820 w 1079629"/>
                <a:gd name="connsiteY3" fmla="*/ 863414 h 1276592"/>
                <a:gd name="connsiteX4" fmla="*/ 540712 w 1079629"/>
                <a:gd name="connsiteY4" fmla="*/ 815522 h 1276592"/>
                <a:gd name="connsiteX5" fmla="*/ 979892 w 1079629"/>
                <a:gd name="connsiteY5" fmla="*/ 779052 h 1276592"/>
                <a:gd name="connsiteX6" fmla="*/ 979892 w 1079629"/>
                <a:gd name="connsiteY6" fmla="*/ 296720 h 1276592"/>
                <a:gd name="connsiteX7" fmla="*/ 497555 w 1079629"/>
                <a:gd name="connsiteY7" fmla="*/ 296714 h 1276592"/>
                <a:gd name="connsiteX8" fmla="*/ 461085 w 1079629"/>
                <a:gd name="connsiteY8" fmla="*/ 735895 h 1276592"/>
                <a:gd name="connsiteX9" fmla="*/ 413193 w 1079629"/>
                <a:gd name="connsiteY9" fmla="*/ 783787 h 1276592"/>
                <a:gd name="connsiteX10" fmla="*/ 348537 w 1079629"/>
                <a:gd name="connsiteY10" fmla="*/ 805532 h 1276592"/>
                <a:gd name="connsiteX11" fmla="*/ 28937 w 1079629"/>
                <a:gd name="connsiteY11" fmla="*/ 1091559 h 1276592"/>
                <a:gd name="connsiteX12" fmla="*/ 25448 w 1079629"/>
                <a:gd name="connsiteY12" fmla="*/ 1217586 h 1276592"/>
                <a:gd name="connsiteX13" fmla="*/ 59021 w 1079629"/>
                <a:gd name="connsiteY13" fmla="*/ 1251159 h 1276592"/>
                <a:gd name="connsiteX14" fmla="*/ 515254 w 1079629"/>
                <a:gd name="connsiteY14" fmla="*/ 314410 h 1276592"/>
                <a:gd name="connsiteX15" fmla="*/ 962197 w 1079629"/>
                <a:gd name="connsiteY15" fmla="*/ 314416 h 1276592"/>
                <a:gd name="connsiteX16" fmla="*/ 962197 w 1079629"/>
                <a:gd name="connsiteY16" fmla="*/ 761353 h 1276592"/>
                <a:gd name="connsiteX17" fmla="*/ 515254 w 1079629"/>
                <a:gd name="connsiteY17" fmla="*/ 761353 h 1276592"/>
                <a:gd name="connsiteX18" fmla="*/ 515254 w 1079629"/>
                <a:gd name="connsiteY18" fmla="*/ 314410 h 1276592"/>
                <a:gd name="connsiteX19" fmla="*/ 476495 w 1079629"/>
                <a:gd name="connsiteY19" fmla="*/ 755879 h 1276592"/>
                <a:gd name="connsiteX20" fmla="*/ 520725 w 1079629"/>
                <a:gd name="connsiteY20" fmla="*/ 800112 h 1276592"/>
                <a:gd name="connsiteX21" fmla="*/ 485729 w 1079629"/>
                <a:gd name="connsiteY21" fmla="*/ 835108 h 1276592"/>
                <a:gd name="connsiteX22" fmla="*/ 441497 w 1079629"/>
                <a:gd name="connsiteY22" fmla="*/ 790876 h 1276592"/>
                <a:gd name="connsiteX23" fmla="*/ 476495 w 1079629"/>
                <a:gd name="connsiteY23" fmla="*/ 755879 h 1276592"/>
                <a:gd name="connsiteX24" fmla="*/ 45632 w 1079629"/>
                <a:gd name="connsiteY24" fmla="*/ 1110210 h 1276592"/>
                <a:gd name="connsiteX25" fmla="*/ 365231 w 1079629"/>
                <a:gd name="connsiteY25" fmla="*/ 824183 h 1276592"/>
                <a:gd name="connsiteX26" fmla="*/ 452424 w 1079629"/>
                <a:gd name="connsiteY26" fmla="*/ 911376 h 1276592"/>
                <a:gd name="connsiteX27" fmla="*/ 166397 w 1079629"/>
                <a:gd name="connsiteY27" fmla="*/ 1230975 h 1276592"/>
                <a:gd name="connsiteX28" fmla="*/ 76717 w 1079629"/>
                <a:gd name="connsiteY28" fmla="*/ 1233463 h 1276592"/>
                <a:gd name="connsiteX29" fmla="*/ 43144 w 1079629"/>
                <a:gd name="connsiteY29" fmla="*/ 1199890 h 1276592"/>
                <a:gd name="connsiteX30" fmla="*/ 45632 w 1079629"/>
                <a:gd name="connsiteY30" fmla="*/ 1110210 h 1276592"/>
                <a:gd name="connsiteX31" fmla="*/ 922345 w 1079629"/>
                <a:gd name="connsiteY31" fmla="*/ 721509 h 1276592"/>
                <a:gd name="connsiteX32" fmla="*/ 922345 w 1079629"/>
                <a:gd name="connsiteY32" fmla="*/ 354260 h 1276592"/>
                <a:gd name="connsiteX33" fmla="*/ 555095 w 1079629"/>
                <a:gd name="connsiteY33" fmla="*/ 354260 h 1276592"/>
                <a:gd name="connsiteX34" fmla="*/ 555095 w 1079629"/>
                <a:gd name="connsiteY34" fmla="*/ 721509 h 1276592"/>
                <a:gd name="connsiteX35" fmla="*/ 922345 w 1079629"/>
                <a:gd name="connsiteY35" fmla="*/ 721509 h 1276592"/>
                <a:gd name="connsiteX36" fmla="*/ 572794 w 1079629"/>
                <a:gd name="connsiteY36" fmla="*/ 371958 h 1276592"/>
                <a:gd name="connsiteX37" fmla="*/ 904646 w 1079629"/>
                <a:gd name="connsiteY37" fmla="*/ 371958 h 1276592"/>
                <a:gd name="connsiteX38" fmla="*/ 904646 w 1079629"/>
                <a:gd name="connsiteY38" fmla="*/ 703811 h 1276592"/>
                <a:gd name="connsiteX39" fmla="*/ 572794 w 1079629"/>
                <a:gd name="connsiteY39" fmla="*/ 703811 h 1276592"/>
                <a:gd name="connsiteX40" fmla="*/ 572794 w 1079629"/>
                <a:gd name="connsiteY40" fmla="*/ 371958 h 1276592"/>
                <a:gd name="connsiteX41" fmla="*/ 573156 w 1079629"/>
                <a:gd name="connsiteY41" fmla="*/ 11132 h 1276592"/>
                <a:gd name="connsiteX42" fmla="*/ 582720 w 1079629"/>
                <a:gd name="connsiteY42" fmla="*/ 96368 h 1276592"/>
                <a:gd name="connsiteX43" fmla="*/ 570265 w 1079629"/>
                <a:gd name="connsiteY43" fmla="*/ 110276 h 1276592"/>
                <a:gd name="connsiteX44" fmla="*/ 548283 w 1079629"/>
                <a:gd name="connsiteY44" fmla="*/ 13919 h 1276592"/>
                <a:gd name="connsiteX45" fmla="*/ 559325 w 1079629"/>
                <a:gd name="connsiteY45" fmla="*/ 90 h 1276592"/>
                <a:gd name="connsiteX46" fmla="*/ 573156 w 1079629"/>
                <a:gd name="connsiteY46" fmla="*/ 11132 h 1276592"/>
                <a:gd name="connsiteX47" fmla="*/ 378708 w 1079629"/>
                <a:gd name="connsiteY47" fmla="*/ 278296 h 1276592"/>
                <a:gd name="connsiteX48" fmla="*/ 389750 w 1079629"/>
                <a:gd name="connsiteY48" fmla="*/ 292124 h 1276592"/>
                <a:gd name="connsiteX49" fmla="*/ 375921 w 1079629"/>
                <a:gd name="connsiteY49" fmla="*/ 303167 h 1276592"/>
                <a:gd name="connsiteX50" fmla="*/ 290685 w 1079629"/>
                <a:gd name="connsiteY50" fmla="*/ 293603 h 1276592"/>
                <a:gd name="connsiteX51" fmla="*/ 279643 w 1079629"/>
                <a:gd name="connsiteY51" fmla="*/ 279775 h 1276592"/>
                <a:gd name="connsiteX52" fmla="*/ 293472 w 1079629"/>
                <a:gd name="connsiteY52" fmla="*/ 268732 h 1276592"/>
                <a:gd name="connsiteX53" fmla="*/ 378708 w 1079629"/>
                <a:gd name="connsiteY53" fmla="*/ 278296 h 1276592"/>
                <a:gd name="connsiteX0" fmla="*/ 59021 w 1079629"/>
                <a:gd name="connsiteY0" fmla="*/ 1251159 h 1276592"/>
                <a:gd name="connsiteX1" fmla="*/ 185048 w 1079629"/>
                <a:gd name="connsiteY1" fmla="*/ 1247670 h 1276592"/>
                <a:gd name="connsiteX2" fmla="*/ 471075 w 1079629"/>
                <a:gd name="connsiteY2" fmla="*/ 928070 h 1276592"/>
                <a:gd name="connsiteX3" fmla="*/ 492820 w 1079629"/>
                <a:gd name="connsiteY3" fmla="*/ 863414 h 1276592"/>
                <a:gd name="connsiteX4" fmla="*/ 540712 w 1079629"/>
                <a:gd name="connsiteY4" fmla="*/ 815522 h 1276592"/>
                <a:gd name="connsiteX5" fmla="*/ 979892 w 1079629"/>
                <a:gd name="connsiteY5" fmla="*/ 779052 h 1276592"/>
                <a:gd name="connsiteX6" fmla="*/ 979892 w 1079629"/>
                <a:gd name="connsiteY6" fmla="*/ 296720 h 1276592"/>
                <a:gd name="connsiteX7" fmla="*/ 497555 w 1079629"/>
                <a:gd name="connsiteY7" fmla="*/ 296714 h 1276592"/>
                <a:gd name="connsiteX8" fmla="*/ 461085 w 1079629"/>
                <a:gd name="connsiteY8" fmla="*/ 735895 h 1276592"/>
                <a:gd name="connsiteX9" fmla="*/ 413193 w 1079629"/>
                <a:gd name="connsiteY9" fmla="*/ 783787 h 1276592"/>
                <a:gd name="connsiteX10" fmla="*/ 348537 w 1079629"/>
                <a:gd name="connsiteY10" fmla="*/ 805532 h 1276592"/>
                <a:gd name="connsiteX11" fmla="*/ 28937 w 1079629"/>
                <a:gd name="connsiteY11" fmla="*/ 1091559 h 1276592"/>
                <a:gd name="connsiteX12" fmla="*/ 25448 w 1079629"/>
                <a:gd name="connsiteY12" fmla="*/ 1217586 h 1276592"/>
                <a:gd name="connsiteX13" fmla="*/ 59021 w 1079629"/>
                <a:gd name="connsiteY13" fmla="*/ 1251159 h 1276592"/>
                <a:gd name="connsiteX14" fmla="*/ 515254 w 1079629"/>
                <a:gd name="connsiteY14" fmla="*/ 314410 h 1276592"/>
                <a:gd name="connsiteX15" fmla="*/ 962197 w 1079629"/>
                <a:gd name="connsiteY15" fmla="*/ 314416 h 1276592"/>
                <a:gd name="connsiteX16" fmla="*/ 962197 w 1079629"/>
                <a:gd name="connsiteY16" fmla="*/ 761353 h 1276592"/>
                <a:gd name="connsiteX17" fmla="*/ 515254 w 1079629"/>
                <a:gd name="connsiteY17" fmla="*/ 761353 h 1276592"/>
                <a:gd name="connsiteX18" fmla="*/ 515254 w 1079629"/>
                <a:gd name="connsiteY18" fmla="*/ 314410 h 1276592"/>
                <a:gd name="connsiteX19" fmla="*/ 476495 w 1079629"/>
                <a:gd name="connsiteY19" fmla="*/ 755879 h 1276592"/>
                <a:gd name="connsiteX20" fmla="*/ 520725 w 1079629"/>
                <a:gd name="connsiteY20" fmla="*/ 800112 h 1276592"/>
                <a:gd name="connsiteX21" fmla="*/ 485729 w 1079629"/>
                <a:gd name="connsiteY21" fmla="*/ 835108 h 1276592"/>
                <a:gd name="connsiteX22" fmla="*/ 441497 w 1079629"/>
                <a:gd name="connsiteY22" fmla="*/ 790876 h 1276592"/>
                <a:gd name="connsiteX23" fmla="*/ 476495 w 1079629"/>
                <a:gd name="connsiteY23" fmla="*/ 755879 h 1276592"/>
                <a:gd name="connsiteX24" fmla="*/ 45632 w 1079629"/>
                <a:gd name="connsiteY24" fmla="*/ 1110210 h 1276592"/>
                <a:gd name="connsiteX25" fmla="*/ 365231 w 1079629"/>
                <a:gd name="connsiteY25" fmla="*/ 824183 h 1276592"/>
                <a:gd name="connsiteX26" fmla="*/ 452424 w 1079629"/>
                <a:gd name="connsiteY26" fmla="*/ 911376 h 1276592"/>
                <a:gd name="connsiteX27" fmla="*/ 166397 w 1079629"/>
                <a:gd name="connsiteY27" fmla="*/ 1230975 h 1276592"/>
                <a:gd name="connsiteX28" fmla="*/ 76717 w 1079629"/>
                <a:gd name="connsiteY28" fmla="*/ 1233463 h 1276592"/>
                <a:gd name="connsiteX29" fmla="*/ 43144 w 1079629"/>
                <a:gd name="connsiteY29" fmla="*/ 1199890 h 1276592"/>
                <a:gd name="connsiteX30" fmla="*/ 45632 w 1079629"/>
                <a:gd name="connsiteY30" fmla="*/ 1110210 h 1276592"/>
                <a:gd name="connsiteX31" fmla="*/ 922345 w 1079629"/>
                <a:gd name="connsiteY31" fmla="*/ 721509 h 1276592"/>
                <a:gd name="connsiteX32" fmla="*/ 922345 w 1079629"/>
                <a:gd name="connsiteY32" fmla="*/ 354260 h 1276592"/>
                <a:gd name="connsiteX33" fmla="*/ 555095 w 1079629"/>
                <a:gd name="connsiteY33" fmla="*/ 354260 h 1276592"/>
                <a:gd name="connsiteX34" fmla="*/ 555095 w 1079629"/>
                <a:gd name="connsiteY34" fmla="*/ 721509 h 1276592"/>
                <a:gd name="connsiteX35" fmla="*/ 922345 w 1079629"/>
                <a:gd name="connsiteY35" fmla="*/ 721509 h 1276592"/>
                <a:gd name="connsiteX36" fmla="*/ 572794 w 1079629"/>
                <a:gd name="connsiteY36" fmla="*/ 371958 h 1276592"/>
                <a:gd name="connsiteX37" fmla="*/ 904646 w 1079629"/>
                <a:gd name="connsiteY37" fmla="*/ 371958 h 1276592"/>
                <a:gd name="connsiteX38" fmla="*/ 904646 w 1079629"/>
                <a:gd name="connsiteY38" fmla="*/ 703811 h 1276592"/>
                <a:gd name="connsiteX39" fmla="*/ 572794 w 1079629"/>
                <a:gd name="connsiteY39" fmla="*/ 703811 h 1276592"/>
                <a:gd name="connsiteX40" fmla="*/ 572794 w 1079629"/>
                <a:gd name="connsiteY40" fmla="*/ 371958 h 1276592"/>
                <a:gd name="connsiteX41" fmla="*/ 573156 w 1079629"/>
                <a:gd name="connsiteY41" fmla="*/ 11132 h 1276592"/>
                <a:gd name="connsiteX42" fmla="*/ 582720 w 1079629"/>
                <a:gd name="connsiteY42" fmla="*/ 96368 h 1276592"/>
                <a:gd name="connsiteX43" fmla="*/ 548283 w 1079629"/>
                <a:gd name="connsiteY43" fmla="*/ 13919 h 1276592"/>
                <a:gd name="connsiteX44" fmla="*/ 559325 w 1079629"/>
                <a:gd name="connsiteY44" fmla="*/ 90 h 1276592"/>
                <a:gd name="connsiteX45" fmla="*/ 573156 w 1079629"/>
                <a:gd name="connsiteY45" fmla="*/ 11132 h 1276592"/>
                <a:gd name="connsiteX46" fmla="*/ 378708 w 1079629"/>
                <a:gd name="connsiteY46" fmla="*/ 278296 h 1276592"/>
                <a:gd name="connsiteX47" fmla="*/ 389750 w 1079629"/>
                <a:gd name="connsiteY47" fmla="*/ 292124 h 1276592"/>
                <a:gd name="connsiteX48" fmla="*/ 375921 w 1079629"/>
                <a:gd name="connsiteY48" fmla="*/ 303167 h 1276592"/>
                <a:gd name="connsiteX49" fmla="*/ 290685 w 1079629"/>
                <a:gd name="connsiteY49" fmla="*/ 293603 h 1276592"/>
                <a:gd name="connsiteX50" fmla="*/ 279643 w 1079629"/>
                <a:gd name="connsiteY50" fmla="*/ 279775 h 1276592"/>
                <a:gd name="connsiteX51" fmla="*/ 293472 w 1079629"/>
                <a:gd name="connsiteY51" fmla="*/ 268732 h 1276592"/>
                <a:gd name="connsiteX52" fmla="*/ 378708 w 1079629"/>
                <a:gd name="connsiteY52" fmla="*/ 278296 h 1276592"/>
                <a:gd name="connsiteX0" fmla="*/ 59021 w 1079629"/>
                <a:gd name="connsiteY0" fmla="*/ 1251159 h 1276592"/>
                <a:gd name="connsiteX1" fmla="*/ 185048 w 1079629"/>
                <a:gd name="connsiteY1" fmla="*/ 1247670 h 1276592"/>
                <a:gd name="connsiteX2" fmla="*/ 471075 w 1079629"/>
                <a:gd name="connsiteY2" fmla="*/ 928070 h 1276592"/>
                <a:gd name="connsiteX3" fmla="*/ 492820 w 1079629"/>
                <a:gd name="connsiteY3" fmla="*/ 863414 h 1276592"/>
                <a:gd name="connsiteX4" fmla="*/ 540712 w 1079629"/>
                <a:gd name="connsiteY4" fmla="*/ 815522 h 1276592"/>
                <a:gd name="connsiteX5" fmla="*/ 979892 w 1079629"/>
                <a:gd name="connsiteY5" fmla="*/ 779052 h 1276592"/>
                <a:gd name="connsiteX6" fmla="*/ 979892 w 1079629"/>
                <a:gd name="connsiteY6" fmla="*/ 296720 h 1276592"/>
                <a:gd name="connsiteX7" fmla="*/ 497555 w 1079629"/>
                <a:gd name="connsiteY7" fmla="*/ 296714 h 1276592"/>
                <a:gd name="connsiteX8" fmla="*/ 461085 w 1079629"/>
                <a:gd name="connsiteY8" fmla="*/ 735895 h 1276592"/>
                <a:gd name="connsiteX9" fmla="*/ 413193 w 1079629"/>
                <a:gd name="connsiteY9" fmla="*/ 783787 h 1276592"/>
                <a:gd name="connsiteX10" fmla="*/ 348537 w 1079629"/>
                <a:gd name="connsiteY10" fmla="*/ 805532 h 1276592"/>
                <a:gd name="connsiteX11" fmla="*/ 28937 w 1079629"/>
                <a:gd name="connsiteY11" fmla="*/ 1091559 h 1276592"/>
                <a:gd name="connsiteX12" fmla="*/ 25448 w 1079629"/>
                <a:gd name="connsiteY12" fmla="*/ 1217586 h 1276592"/>
                <a:gd name="connsiteX13" fmla="*/ 59021 w 1079629"/>
                <a:gd name="connsiteY13" fmla="*/ 1251159 h 1276592"/>
                <a:gd name="connsiteX14" fmla="*/ 515254 w 1079629"/>
                <a:gd name="connsiteY14" fmla="*/ 314410 h 1276592"/>
                <a:gd name="connsiteX15" fmla="*/ 962197 w 1079629"/>
                <a:gd name="connsiteY15" fmla="*/ 314416 h 1276592"/>
                <a:gd name="connsiteX16" fmla="*/ 962197 w 1079629"/>
                <a:gd name="connsiteY16" fmla="*/ 761353 h 1276592"/>
                <a:gd name="connsiteX17" fmla="*/ 515254 w 1079629"/>
                <a:gd name="connsiteY17" fmla="*/ 761353 h 1276592"/>
                <a:gd name="connsiteX18" fmla="*/ 515254 w 1079629"/>
                <a:gd name="connsiteY18" fmla="*/ 314410 h 1276592"/>
                <a:gd name="connsiteX19" fmla="*/ 476495 w 1079629"/>
                <a:gd name="connsiteY19" fmla="*/ 755879 h 1276592"/>
                <a:gd name="connsiteX20" fmla="*/ 520725 w 1079629"/>
                <a:gd name="connsiteY20" fmla="*/ 800112 h 1276592"/>
                <a:gd name="connsiteX21" fmla="*/ 485729 w 1079629"/>
                <a:gd name="connsiteY21" fmla="*/ 835108 h 1276592"/>
                <a:gd name="connsiteX22" fmla="*/ 441497 w 1079629"/>
                <a:gd name="connsiteY22" fmla="*/ 790876 h 1276592"/>
                <a:gd name="connsiteX23" fmla="*/ 476495 w 1079629"/>
                <a:gd name="connsiteY23" fmla="*/ 755879 h 1276592"/>
                <a:gd name="connsiteX24" fmla="*/ 45632 w 1079629"/>
                <a:gd name="connsiteY24" fmla="*/ 1110210 h 1276592"/>
                <a:gd name="connsiteX25" fmla="*/ 365231 w 1079629"/>
                <a:gd name="connsiteY25" fmla="*/ 824183 h 1276592"/>
                <a:gd name="connsiteX26" fmla="*/ 452424 w 1079629"/>
                <a:gd name="connsiteY26" fmla="*/ 911376 h 1276592"/>
                <a:gd name="connsiteX27" fmla="*/ 166397 w 1079629"/>
                <a:gd name="connsiteY27" fmla="*/ 1230975 h 1276592"/>
                <a:gd name="connsiteX28" fmla="*/ 76717 w 1079629"/>
                <a:gd name="connsiteY28" fmla="*/ 1233463 h 1276592"/>
                <a:gd name="connsiteX29" fmla="*/ 43144 w 1079629"/>
                <a:gd name="connsiteY29" fmla="*/ 1199890 h 1276592"/>
                <a:gd name="connsiteX30" fmla="*/ 45632 w 1079629"/>
                <a:gd name="connsiteY30" fmla="*/ 1110210 h 1276592"/>
                <a:gd name="connsiteX31" fmla="*/ 922345 w 1079629"/>
                <a:gd name="connsiteY31" fmla="*/ 721509 h 1276592"/>
                <a:gd name="connsiteX32" fmla="*/ 922345 w 1079629"/>
                <a:gd name="connsiteY32" fmla="*/ 354260 h 1276592"/>
                <a:gd name="connsiteX33" fmla="*/ 555095 w 1079629"/>
                <a:gd name="connsiteY33" fmla="*/ 354260 h 1276592"/>
                <a:gd name="connsiteX34" fmla="*/ 555095 w 1079629"/>
                <a:gd name="connsiteY34" fmla="*/ 721509 h 1276592"/>
                <a:gd name="connsiteX35" fmla="*/ 922345 w 1079629"/>
                <a:gd name="connsiteY35" fmla="*/ 721509 h 1276592"/>
                <a:gd name="connsiteX36" fmla="*/ 572794 w 1079629"/>
                <a:gd name="connsiteY36" fmla="*/ 371958 h 1276592"/>
                <a:gd name="connsiteX37" fmla="*/ 904646 w 1079629"/>
                <a:gd name="connsiteY37" fmla="*/ 371958 h 1276592"/>
                <a:gd name="connsiteX38" fmla="*/ 904646 w 1079629"/>
                <a:gd name="connsiteY38" fmla="*/ 703811 h 1276592"/>
                <a:gd name="connsiteX39" fmla="*/ 572794 w 1079629"/>
                <a:gd name="connsiteY39" fmla="*/ 703811 h 1276592"/>
                <a:gd name="connsiteX40" fmla="*/ 572794 w 1079629"/>
                <a:gd name="connsiteY40" fmla="*/ 371958 h 1276592"/>
                <a:gd name="connsiteX41" fmla="*/ 573156 w 1079629"/>
                <a:gd name="connsiteY41" fmla="*/ 11132 h 1276592"/>
                <a:gd name="connsiteX42" fmla="*/ 548283 w 1079629"/>
                <a:gd name="connsiteY42" fmla="*/ 13919 h 1276592"/>
                <a:gd name="connsiteX43" fmla="*/ 559325 w 1079629"/>
                <a:gd name="connsiteY43" fmla="*/ 90 h 1276592"/>
                <a:gd name="connsiteX44" fmla="*/ 573156 w 1079629"/>
                <a:gd name="connsiteY44" fmla="*/ 11132 h 1276592"/>
                <a:gd name="connsiteX45" fmla="*/ 378708 w 1079629"/>
                <a:gd name="connsiteY45" fmla="*/ 278296 h 1276592"/>
                <a:gd name="connsiteX46" fmla="*/ 389750 w 1079629"/>
                <a:gd name="connsiteY46" fmla="*/ 292124 h 1276592"/>
                <a:gd name="connsiteX47" fmla="*/ 375921 w 1079629"/>
                <a:gd name="connsiteY47" fmla="*/ 303167 h 1276592"/>
                <a:gd name="connsiteX48" fmla="*/ 290685 w 1079629"/>
                <a:gd name="connsiteY48" fmla="*/ 293603 h 1276592"/>
                <a:gd name="connsiteX49" fmla="*/ 279643 w 1079629"/>
                <a:gd name="connsiteY49" fmla="*/ 279775 h 1276592"/>
                <a:gd name="connsiteX50" fmla="*/ 293472 w 1079629"/>
                <a:gd name="connsiteY50" fmla="*/ 268732 h 1276592"/>
                <a:gd name="connsiteX51" fmla="*/ 378708 w 1079629"/>
                <a:gd name="connsiteY51" fmla="*/ 278296 h 1276592"/>
                <a:gd name="connsiteX0" fmla="*/ 59021 w 1079629"/>
                <a:gd name="connsiteY0" fmla="*/ 1251069 h 1276502"/>
                <a:gd name="connsiteX1" fmla="*/ 185048 w 1079629"/>
                <a:gd name="connsiteY1" fmla="*/ 1247580 h 1276502"/>
                <a:gd name="connsiteX2" fmla="*/ 471075 w 1079629"/>
                <a:gd name="connsiteY2" fmla="*/ 927980 h 1276502"/>
                <a:gd name="connsiteX3" fmla="*/ 492820 w 1079629"/>
                <a:gd name="connsiteY3" fmla="*/ 863324 h 1276502"/>
                <a:gd name="connsiteX4" fmla="*/ 540712 w 1079629"/>
                <a:gd name="connsiteY4" fmla="*/ 815432 h 1276502"/>
                <a:gd name="connsiteX5" fmla="*/ 979892 w 1079629"/>
                <a:gd name="connsiteY5" fmla="*/ 778962 h 1276502"/>
                <a:gd name="connsiteX6" fmla="*/ 979892 w 1079629"/>
                <a:gd name="connsiteY6" fmla="*/ 296630 h 1276502"/>
                <a:gd name="connsiteX7" fmla="*/ 497555 w 1079629"/>
                <a:gd name="connsiteY7" fmla="*/ 296624 h 1276502"/>
                <a:gd name="connsiteX8" fmla="*/ 461085 w 1079629"/>
                <a:gd name="connsiteY8" fmla="*/ 735805 h 1276502"/>
                <a:gd name="connsiteX9" fmla="*/ 413193 w 1079629"/>
                <a:gd name="connsiteY9" fmla="*/ 783697 h 1276502"/>
                <a:gd name="connsiteX10" fmla="*/ 348537 w 1079629"/>
                <a:gd name="connsiteY10" fmla="*/ 805442 h 1276502"/>
                <a:gd name="connsiteX11" fmla="*/ 28937 w 1079629"/>
                <a:gd name="connsiteY11" fmla="*/ 1091469 h 1276502"/>
                <a:gd name="connsiteX12" fmla="*/ 25448 w 1079629"/>
                <a:gd name="connsiteY12" fmla="*/ 1217496 h 1276502"/>
                <a:gd name="connsiteX13" fmla="*/ 59021 w 1079629"/>
                <a:gd name="connsiteY13" fmla="*/ 1251069 h 1276502"/>
                <a:gd name="connsiteX14" fmla="*/ 515254 w 1079629"/>
                <a:gd name="connsiteY14" fmla="*/ 314320 h 1276502"/>
                <a:gd name="connsiteX15" fmla="*/ 962197 w 1079629"/>
                <a:gd name="connsiteY15" fmla="*/ 314326 h 1276502"/>
                <a:gd name="connsiteX16" fmla="*/ 962197 w 1079629"/>
                <a:gd name="connsiteY16" fmla="*/ 761263 h 1276502"/>
                <a:gd name="connsiteX17" fmla="*/ 515254 w 1079629"/>
                <a:gd name="connsiteY17" fmla="*/ 761263 h 1276502"/>
                <a:gd name="connsiteX18" fmla="*/ 515254 w 1079629"/>
                <a:gd name="connsiteY18" fmla="*/ 314320 h 1276502"/>
                <a:gd name="connsiteX19" fmla="*/ 476495 w 1079629"/>
                <a:gd name="connsiteY19" fmla="*/ 755789 h 1276502"/>
                <a:gd name="connsiteX20" fmla="*/ 520725 w 1079629"/>
                <a:gd name="connsiteY20" fmla="*/ 800022 h 1276502"/>
                <a:gd name="connsiteX21" fmla="*/ 485729 w 1079629"/>
                <a:gd name="connsiteY21" fmla="*/ 835018 h 1276502"/>
                <a:gd name="connsiteX22" fmla="*/ 441497 w 1079629"/>
                <a:gd name="connsiteY22" fmla="*/ 790786 h 1276502"/>
                <a:gd name="connsiteX23" fmla="*/ 476495 w 1079629"/>
                <a:gd name="connsiteY23" fmla="*/ 755789 h 1276502"/>
                <a:gd name="connsiteX24" fmla="*/ 45632 w 1079629"/>
                <a:gd name="connsiteY24" fmla="*/ 1110120 h 1276502"/>
                <a:gd name="connsiteX25" fmla="*/ 365231 w 1079629"/>
                <a:gd name="connsiteY25" fmla="*/ 824093 h 1276502"/>
                <a:gd name="connsiteX26" fmla="*/ 452424 w 1079629"/>
                <a:gd name="connsiteY26" fmla="*/ 911286 h 1276502"/>
                <a:gd name="connsiteX27" fmla="*/ 166397 w 1079629"/>
                <a:gd name="connsiteY27" fmla="*/ 1230885 h 1276502"/>
                <a:gd name="connsiteX28" fmla="*/ 76717 w 1079629"/>
                <a:gd name="connsiteY28" fmla="*/ 1233373 h 1276502"/>
                <a:gd name="connsiteX29" fmla="*/ 43144 w 1079629"/>
                <a:gd name="connsiteY29" fmla="*/ 1199800 h 1276502"/>
                <a:gd name="connsiteX30" fmla="*/ 45632 w 1079629"/>
                <a:gd name="connsiteY30" fmla="*/ 1110120 h 1276502"/>
                <a:gd name="connsiteX31" fmla="*/ 922345 w 1079629"/>
                <a:gd name="connsiteY31" fmla="*/ 721419 h 1276502"/>
                <a:gd name="connsiteX32" fmla="*/ 922345 w 1079629"/>
                <a:gd name="connsiteY32" fmla="*/ 354170 h 1276502"/>
                <a:gd name="connsiteX33" fmla="*/ 555095 w 1079629"/>
                <a:gd name="connsiteY33" fmla="*/ 354170 h 1276502"/>
                <a:gd name="connsiteX34" fmla="*/ 555095 w 1079629"/>
                <a:gd name="connsiteY34" fmla="*/ 721419 h 1276502"/>
                <a:gd name="connsiteX35" fmla="*/ 922345 w 1079629"/>
                <a:gd name="connsiteY35" fmla="*/ 721419 h 1276502"/>
                <a:gd name="connsiteX36" fmla="*/ 572794 w 1079629"/>
                <a:gd name="connsiteY36" fmla="*/ 371868 h 1276502"/>
                <a:gd name="connsiteX37" fmla="*/ 904646 w 1079629"/>
                <a:gd name="connsiteY37" fmla="*/ 371868 h 1276502"/>
                <a:gd name="connsiteX38" fmla="*/ 904646 w 1079629"/>
                <a:gd name="connsiteY38" fmla="*/ 703721 h 1276502"/>
                <a:gd name="connsiteX39" fmla="*/ 572794 w 1079629"/>
                <a:gd name="connsiteY39" fmla="*/ 703721 h 1276502"/>
                <a:gd name="connsiteX40" fmla="*/ 572794 w 1079629"/>
                <a:gd name="connsiteY40" fmla="*/ 371868 h 1276502"/>
                <a:gd name="connsiteX41" fmla="*/ 559325 w 1079629"/>
                <a:gd name="connsiteY41" fmla="*/ 0 h 1276502"/>
                <a:gd name="connsiteX42" fmla="*/ 548283 w 1079629"/>
                <a:gd name="connsiteY42" fmla="*/ 13829 h 1276502"/>
                <a:gd name="connsiteX43" fmla="*/ 559325 w 1079629"/>
                <a:gd name="connsiteY43" fmla="*/ 0 h 1276502"/>
                <a:gd name="connsiteX44" fmla="*/ 378708 w 1079629"/>
                <a:gd name="connsiteY44" fmla="*/ 278206 h 1276502"/>
                <a:gd name="connsiteX45" fmla="*/ 389750 w 1079629"/>
                <a:gd name="connsiteY45" fmla="*/ 292034 h 1276502"/>
                <a:gd name="connsiteX46" fmla="*/ 375921 w 1079629"/>
                <a:gd name="connsiteY46" fmla="*/ 303077 h 1276502"/>
                <a:gd name="connsiteX47" fmla="*/ 290685 w 1079629"/>
                <a:gd name="connsiteY47" fmla="*/ 293513 h 1276502"/>
                <a:gd name="connsiteX48" fmla="*/ 279643 w 1079629"/>
                <a:gd name="connsiteY48" fmla="*/ 279685 h 1276502"/>
                <a:gd name="connsiteX49" fmla="*/ 293472 w 1079629"/>
                <a:gd name="connsiteY49" fmla="*/ 268642 h 1276502"/>
                <a:gd name="connsiteX50" fmla="*/ 378708 w 1079629"/>
                <a:gd name="connsiteY50" fmla="*/ 278206 h 1276502"/>
                <a:gd name="connsiteX0" fmla="*/ 59021 w 1079629"/>
                <a:gd name="connsiteY0" fmla="*/ 1054179 h 1079612"/>
                <a:gd name="connsiteX1" fmla="*/ 185048 w 1079629"/>
                <a:gd name="connsiteY1" fmla="*/ 1050690 h 1079612"/>
                <a:gd name="connsiteX2" fmla="*/ 471075 w 1079629"/>
                <a:gd name="connsiteY2" fmla="*/ 731090 h 1079612"/>
                <a:gd name="connsiteX3" fmla="*/ 492820 w 1079629"/>
                <a:gd name="connsiteY3" fmla="*/ 666434 h 1079612"/>
                <a:gd name="connsiteX4" fmla="*/ 540712 w 1079629"/>
                <a:gd name="connsiteY4" fmla="*/ 618542 h 1079612"/>
                <a:gd name="connsiteX5" fmla="*/ 979892 w 1079629"/>
                <a:gd name="connsiteY5" fmla="*/ 582072 h 1079612"/>
                <a:gd name="connsiteX6" fmla="*/ 979892 w 1079629"/>
                <a:gd name="connsiteY6" fmla="*/ 99740 h 1079612"/>
                <a:gd name="connsiteX7" fmla="*/ 497555 w 1079629"/>
                <a:gd name="connsiteY7" fmla="*/ 99734 h 1079612"/>
                <a:gd name="connsiteX8" fmla="*/ 461085 w 1079629"/>
                <a:gd name="connsiteY8" fmla="*/ 538915 h 1079612"/>
                <a:gd name="connsiteX9" fmla="*/ 413193 w 1079629"/>
                <a:gd name="connsiteY9" fmla="*/ 586807 h 1079612"/>
                <a:gd name="connsiteX10" fmla="*/ 348537 w 1079629"/>
                <a:gd name="connsiteY10" fmla="*/ 608552 h 1079612"/>
                <a:gd name="connsiteX11" fmla="*/ 28937 w 1079629"/>
                <a:gd name="connsiteY11" fmla="*/ 894579 h 1079612"/>
                <a:gd name="connsiteX12" fmla="*/ 25448 w 1079629"/>
                <a:gd name="connsiteY12" fmla="*/ 1020606 h 1079612"/>
                <a:gd name="connsiteX13" fmla="*/ 59021 w 1079629"/>
                <a:gd name="connsiteY13" fmla="*/ 1054179 h 1079612"/>
                <a:gd name="connsiteX14" fmla="*/ 515254 w 1079629"/>
                <a:gd name="connsiteY14" fmla="*/ 117430 h 1079612"/>
                <a:gd name="connsiteX15" fmla="*/ 962197 w 1079629"/>
                <a:gd name="connsiteY15" fmla="*/ 117436 h 1079612"/>
                <a:gd name="connsiteX16" fmla="*/ 962197 w 1079629"/>
                <a:gd name="connsiteY16" fmla="*/ 564373 h 1079612"/>
                <a:gd name="connsiteX17" fmla="*/ 515254 w 1079629"/>
                <a:gd name="connsiteY17" fmla="*/ 564373 h 1079612"/>
                <a:gd name="connsiteX18" fmla="*/ 515254 w 1079629"/>
                <a:gd name="connsiteY18" fmla="*/ 117430 h 1079612"/>
                <a:gd name="connsiteX19" fmla="*/ 476495 w 1079629"/>
                <a:gd name="connsiteY19" fmla="*/ 558899 h 1079612"/>
                <a:gd name="connsiteX20" fmla="*/ 520725 w 1079629"/>
                <a:gd name="connsiteY20" fmla="*/ 603132 h 1079612"/>
                <a:gd name="connsiteX21" fmla="*/ 485729 w 1079629"/>
                <a:gd name="connsiteY21" fmla="*/ 638128 h 1079612"/>
                <a:gd name="connsiteX22" fmla="*/ 441497 w 1079629"/>
                <a:gd name="connsiteY22" fmla="*/ 593896 h 1079612"/>
                <a:gd name="connsiteX23" fmla="*/ 476495 w 1079629"/>
                <a:gd name="connsiteY23" fmla="*/ 558899 h 1079612"/>
                <a:gd name="connsiteX24" fmla="*/ 45632 w 1079629"/>
                <a:gd name="connsiteY24" fmla="*/ 913230 h 1079612"/>
                <a:gd name="connsiteX25" fmla="*/ 365231 w 1079629"/>
                <a:gd name="connsiteY25" fmla="*/ 627203 h 1079612"/>
                <a:gd name="connsiteX26" fmla="*/ 452424 w 1079629"/>
                <a:gd name="connsiteY26" fmla="*/ 714396 h 1079612"/>
                <a:gd name="connsiteX27" fmla="*/ 166397 w 1079629"/>
                <a:gd name="connsiteY27" fmla="*/ 1033995 h 1079612"/>
                <a:gd name="connsiteX28" fmla="*/ 76717 w 1079629"/>
                <a:gd name="connsiteY28" fmla="*/ 1036483 h 1079612"/>
                <a:gd name="connsiteX29" fmla="*/ 43144 w 1079629"/>
                <a:gd name="connsiteY29" fmla="*/ 1002910 h 1079612"/>
                <a:gd name="connsiteX30" fmla="*/ 45632 w 1079629"/>
                <a:gd name="connsiteY30" fmla="*/ 913230 h 1079612"/>
                <a:gd name="connsiteX31" fmla="*/ 922345 w 1079629"/>
                <a:gd name="connsiteY31" fmla="*/ 524529 h 1079612"/>
                <a:gd name="connsiteX32" fmla="*/ 922345 w 1079629"/>
                <a:gd name="connsiteY32" fmla="*/ 157280 h 1079612"/>
                <a:gd name="connsiteX33" fmla="*/ 555095 w 1079629"/>
                <a:gd name="connsiteY33" fmla="*/ 157280 h 1079612"/>
                <a:gd name="connsiteX34" fmla="*/ 555095 w 1079629"/>
                <a:gd name="connsiteY34" fmla="*/ 524529 h 1079612"/>
                <a:gd name="connsiteX35" fmla="*/ 922345 w 1079629"/>
                <a:gd name="connsiteY35" fmla="*/ 524529 h 1079612"/>
                <a:gd name="connsiteX36" fmla="*/ 572794 w 1079629"/>
                <a:gd name="connsiteY36" fmla="*/ 174978 h 1079612"/>
                <a:gd name="connsiteX37" fmla="*/ 904646 w 1079629"/>
                <a:gd name="connsiteY37" fmla="*/ 174978 h 1079612"/>
                <a:gd name="connsiteX38" fmla="*/ 904646 w 1079629"/>
                <a:gd name="connsiteY38" fmla="*/ 506831 h 1079612"/>
                <a:gd name="connsiteX39" fmla="*/ 572794 w 1079629"/>
                <a:gd name="connsiteY39" fmla="*/ 506831 h 1079612"/>
                <a:gd name="connsiteX40" fmla="*/ 572794 w 1079629"/>
                <a:gd name="connsiteY40" fmla="*/ 174978 h 1079612"/>
                <a:gd name="connsiteX41" fmla="*/ 378708 w 1079629"/>
                <a:gd name="connsiteY41" fmla="*/ 81316 h 1079612"/>
                <a:gd name="connsiteX42" fmla="*/ 389750 w 1079629"/>
                <a:gd name="connsiteY42" fmla="*/ 95144 h 1079612"/>
                <a:gd name="connsiteX43" fmla="*/ 375921 w 1079629"/>
                <a:gd name="connsiteY43" fmla="*/ 106187 h 1079612"/>
                <a:gd name="connsiteX44" fmla="*/ 290685 w 1079629"/>
                <a:gd name="connsiteY44" fmla="*/ 96623 h 1079612"/>
                <a:gd name="connsiteX45" fmla="*/ 279643 w 1079629"/>
                <a:gd name="connsiteY45" fmla="*/ 82795 h 1079612"/>
                <a:gd name="connsiteX46" fmla="*/ 293472 w 1079629"/>
                <a:gd name="connsiteY46" fmla="*/ 71752 h 1079612"/>
                <a:gd name="connsiteX47" fmla="*/ 378708 w 1079629"/>
                <a:gd name="connsiteY47" fmla="*/ 81316 h 1079612"/>
                <a:gd name="connsiteX0" fmla="*/ 59021 w 1079629"/>
                <a:gd name="connsiteY0" fmla="*/ 1054179 h 1079612"/>
                <a:gd name="connsiteX1" fmla="*/ 185048 w 1079629"/>
                <a:gd name="connsiteY1" fmla="*/ 1050690 h 1079612"/>
                <a:gd name="connsiteX2" fmla="*/ 471075 w 1079629"/>
                <a:gd name="connsiteY2" fmla="*/ 731090 h 1079612"/>
                <a:gd name="connsiteX3" fmla="*/ 492820 w 1079629"/>
                <a:gd name="connsiteY3" fmla="*/ 666434 h 1079612"/>
                <a:gd name="connsiteX4" fmla="*/ 540712 w 1079629"/>
                <a:gd name="connsiteY4" fmla="*/ 618542 h 1079612"/>
                <a:gd name="connsiteX5" fmla="*/ 979892 w 1079629"/>
                <a:gd name="connsiteY5" fmla="*/ 582072 h 1079612"/>
                <a:gd name="connsiteX6" fmla="*/ 979892 w 1079629"/>
                <a:gd name="connsiteY6" fmla="*/ 99740 h 1079612"/>
                <a:gd name="connsiteX7" fmla="*/ 497555 w 1079629"/>
                <a:gd name="connsiteY7" fmla="*/ 99734 h 1079612"/>
                <a:gd name="connsiteX8" fmla="*/ 461085 w 1079629"/>
                <a:gd name="connsiteY8" fmla="*/ 538915 h 1079612"/>
                <a:gd name="connsiteX9" fmla="*/ 413193 w 1079629"/>
                <a:gd name="connsiteY9" fmla="*/ 586807 h 1079612"/>
                <a:gd name="connsiteX10" fmla="*/ 348537 w 1079629"/>
                <a:gd name="connsiteY10" fmla="*/ 608552 h 1079612"/>
                <a:gd name="connsiteX11" fmla="*/ 28937 w 1079629"/>
                <a:gd name="connsiteY11" fmla="*/ 894579 h 1079612"/>
                <a:gd name="connsiteX12" fmla="*/ 25448 w 1079629"/>
                <a:gd name="connsiteY12" fmla="*/ 1020606 h 1079612"/>
                <a:gd name="connsiteX13" fmla="*/ 59021 w 1079629"/>
                <a:gd name="connsiteY13" fmla="*/ 1054179 h 1079612"/>
                <a:gd name="connsiteX14" fmla="*/ 515254 w 1079629"/>
                <a:gd name="connsiteY14" fmla="*/ 117430 h 1079612"/>
                <a:gd name="connsiteX15" fmla="*/ 962197 w 1079629"/>
                <a:gd name="connsiteY15" fmla="*/ 117436 h 1079612"/>
                <a:gd name="connsiteX16" fmla="*/ 962197 w 1079629"/>
                <a:gd name="connsiteY16" fmla="*/ 564373 h 1079612"/>
                <a:gd name="connsiteX17" fmla="*/ 515254 w 1079629"/>
                <a:gd name="connsiteY17" fmla="*/ 564373 h 1079612"/>
                <a:gd name="connsiteX18" fmla="*/ 515254 w 1079629"/>
                <a:gd name="connsiteY18" fmla="*/ 117430 h 1079612"/>
                <a:gd name="connsiteX19" fmla="*/ 476495 w 1079629"/>
                <a:gd name="connsiteY19" fmla="*/ 558899 h 1079612"/>
                <a:gd name="connsiteX20" fmla="*/ 520725 w 1079629"/>
                <a:gd name="connsiteY20" fmla="*/ 603132 h 1079612"/>
                <a:gd name="connsiteX21" fmla="*/ 485729 w 1079629"/>
                <a:gd name="connsiteY21" fmla="*/ 638128 h 1079612"/>
                <a:gd name="connsiteX22" fmla="*/ 441497 w 1079629"/>
                <a:gd name="connsiteY22" fmla="*/ 593896 h 1079612"/>
                <a:gd name="connsiteX23" fmla="*/ 476495 w 1079629"/>
                <a:gd name="connsiteY23" fmla="*/ 558899 h 1079612"/>
                <a:gd name="connsiteX24" fmla="*/ 45632 w 1079629"/>
                <a:gd name="connsiteY24" fmla="*/ 913230 h 1079612"/>
                <a:gd name="connsiteX25" fmla="*/ 365231 w 1079629"/>
                <a:gd name="connsiteY25" fmla="*/ 627203 h 1079612"/>
                <a:gd name="connsiteX26" fmla="*/ 452424 w 1079629"/>
                <a:gd name="connsiteY26" fmla="*/ 714396 h 1079612"/>
                <a:gd name="connsiteX27" fmla="*/ 166397 w 1079629"/>
                <a:gd name="connsiteY27" fmla="*/ 1033995 h 1079612"/>
                <a:gd name="connsiteX28" fmla="*/ 76717 w 1079629"/>
                <a:gd name="connsiteY28" fmla="*/ 1036483 h 1079612"/>
                <a:gd name="connsiteX29" fmla="*/ 43144 w 1079629"/>
                <a:gd name="connsiteY29" fmla="*/ 1002910 h 1079612"/>
                <a:gd name="connsiteX30" fmla="*/ 45632 w 1079629"/>
                <a:gd name="connsiteY30" fmla="*/ 913230 h 1079612"/>
                <a:gd name="connsiteX31" fmla="*/ 922345 w 1079629"/>
                <a:gd name="connsiteY31" fmla="*/ 524529 h 1079612"/>
                <a:gd name="connsiteX32" fmla="*/ 922345 w 1079629"/>
                <a:gd name="connsiteY32" fmla="*/ 157280 h 1079612"/>
                <a:gd name="connsiteX33" fmla="*/ 555095 w 1079629"/>
                <a:gd name="connsiteY33" fmla="*/ 157280 h 1079612"/>
                <a:gd name="connsiteX34" fmla="*/ 555095 w 1079629"/>
                <a:gd name="connsiteY34" fmla="*/ 524529 h 1079612"/>
                <a:gd name="connsiteX35" fmla="*/ 922345 w 1079629"/>
                <a:gd name="connsiteY35" fmla="*/ 524529 h 1079612"/>
                <a:gd name="connsiteX36" fmla="*/ 572794 w 1079629"/>
                <a:gd name="connsiteY36" fmla="*/ 174978 h 1079612"/>
                <a:gd name="connsiteX37" fmla="*/ 904646 w 1079629"/>
                <a:gd name="connsiteY37" fmla="*/ 174978 h 1079612"/>
                <a:gd name="connsiteX38" fmla="*/ 904646 w 1079629"/>
                <a:gd name="connsiteY38" fmla="*/ 506831 h 1079612"/>
                <a:gd name="connsiteX39" fmla="*/ 572794 w 1079629"/>
                <a:gd name="connsiteY39" fmla="*/ 506831 h 1079612"/>
                <a:gd name="connsiteX40" fmla="*/ 572794 w 1079629"/>
                <a:gd name="connsiteY40" fmla="*/ 174978 h 1079612"/>
                <a:gd name="connsiteX41" fmla="*/ 378708 w 1079629"/>
                <a:gd name="connsiteY41" fmla="*/ 81316 h 1079612"/>
                <a:gd name="connsiteX42" fmla="*/ 389750 w 1079629"/>
                <a:gd name="connsiteY42" fmla="*/ 95144 h 1079612"/>
                <a:gd name="connsiteX43" fmla="*/ 290685 w 1079629"/>
                <a:gd name="connsiteY43" fmla="*/ 96623 h 1079612"/>
                <a:gd name="connsiteX44" fmla="*/ 279643 w 1079629"/>
                <a:gd name="connsiteY44" fmla="*/ 82795 h 1079612"/>
                <a:gd name="connsiteX45" fmla="*/ 293472 w 1079629"/>
                <a:gd name="connsiteY45" fmla="*/ 71752 h 1079612"/>
                <a:gd name="connsiteX46" fmla="*/ 378708 w 1079629"/>
                <a:gd name="connsiteY46" fmla="*/ 81316 h 1079612"/>
                <a:gd name="connsiteX0" fmla="*/ 59021 w 1079629"/>
                <a:gd name="connsiteY0" fmla="*/ 1054179 h 1079612"/>
                <a:gd name="connsiteX1" fmla="*/ 185048 w 1079629"/>
                <a:gd name="connsiteY1" fmla="*/ 1050690 h 1079612"/>
                <a:gd name="connsiteX2" fmla="*/ 471075 w 1079629"/>
                <a:gd name="connsiteY2" fmla="*/ 731090 h 1079612"/>
                <a:gd name="connsiteX3" fmla="*/ 492820 w 1079629"/>
                <a:gd name="connsiteY3" fmla="*/ 666434 h 1079612"/>
                <a:gd name="connsiteX4" fmla="*/ 540712 w 1079629"/>
                <a:gd name="connsiteY4" fmla="*/ 618542 h 1079612"/>
                <a:gd name="connsiteX5" fmla="*/ 979892 w 1079629"/>
                <a:gd name="connsiteY5" fmla="*/ 582072 h 1079612"/>
                <a:gd name="connsiteX6" fmla="*/ 979892 w 1079629"/>
                <a:gd name="connsiteY6" fmla="*/ 99740 h 1079612"/>
                <a:gd name="connsiteX7" fmla="*/ 497555 w 1079629"/>
                <a:gd name="connsiteY7" fmla="*/ 99734 h 1079612"/>
                <a:gd name="connsiteX8" fmla="*/ 461085 w 1079629"/>
                <a:gd name="connsiteY8" fmla="*/ 538915 h 1079612"/>
                <a:gd name="connsiteX9" fmla="*/ 413193 w 1079629"/>
                <a:gd name="connsiteY9" fmla="*/ 586807 h 1079612"/>
                <a:gd name="connsiteX10" fmla="*/ 348537 w 1079629"/>
                <a:gd name="connsiteY10" fmla="*/ 608552 h 1079612"/>
                <a:gd name="connsiteX11" fmla="*/ 28937 w 1079629"/>
                <a:gd name="connsiteY11" fmla="*/ 894579 h 1079612"/>
                <a:gd name="connsiteX12" fmla="*/ 25448 w 1079629"/>
                <a:gd name="connsiteY12" fmla="*/ 1020606 h 1079612"/>
                <a:gd name="connsiteX13" fmla="*/ 59021 w 1079629"/>
                <a:gd name="connsiteY13" fmla="*/ 1054179 h 1079612"/>
                <a:gd name="connsiteX14" fmla="*/ 515254 w 1079629"/>
                <a:gd name="connsiteY14" fmla="*/ 117430 h 1079612"/>
                <a:gd name="connsiteX15" fmla="*/ 962197 w 1079629"/>
                <a:gd name="connsiteY15" fmla="*/ 117436 h 1079612"/>
                <a:gd name="connsiteX16" fmla="*/ 962197 w 1079629"/>
                <a:gd name="connsiteY16" fmla="*/ 564373 h 1079612"/>
                <a:gd name="connsiteX17" fmla="*/ 515254 w 1079629"/>
                <a:gd name="connsiteY17" fmla="*/ 564373 h 1079612"/>
                <a:gd name="connsiteX18" fmla="*/ 515254 w 1079629"/>
                <a:gd name="connsiteY18" fmla="*/ 117430 h 1079612"/>
                <a:gd name="connsiteX19" fmla="*/ 476495 w 1079629"/>
                <a:gd name="connsiteY19" fmla="*/ 558899 h 1079612"/>
                <a:gd name="connsiteX20" fmla="*/ 520725 w 1079629"/>
                <a:gd name="connsiteY20" fmla="*/ 603132 h 1079612"/>
                <a:gd name="connsiteX21" fmla="*/ 485729 w 1079629"/>
                <a:gd name="connsiteY21" fmla="*/ 638128 h 1079612"/>
                <a:gd name="connsiteX22" fmla="*/ 441497 w 1079629"/>
                <a:gd name="connsiteY22" fmla="*/ 593896 h 1079612"/>
                <a:gd name="connsiteX23" fmla="*/ 476495 w 1079629"/>
                <a:gd name="connsiteY23" fmla="*/ 558899 h 1079612"/>
                <a:gd name="connsiteX24" fmla="*/ 45632 w 1079629"/>
                <a:gd name="connsiteY24" fmla="*/ 913230 h 1079612"/>
                <a:gd name="connsiteX25" fmla="*/ 365231 w 1079629"/>
                <a:gd name="connsiteY25" fmla="*/ 627203 h 1079612"/>
                <a:gd name="connsiteX26" fmla="*/ 452424 w 1079629"/>
                <a:gd name="connsiteY26" fmla="*/ 714396 h 1079612"/>
                <a:gd name="connsiteX27" fmla="*/ 166397 w 1079629"/>
                <a:gd name="connsiteY27" fmla="*/ 1033995 h 1079612"/>
                <a:gd name="connsiteX28" fmla="*/ 76717 w 1079629"/>
                <a:gd name="connsiteY28" fmla="*/ 1036483 h 1079612"/>
                <a:gd name="connsiteX29" fmla="*/ 43144 w 1079629"/>
                <a:gd name="connsiteY29" fmla="*/ 1002910 h 1079612"/>
                <a:gd name="connsiteX30" fmla="*/ 45632 w 1079629"/>
                <a:gd name="connsiteY30" fmla="*/ 913230 h 1079612"/>
                <a:gd name="connsiteX31" fmla="*/ 922345 w 1079629"/>
                <a:gd name="connsiteY31" fmla="*/ 524529 h 1079612"/>
                <a:gd name="connsiteX32" fmla="*/ 922345 w 1079629"/>
                <a:gd name="connsiteY32" fmla="*/ 157280 h 1079612"/>
                <a:gd name="connsiteX33" fmla="*/ 555095 w 1079629"/>
                <a:gd name="connsiteY33" fmla="*/ 157280 h 1079612"/>
                <a:gd name="connsiteX34" fmla="*/ 555095 w 1079629"/>
                <a:gd name="connsiteY34" fmla="*/ 524529 h 1079612"/>
                <a:gd name="connsiteX35" fmla="*/ 922345 w 1079629"/>
                <a:gd name="connsiteY35" fmla="*/ 524529 h 1079612"/>
                <a:gd name="connsiteX36" fmla="*/ 572794 w 1079629"/>
                <a:gd name="connsiteY36" fmla="*/ 174978 h 1079612"/>
                <a:gd name="connsiteX37" fmla="*/ 904646 w 1079629"/>
                <a:gd name="connsiteY37" fmla="*/ 174978 h 1079612"/>
                <a:gd name="connsiteX38" fmla="*/ 904646 w 1079629"/>
                <a:gd name="connsiteY38" fmla="*/ 506831 h 1079612"/>
                <a:gd name="connsiteX39" fmla="*/ 572794 w 1079629"/>
                <a:gd name="connsiteY39" fmla="*/ 506831 h 1079612"/>
                <a:gd name="connsiteX40" fmla="*/ 572794 w 1079629"/>
                <a:gd name="connsiteY40" fmla="*/ 174978 h 1079612"/>
                <a:gd name="connsiteX41" fmla="*/ 293472 w 1079629"/>
                <a:gd name="connsiteY41" fmla="*/ 71752 h 1079612"/>
                <a:gd name="connsiteX42" fmla="*/ 389750 w 1079629"/>
                <a:gd name="connsiteY42" fmla="*/ 95144 h 1079612"/>
                <a:gd name="connsiteX43" fmla="*/ 290685 w 1079629"/>
                <a:gd name="connsiteY43" fmla="*/ 96623 h 1079612"/>
                <a:gd name="connsiteX44" fmla="*/ 279643 w 1079629"/>
                <a:gd name="connsiteY44" fmla="*/ 82795 h 1079612"/>
                <a:gd name="connsiteX45" fmla="*/ 293472 w 1079629"/>
                <a:gd name="connsiteY45" fmla="*/ 71752 h 1079612"/>
                <a:gd name="connsiteX0" fmla="*/ 59021 w 1079629"/>
                <a:gd name="connsiteY0" fmla="*/ 1054179 h 1079612"/>
                <a:gd name="connsiteX1" fmla="*/ 185048 w 1079629"/>
                <a:gd name="connsiteY1" fmla="*/ 1050690 h 1079612"/>
                <a:gd name="connsiteX2" fmla="*/ 471075 w 1079629"/>
                <a:gd name="connsiteY2" fmla="*/ 731090 h 1079612"/>
                <a:gd name="connsiteX3" fmla="*/ 492820 w 1079629"/>
                <a:gd name="connsiteY3" fmla="*/ 666434 h 1079612"/>
                <a:gd name="connsiteX4" fmla="*/ 540712 w 1079629"/>
                <a:gd name="connsiteY4" fmla="*/ 618542 h 1079612"/>
                <a:gd name="connsiteX5" fmla="*/ 979892 w 1079629"/>
                <a:gd name="connsiteY5" fmla="*/ 582072 h 1079612"/>
                <a:gd name="connsiteX6" fmla="*/ 979892 w 1079629"/>
                <a:gd name="connsiteY6" fmla="*/ 99740 h 1079612"/>
                <a:gd name="connsiteX7" fmla="*/ 497555 w 1079629"/>
                <a:gd name="connsiteY7" fmla="*/ 99734 h 1079612"/>
                <a:gd name="connsiteX8" fmla="*/ 461085 w 1079629"/>
                <a:gd name="connsiteY8" fmla="*/ 538915 h 1079612"/>
                <a:gd name="connsiteX9" fmla="*/ 413193 w 1079629"/>
                <a:gd name="connsiteY9" fmla="*/ 586807 h 1079612"/>
                <a:gd name="connsiteX10" fmla="*/ 348537 w 1079629"/>
                <a:gd name="connsiteY10" fmla="*/ 608552 h 1079612"/>
                <a:gd name="connsiteX11" fmla="*/ 28937 w 1079629"/>
                <a:gd name="connsiteY11" fmla="*/ 894579 h 1079612"/>
                <a:gd name="connsiteX12" fmla="*/ 25448 w 1079629"/>
                <a:gd name="connsiteY12" fmla="*/ 1020606 h 1079612"/>
                <a:gd name="connsiteX13" fmla="*/ 59021 w 1079629"/>
                <a:gd name="connsiteY13" fmla="*/ 1054179 h 1079612"/>
                <a:gd name="connsiteX14" fmla="*/ 515254 w 1079629"/>
                <a:gd name="connsiteY14" fmla="*/ 117430 h 1079612"/>
                <a:gd name="connsiteX15" fmla="*/ 962197 w 1079629"/>
                <a:gd name="connsiteY15" fmla="*/ 117436 h 1079612"/>
                <a:gd name="connsiteX16" fmla="*/ 962197 w 1079629"/>
                <a:gd name="connsiteY16" fmla="*/ 564373 h 1079612"/>
                <a:gd name="connsiteX17" fmla="*/ 515254 w 1079629"/>
                <a:gd name="connsiteY17" fmla="*/ 564373 h 1079612"/>
                <a:gd name="connsiteX18" fmla="*/ 515254 w 1079629"/>
                <a:gd name="connsiteY18" fmla="*/ 117430 h 1079612"/>
                <a:gd name="connsiteX19" fmla="*/ 476495 w 1079629"/>
                <a:gd name="connsiteY19" fmla="*/ 558899 h 1079612"/>
                <a:gd name="connsiteX20" fmla="*/ 520725 w 1079629"/>
                <a:gd name="connsiteY20" fmla="*/ 603132 h 1079612"/>
                <a:gd name="connsiteX21" fmla="*/ 485729 w 1079629"/>
                <a:gd name="connsiteY21" fmla="*/ 638128 h 1079612"/>
                <a:gd name="connsiteX22" fmla="*/ 441497 w 1079629"/>
                <a:gd name="connsiteY22" fmla="*/ 593896 h 1079612"/>
                <a:gd name="connsiteX23" fmla="*/ 476495 w 1079629"/>
                <a:gd name="connsiteY23" fmla="*/ 558899 h 1079612"/>
                <a:gd name="connsiteX24" fmla="*/ 45632 w 1079629"/>
                <a:gd name="connsiteY24" fmla="*/ 913230 h 1079612"/>
                <a:gd name="connsiteX25" fmla="*/ 365231 w 1079629"/>
                <a:gd name="connsiteY25" fmla="*/ 627203 h 1079612"/>
                <a:gd name="connsiteX26" fmla="*/ 452424 w 1079629"/>
                <a:gd name="connsiteY26" fmla="*/ 714396 h 1079612"/>
                <a:gd name="connsiteX27" fmla="*/ 166397 w 1079629"/>
                <a:gd name="connsiteY27" fmla="*/ 1033995 h 1079612"/>
                <a:gd name="connsiteX28" fmla="*/ 76717 w 1079629"/>
                <a:gd name="connsiteY28" fmla="*/ 1036483 h 1079612"/>
                <a:gd name="connsiteX29" fmla="*/ 43144 w 1079629"/>
                <a:gd name="connsiteY29" fmla="*/ 1002910 h 1079612"/>
                <a:gd name="connsiteX30" fmla="*/ 45632 w 1079629"/>
                <a:gd name="connsiteY30" fmla="*/ 913230 h 1079612"/>
                <a:gd name="connsiteX31" fmla="*/ 922345 w 1079629"/>
                <a:gd name="connsiteY31" fmla="*/ 524529 h 1079612"/>
                <a:gd name="connsiteX32" fmla="*/ 922345 w 1079629"/>
                <a:gd name="connsiteY32" fmla="*/ 157280 h 1079612"/>
                <a:gd name="connsiteX33" fmla="*/ 555095 w 1079629"/>
                <a:gd name="connsiteY33" fmla="*/ 157280 h 1079612"/>
                <a:gd name="connsiteX34" fmla="*/ 555095 w 1079629"/>
                <a:gd name="connsiteY34" fmla="*/ 524529 h 1079612"/>
                <a:gd name="connsiteX35" fmla="*/ 922345 w 1079629"/>
                <a:gd name="connsiteY35" fmla="*/ 524529 h 1079612"/>
                <a:gd name="connsiteX36" fmla="*/ 572794 w 1079629"/>
                <a:gd name="connsiteY36" fmla="*/ 174978 h 1079612"/>
                <a:gd name="connsiteX37" fmla="*/ 904646 w 1079629"/>
                <a:gd name="connsiteY37" fmla="*/ 174978 h 1079612"/>
                <a:gd name="connsiteX38" fmla="*/ 904646 w 1079629"/>
                <a:gd name="connsiteY38" fmla="*/ 506831 h 1079612"/>
                <a:gd name="connsiteX39" fmla="*/ 572794 w 1079629"/>
                <a:gd name="connsiteY39" fmla="*/ 506831 h 1079612"/>
                <a:gd name="connsiteX40" fmla="*/ 572794 w 1079629"/>
                <a:gd name="connsiteY40" fmla="*/ 174978 h 1079612"/>
                <a:gd name="connsiteX41" fmla="*/ 293472 w 1079629"/>
                <a:gd name="connsiteY41" fmla="*/ 71752 h 1079612"/>
                <a:gd name="connsiteX42" fmla="*/ 290685 w 1079629"/>
                <a:gd name="connsiteY42" fmla="*/ 96623 h 1079612"/>
                <a:gd name="connsiteX43" fmla="*/ 279643 w 1079629"/>
                <a:gd name="connsiteY43" fmla="*/ 82795 h 1079612"/>
                <a:gd name="connsiteX44" fmla="*/ 293472 w 1079629"/>
                <a:gd name="connsiteY44" fmla="*/ 71752 h 1079612"/>
                <a:gd name="connsiteX0" fmla="*/ 59021 w 1079629"/>
                <a:gd name="connsiteY0" fmla="*/ 1054179 h 1079612"/>
                <a:gd name="connsiteX1" fmla="*/ 185048 w 1079629"/>
                <a:gd name="connsiteY1" fmla="*/ 1050690 h 1079612"/>
                <a:gd name="connsiteX2" fmla="*/ 471075 w 1079629"/>
                <a:gd name="connsiteY2" fmla="*/ 731090 h 1079612"/>
                <a:gd name="connsiteX3" fmla="*/ 492820 w 1079629"/>
                <a:gd name="connsiteY3" fmla="*/ 666434 h 1079612"/>
                <a:gd name="connsiteX4" fmla="*/ 540712 w 1079629"/>
                <a:gd name="connsiteY4" fmla="*/ 618542 h 1079612"/>
                <a:gd name="connsiteX5" fmla="*/ 979892 w 1079629"/>
                <a:gd name="connsiteY5" fmla="*/ 582072 h 1079612"/>
                <a:gd name="connsiteX6" fmla="*/ 979892 w 1079629"/>
                <a:gd name="connsiteY6" fmla="*/ 99740 h 1079612"/>
                <a:gd name="connsiteX7" fmla="*/ 497555 w 1079629"/>
                <a:gd name="connsiteY7" fmla="*/ 99734 h 1079612"/>
                <a:gd name="connsiteX8" fmla="*/ 461085 w 1079629"/>
                <a:gd name="connsiteY8" fmla="*/ 538915 h 1079612"/>
                <a:gd name="connsiteX9" fmla="*/ 413193 w 1079629"/>
                <a:gd name="connsiteY9" fmla="*/ 586807 h 1079612"/>
                <a:gd name="connsiteX10" fmla="*/ 348537 w 1079629"/>
                <a:gd name="connsiteY10" fmla="*/ 608552 h 1079612"/>
                <a:gd name="connsiteX11" fmla="*/ 28937 w 1079629"/>
                <a:gd name="connsiteY11" fmla="*/ 894579 h 1079612"/>
                <a:gd name="connsiteX12" fmla="*/ 25448 w 1079629"/>
                <a:gd name="connsiteY12" fmla="*/ 1020606 h 1079612"/>
                <a:gd name="connsiteX13" fmla="*/ 59021 w 1079629"/>
                <a:gd name="connsiteY13" fmla="*/ 1054179 h 1079612"/>
                <a:gd name="connsiteX14" fmla="*/ 515254 w 1079629"/>
                <a:gd name="connsiteY14" fmla="*/ 117430 h 1079612"/>
                <a:gd name="connsiteX15" fmla="*/ 962197 w 1079629"/>
                <a:gd name="connsiteY15" fmla="*/ 117436 h 1079612"/>
                <a:gd name="connsiteX16" fmla="*/ 962197 w 1079629"/>
                <a:gd name="connsiteY16" fmla="*/ 564373 h 1079612"/>
                <a:gd name="connsiteX17" fmla="*/ 515254 w 1079629"/>
                <a:gd name="connsiteY17" fmla="*/ 564373 h 1079612"/>
                <a:gd name="connsiteX18" fmla="*/ 515254 w 1079629"/>
                <a:gd name="connsiteY18" fmla="*/ 117430 h 1079612"/>
                <a:gd name="connsiteX19" fmla="*/ 476495 w 1079629"/>
                <a:gd name="connsiteY19" fmla="*/ 558899 h 1079612"/>
                <a:gd name="connsiteX20" fmla="*/ 520725 w 1079629"/>
                <a:gd name="connsiteY20" fmla="*/ 603132 h 1079612"/>
                <a:gd name="connsiteX21" fmla="*/ 485729 w 1079629"/>
                <a:gd name="connsiteY21" fmla="*/ 638128 h 1079612"/>
                <a:gd name="connsiteX22" fmla="*/ 441497 w 1079629"/>
                <a:gd name="connsiteY22" fmla="*/ 593896 h 1079612"/>
                <a:gd name="connsiteX23" fmla="*/ 476495 w 1079629"/>
                <a:gd name="connsiteY23" fmla="*/ 558899 h 1079612"/>
                <a:gd name="connsiteX24" fmla="*/ 45632 w 1079629"/>
                <a:gd name="connsiteY24" fmla="*/ 913230 h 1079612"/>
                <a:gd name="connsiteX25" fmla="*/ 365231 w 1079629"/>
                <a:gd name="connsiteY25" fmla="*/ 627203 h 1079612"/>
                <a:gd name="connsiteX26" fmla="*/ 452424 w 1079629"/>
                <a:gd name="connsiteY26" fmla="*/ 714396 h 1079612"/>
                <a:gd name="connsiteX27" fmla="*/ 166397 w 1079629"/>
                <a:gd name="connsiteY27" fmla="*/ 1033995 h 1079612"/>
                <a:gd name="connsiteX28" fmla="*/ 76717 w 1079629"/>
                <a:gd name="connsiteY28" fmla="*/ 1036483 h 1079612"/>
                <a:gd name="connsiteX29" fmla="*/ 43144 w 1079629"/>
                <a:gd name="connsiteY29" fmla="*/ 1002910 h 1079612"/>
                <a:gd name="connsiteX30" fmla="*/ 45632 w 1079629"/>
                <a:gd name="connsiteY30" fmla="*/ 913230 h 1079612"/>
                <a:gd name="connsiteX31" fmla="*/ 922345 w 1079629"/>
                <a:gd name="connsiteY31" fmla="*/ 524529 h 1079612"/>
                <a:gd name="connsiteX32" fmla="*/ 922345 w 1079629"/>
                <a:gd name="connsiteY32" fmla="*/ 157280 h 1079612"/>
                <a:gd name="connsiteX33" fmla="*/ 555095 w 1079629"/>
                <a:gd name="connsiteY33" fmla="*/ 157280 h 1079612"/>
                <a:gd name="connsiteX34" fmla="*/ 555095 w 1079629"/>
                <a:gd name="connsiteY34" fmla="*/ 524529 h 1079612"/>
                <a:gd name="connsiteX35" fmla="*/ 922345 w 1079629"/>
                <a:gd name="connsiteY35" fmla="*/ 524529 h 1079612"/>
                <a:gd name="connsiteX36" fmla="*/ 572794 w 1079629"/>
                <a:gd name="connsiteY36" fmla="*/ 174978 h 1079612"/>
                <a:gd name="connsiteX37" fmla="*/ 904646 w 1079629"/>
                <a:gd name="connsiteY37" fmla="*/ 174978 h 1079612"/>
                <a:gd name="connsiteX38" fmla="*/ 904646 w 1079629"/>
                <a:gd name="connsiteY38" fmla="*/ 506831 h 1079612"/>
                <a:gd name="connsiteX39" fmla="*/ 572794 w 1079629"/>
                <a:gd name="connsiteY39" fmla="*/ 506831 h 1079612"/>
                <a:gd name="connsiteX40" fmla="*/ 572794 w 1079629"/>
                <a:gd name="connsiteY40" fmla="*/ 174978 h 1079612"/>
                <a:gd name="connsiteX41" fmla="*/ 293472 w 1079629"/>
                <a:gd name="connsiteY41" fmla="*/ 71752 h 1079612"/>
                <a:gd name="connsiteX42" fmla="*/ 290685 w 1079629"/>
                <a:gd name="connsiteY42" fmla="*/ 96623 h 1079612"/>
                <a:gd name="connsiteX43" fmla="*/ 293472 w 1079629"/>
                <a:gd name="connsiteY43" fmla="*/ 71752 h 1079612"/>
                <a:gd name="connsiteX0" fmla="*/ 59021 w 1079629"/>
                <a:gd name="connsiteY0" fmla="*/ 1054179 h 1079612"/>
                <a:gd name="connsiteX1" fmla="*/ 185048 w 1079629"/>
                <a:gd name="connsiteY1" fmla="*/ 1050690 h 1079612"/>
                <a:gd name="connsiteX2" fmla="*/ 471075 w 1079629"/>
                <a:gd name="connsiteY2" fmla="*/ 731090 h 1079612"/>
                <a:gd name="connsiteX3" fmla="*/ 492820 w 1079629"/>
                <a:gd name="connsiteY3" fmla="*/ 666434 h 1079612"/>
                <a:gd name="connsiteX4" fmla="*/ 540712 w 1079629"/>
                <a:gd name="connsiteY4" fmla="*/ 618542 h 1079612"/>
                <a:gd name="connsiteX5" fmla="*/ 979892 w 1079629"/>
                <a:gd name="connsiteY5" fmla="*/ 582072 h 1079612"/>
                <a:gd name="connsiteX6" fmla="*/ 979892 w 1079629"/>
                <a:gd name="connsiteY6" fmla="*/ 99740 h 1079612"/>
                <a:gd name="connsiteX7" fmla="*/ 497555 w 1079629"/>
                <a:gd name="connsiteY7" fmla="*/ 99734 h 1079612"/>
                <a:gd name="connsiteX8" fmla="*/ 461085 w 1079629"/>
                <a:gd name="connsiteY8" fmla="*/ 538915 h 1079612"/>
                <a:gd name="connsiteX9" fmla="*/ 413193 w 1079629"/>
                <a:gd name="connsiteY9" fmla="*/ 586807 h 1079612"/>
                <a:gd name="connsiteX10" fmla="*/ 348537 w 1079629"/>
                <a:gd name="connsiteY10" fmla="*/ 608552 h 1079612"/>
                <a:gd name="connsiteX11" fmla="*/ 28937 w 1079629"/>
                <a:gd name="connsiteY11" fmla="*/ 894579 h 1079612"/>
                <a:gd name="connsiteX12" fmla="*/ 25448 w 1079629"/>
                <a:gd name="connsiteY12" fmla="*/ 1020606 h 1079612"/>
                <a:gd name="connsiteX13" fmla="*/ 59021 w 1079629"/>
                <a:gd name="connsiteY13" fmla="*/ 1054179 h 1079612"/>
                <a:gd name="connsiteX14" fmla="*/ 515254 w 1079629"/>
                <a:gd name="connsiteY14" fmla="*/ 117430 h 1079612"/>
                <a:gd name="connsiteX15" fmla="*/ 962197 w 1079629"/>
                <a:gd name="connsiteY15" fmla="*/ 117436 h 1079612"/>
                <a:gd name="connsiteX16" fmla="*/ 962197 w 1079629"/>
                <a:gd name="connsiteY16" fmla="*/ 564373 h 1079612"/>
                <a:gd name="connsiteX17" fmla="*/ 515254 w 1079629"/>
                <a:gd name="connsiteY17" fmla="*/ 564373 h 1079612"/>
                <a:gd name="connsiteX18" fmla="*/ 515254 w 1079629"/>
                <a:gd name="connsiteY18" fmla="*/ 117430 h 1079612"/>
                <a:gd name="connsiteX19" fmla="*/ 476495 w 1079629"/>
                <a:gd name="connsiteY19" fmla="*/ 558899 h 1079612"/>
                <a:gd name="connsiteX20" fmla="*/ 520725 w 1079629"/>
                <a:gd name="connsiteY20" fmla="*/ 603132 h 1079612"/>
                <a:gd name="connsiteX21" fmla="*/ 485729 w 1079629"/>
                <a:gd name="connsiteY21" fmla="*/ 638128 h 1079612"/>
                <a:gd name="connsiteX22" fmla="*/ 441497 w 1079629"/>
                <a:gd name="connsiteY22" fmla="*/ 593896 h 1079612"/>
                <a:gd name="connsiteX23" fmla="*/ 476495 w 1079629"/>
                <a:gd name="connsiteY23" fmla="*/ 558899 h 1079612"/>
                <a:gd name="connsiteX24" fmla="*/ 45632 w 1079629"/>
                <a:gd name="connsiteY24" fmla="*/ 913230 h 1079612"/>
                <a:gd name="connsiteX25" fmla="*/ 365231 w 1079629"/>
                <a:gd name="connsiteY25" fmla="*/ 627203 h 1079612"/>
                <a:gd name="connsiteX26" fmla="*/ 452424 w 1079629"/>
                <a:gd name="connsiteY26" fmla="*/ 714396 h 1079612"/>
                <a:gd name="connsiteX27" fmla="*/ 166397 w 1079629"/>
                <a:gd name="connsiteY27" fmla="*/ 1033995 h 1079612"/>
                <a:gd name="connsiteX28" fmla="*/ 76717 w 1079629"/>
                <a:gd name="connsiteY28" fmla="*/ 1036483 h 1079612"/>
                <a:gd name="connsiteX29" fmla="*/ 43144 w 1079629"/>
                <a:gd name="connsiteY29" fmla="*/ 1002910 h 1079612"/>
                <a:gd name="connsiteX30" fmla="*/ 45632 w 1079629"/>
                <a:gd name="connsiteY30" fmla="*/ 913230 h 1079612"/>
                <a:gd name="connsiteX31" fmla="*/ 922345 w 1079629"/>
                <a:gd name="connsiteY31" fmla="*/ 524529 h 1079612"/>
                <a:gd name="connsiteX32" fmla="*/ 922345 w 1079629"/>
                <a:gd name="connsiteY32" fmla="*/ 157280 h 1079612"/>
                <a:gd name="connsiteX33" fmla="*/ 555095 w 1079629"/>
                <a:gd name="connsiteY33" fmla="*/ 157280 h 1079612"/>
                <a:gd name="connsiteX34" fmla="*/ 555095 w 1079629"/>
                <a:gd name="connsiteY34" fmla="*/ 524529 h 1079612"/>
                <a:gd name="connsiteX35" fmla="*/ 922345 w 1079629"/>
                <a:gd name="connsiteY35" fmla="*/ 524529 h 1079612"/>
                <a:gd name="connsiteX36" fmla="*/ 572794 w 1079629"/>
                <a:gd name="connsiteY36" fmla="*/ 174978 h 1079612"/>
                <a:gd name="connsiteX37" fmla="*/ 904646 w 1079629"/>
                <a:gd name="connsiteY37" fmla="*/ 174978 h 1079612"/>
                <a:gd name="connsiteX38" fmla="*/ 904646 w 1079629"/>
                <a:gd name="connsiteY38" fmla="*/ 506831 h 1079612"/>
                <a:gd name="connsiteX39" fmla="*/ 572794 w 1079629"/>
                <a:gd name="connsiteY39" fmla="*/ 506831 h 1079612"/>
                <a:gd name="connsiteX40" fmla="*/ 572794 w 1079629"/>
                <a:gd name="connsiteY40" fmla="*/ 174978 h 1079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1079629" h="1079612">
                  <a:moveTo>
                    <a:pt x="59021" y="1054179"/>
                  </a:moveTo>
                  <a:cubicBezTo>
                    <a:pt x="94183" y="1089341"/>
                    <a:pt x="151736" y="1087919"/>
                    <a:pt x="185048" y="1050690"/>
                  </a:cubicBezTo>
                  <a:lnTo>
                    <a:pt x="471075" y="731090"/>
                  </a:lnTo>
                  <a:cubicBezTo>
                    <a:pt x="487473" y="712766"/>
                    <a:pt x="494608" y="689295"/>
                    <a:pt x="492820" y="666434"/>
                  </a:cubicBezTo>
                  <a:lnTo>
                    <a:pt x="540712" y="618542"/>
                  </a:lnTo>
                  <a:cubicBezTo>
                    <a:pt x="675100" y="714503"/>
                    <a:pt x="861474" y="700490"/>
                    <a:pt x="979892" y="582072"/>
                  </a:cubicBezTo>
                  <a:cubicBezTo>
                    <a:pt x="1112875" y="449097"/>
                    <a:pt x="1112875" y="232717"/>
                    <a:pt x="979892" y="99740"/>
                  </a:cubicBezTo>
                  <a:cubicBezTo>
                    <a:pt x="846905" y="-33248"/>
                    <a:pt x="630530" y="-33243"/>
                    <a:pt x="497555" y="99734"/>
                  </a:cubicBezTo>
                  <a:cubicBezTo>
                    <a:pt x="378138" y="219152"/>
                    <a:pt x="366031" y="405781"/>
                    <a:pt x="461085" y="538915"/>
                  </a:cubicBezTo>
                  <a:lnTo>
                    <a:pt x="413193" y="586807"/>
                  </a:lnTo>
                  <a:cubicBezTo>
                    <a:pt x="390337" y="585019"/>
                    <a:pt x="366869" y="592154"/>
                    <a:pt x="348537" y="608552"/>
                  </a:cubicBezTo>
                  <a:lnTo>
                    <a:pt x="28937" y="894579"/>
                  </a:lnTo>
                  <a:cubicBezTo>
                    <a:pt x="-8077" y="927700"/>
                    <a:pt x="-9952" y="985209"/>
                    <a:pt x="25448" y="1020606"/>
                  </a:cubicBezTo>
                  <a:lnTo>
                    <a:pt x="59021" y="1054179"/>
                  </a:lnTo>
                  <a:close/>
                  <a:moveTo>
                    <a:pt x="515254" y="117430"/>
                  </a:moveTo>
                  <a:cubicBezTo>
                    <a:pt x="638466" y="-5782"/>
                    <a:pt x="838971" y="-5790"/>
                    <a:pt x="962197" y="117436"/>
                  </a:cubicBezTo>
                  <a:cubicBezTo>
                    <a:pt x="1085414" y="240658"/>
                    <a:pt x="1085414" y="441150"/>
                    <a:pt x="962197" y="564373"/>
                  </a:cubicBezTo>
                  <a:cubicBezTo>
                    <a:pt x="838961" y="687596"/>
                    <a:pt x="638464" y="687596"/>
                    <a:pt x="515254" y="564373"/>
                  </a:cubicBezTo>
                  <a:cubicBezTo>
                    <a:pt x="392036" y="441150"/>
                    <a:pt x="392036" y="240653"/>
                    <a:pt x="515254" y="117430"/>
                  </a:cubicBezTo>
                  <a:close/>
                  <a:moveTo>
                    <a:pt x="476495" y="558899"/>
                  </a:moveTo>
                  <a:cubicBezTo>
                    <a:pt x="490339" y="575528"/>
                    <a:pt x="503775" y="589017"/>
                    <a:pt x="520725" y="603132"/>
                  </a:cubicBezTo>
                  <a:lnTo>
                    <a:pt x="485729" y="638128"/>
                  </a:lnTo>
                  <a:cubicBezTo>
                    <a:pt x="476963" y="618281"/>
                    <a:pt x="461361" y="602669"/>
                    <a:pt x="441497" y="593896"/>
                  </a:cubicBezTo>
                  <a:lnTo>
                    <a:pt x="476495" y="558899"/>
                  </a:lnTo>
                  <a:close/>
                  <a:moveTo>
                    <a:pt x="45632" y="913230"/>
                  </a:moveTo>
                  <a:lnTo>
                    <a:pt x="365231" y="627203"/>
                  </a:lnTo>
                  <a:cubicBezTo>
                    <a:pt x="422920" y="575576"/>
                    <a:pt x="504002" y="656771"/>
                    <a:pt x="452424" y="714396"/>
                  </a:cubicBezTo>
                  <a:lnTo>
                    <a:pt x="166397" y="1033995"/>
                  </a:lnTo>
                  <a:cubicBezTo>
                    <a:pt x="142408" y="1060808"/>
                    <a:pt x="101417" y="1061170"/>
                    <a:pt x="76717" y="1036483"/>
                  </a:cubicBezTo>
                  <a:lnTo>
                    <a:pt x="43144" y="1002910"/>
                  </a:lnTo>
                  <a:cubicBezTo>
                    <a:pt x="18086" y="977850"/>
                    <a:pt x="19146" y="936928"/>
                    <a:pt x="45632" y="913230"/>
                  </a:cubicBezTo>
                  <a:close/>
                  <a:moveTo>
                    <a:pt x="922345" y="524529"/>
                  </a:moveTo>
                  <a:cubicBezTo>
                    <a:pt x="1023599" y="423281"/>
                    <a:pt x="1023599" y="258528"/>
                    <a:pt x="922345" y="157280"/>
                  </a:cubicBezTo>
                  <a:cubicBezTo>
                    <a:pt x="821096" y="56031"/>
                    <a:pt x="656344" y="56031"/>
                    <a:pt x="555095" y="157280"/>
                  </a:cubicBezTo>
                  <a:cubicBezTo>
                    <a:pt x="453842" y="258528"/>
                    <a:pt x="453842" y="423281"/>
                    <a:pt x="555095" y="524529"/>
                  </a:cubicBezTo>
                  <a:cubicBezTo>
                    <a:pt x="656356" y="625791"/>
                    <a:pt x="821096" y="625780"/>
                    <a:pt x="922345" y="524529"/>
                  </a:cubicBezTo>
                  <a:close/>
                  <a:moveTo>
                    <a:pt x="572794" y="174978"/>
                  </a:moveTo>
                  <a:cubicBezTo>
                    <a:pt x="664285" y="83487"/>
                    <a:pt x="813150" y="83482"/>
                    <a:pt x="904646" y="174978"/>
                  </a:cubicBezTo>
                  <a:cubicBezTo>
                    <a:pt x="996135" y="266472"/>
                    <a:pt x="996135" y="415337"/>
                    <a:pt x="904646" y="506831"/>
                  </a:cubicBezTo>
                  <a:cubicBezTo>
                    <a:pt x="813153" y="598325"/>
                    <a:pt x="664287" y="598325"/>
                    <a:pt x="572794" y="506831"/>
                  </a:cubicBezTo>
                  <a:cubicBezTo>
                    <a:pt x="481307" y="415337"/>
                    <a:pt x="481307" y="266474"/>
                    <a:pt x="572794" y="174978"/>
                  </a:cubicBezTo>
                  <a:close/>
                </a:path>
              </a:pathLst>
            </a:custGeom>
            <a:solidFill>
              <a:srgbClr val="FFFFFF"/>
            </a:solidFill>
            <a:ln w="3175" cap="flat">
              <a:solidFill>
                <a:srgbClr val="086F3C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20AE5621-E513-5BEC-808C-44B53E2C434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955527" y="402309"/>
            <a:ext cx="1530625" cy="483211"/>
          </a:xfrm>
          <a:prstGeom prst="rect">
            <a:avLst/>
          </a:prstGeom>
        </p:spPr>
      </p:pic>
      <p:sp>
        <p:nvSpPr>
          <p:cNvPr id="25" name="Text Placeholder 23">
            <a:extLst>
              <a:ext uri="{FF2B5EF4-FFF2-40B4-BE49-F238E27FC236}">
                <a16:creationId xmlns:a16="http://schemas.microsoft.com/office/drawing/2014/main" id="{4F059445-280B-1BBA-FB97-015076C320EA}"/>
              </a:ext>
            </a:extLst>
          </p:cNvPr>
          <p:cNvSpPr txBox="1">
            <a:spLocks/>
          </p:cNvSpPr>
          <p:nvPr/>
        </p:nvSpPr>
        <p:spPr>
          <a:xfrm>
            <a:off x="688608" y="390852"/>
            <a:ext cx="4980669" cy="874831"/>
          </a:xfrm>
          <a:prstGeom prst="rect">
            <a:avLst/>
          </a:prstGeom>
        </p:spPr>
        <p:txBody>
          <a:bodyPr vert="horz" wrap="square" lIns="0" tIns="0" rIns="0" bIns="91440" rtlCol="0" anchor="t" anchorCtr="0">
            <a:noAutofit/>
          </a:bodyPr>
          <a:lstStyle>
            <a:lvl1pPr marL="0" indent="0" algn="l" defTabSz="58293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lang="en-US" sz="2600" b="1" kern="1200" spc="-2" dirty="0" smtClean="0">
                <a:solidFill>
                  <a:srgbClr val="086F3C"/>
                </a:solidFill>
                <a:latin typeface="+mn-lt"/>
                <a:ea typeface="+mn-ea"/>
                <a:cs typeface="Calibri"/>
              </a:defRPr>
            </a:lvl1pPr>
            <a:lvl2pPr marL="145733" indent="-145733" algn="l" defTabSz="582930" rtl="0" eaLnBrk="1" latinLnBrk="0" hangingPunct="1">
              <a:lnSpc>
                <a:spcPct val="105000"/>
              </a:lnSpc>
              <a:spcBef>
                <a:spcPts val="638"/>
              </a:spcBef>
              <a:spcAft>
                <a:spcPts val="0"/>
              </a:spcAft>
              <a:buClr>
                <a:schemeClr val="accent1"/>
              </a:buClr>
              <a:buSzPct val="95000"/>
              <a:buFontTx/>
              <a:buBlip>
                <a:blip r:embed="rId5"/>
              </a:buBlip>
              <a:tabLst/>
              <a:defRPr lang="en-US" sz="1148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91465" indent="-145733" algn="l" defTabSz="582930" rtl="0" eaLnBrk="1" latinLnBrk="0" hangingPunct="1">
              <a:lnSpc>
                <a:spcPct val="105000"/>
              </a:lnSpc>
              <a:spcBef>
                <a:spcPts val="638"/>
              </a:spcBef>
              <a:spcAft>
                <a:spcPts val="0"/>
              </a:spcAft>
              <a:buClr>
                <a:schemeClr val="accent1"/>
              </a:buClr>
              <a:buFont typeface="Calibri" panose="020F0502020204030204" pitchFamily="34" charset="0"/>
              <a:buChar char="–"/>
              <a:tabLst/>
              <a:defRPr sz="102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437198" indent="-145733" algn="l" defTabSz="582930" rtl="0" eaLnBrk="1" latinLnBrk="0" hangingPunct="1">
              <a:lnSpc>
                <a:spcPct val="105000"/>
              </a:lnSpc>
              <a:spcBef>
                <a:spcPts val="638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893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91465" indent="0" algn="l" defTabSz="582930" rtl="0" eaLnBrk="1" latinLnBrk="0" hangingPunct="1">
              <a:lnSpc>
                <a:spcPct val="105000"/>
              </a:lnSpc>
              <a:spcBef>
                <a:spcPts val="127"/>
              </a:spcBef>
              <a:spcAft>
                <a:spcPts val="0"/>
              </a:spcAft>
              <a:buClr>
                <a:schemeClr val="accent1"/>
              </a:buClr>
              <a:buFontTx/>
              <a:buNone/>
              <a:defRPr sz="701" kern="1200">
                <a:solidFill>
                  <a:srgbClr val="414042"/>
                </a:solidFill>
                <a:latin typeface="+mn-lt"/>
                <a:ea typeface="+mn-ea"/>
                <a:cs typeface="+mn-cs"/>
              </a:defRPr>
            </a:lvl5pPr>
            <a:lvl6pPr marL="1603058" indent="-145733" algn="l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Char char="•"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94523" indent="-145733" algn="l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Char char="•"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85988" indent="-145733" algn="l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Char char="•"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77453" indent="-145733" algn="l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Char char="•"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800" lvl="0" defTabSz="914400">
              <a:spcBef>
                <a:spcPts val="100"/>
              </a:spcBef>
              <a:buClrTx/>
              <a:defRPr/>
            </a:pPr>
            <a:r>
              <a:rPr lang="en-US" sz="2800" kern="0" spc="0" dirty="0">
                <a:solidFill>
                  <a:srgbClr val="007445"/>
                </a:solidFill>
                <a:cs typeface="Tahoma"/>
              </a:rPr>
              <a:t>Externally-Sponsored </a:t>
            </a:r>
            <a:r>
              <a:rPr lang="en-US" sz="2800" dirty="0">
                <a:solidFill>
                  <a:srgbClr val="007445"/>
                </a:solidFill>
                <a:cs typeface="Tahoma"/>
              </a:rPr>
              <a:t>R</a:t>
            </a:r>
            <a:r>
              <a:rPr lang="en-US" sz="2800" kern="0" spc="0" dirty="0">
                <a:solidFill>
                  <a:srgbClr val="007445"/>
                </a:solidFill>
                <a:cs typeface="Tahoma"/>
              </a:rPr>
              <a:t>esearch (ESR)</a:t>
            </a:r>
            <a:r>
              <a:rPr lang="en-GB" baseline="30000" dirty="0"/>
              <a:t>*,</a:t>
            </a:r>
            <a:r>
              <a:rPr lang="en-US" sz="2800" kern="0" spc="0" baseline="30000" dirty="0">
                <a:solidFill>
                  <a:srgbClr val="007445"/>
                </a:solidFill>
                <a:cs typeface="Tahoma"/>
              </a:rPr>
              <a:t>1</a:t>
            </a:r>
          </a:p>
        </p:txBody>
      </p:sp>
      <p:sp>
        <p:nvSpPr>
          <p:cNvPr id="26" name="Content Placeholder 1">
            <a:extLst>
              <a:ext uri="{FF2B5EF4-FFF2-40B4-BE49-F238E27FC236}">
                <a16:creationId xmlns:a16="http://schemas.microsoft.com/office/drawing/2014/main" id="{84F53151-7B88-56EC-06F7-9FF74F3FE3BC}"/>
              </a:ext>
            </a:extLst>
          </p:cNvPr>
          <p:cNvSpPr txBox="1">
            <a:spLocks/>
          </p:cNvSpPr>
          <p:nvPr/>
        </p:nvSpPr>
        <p:spPr>
          <a:xfrm>
            <a:off x="688608" y="1515958"/>
            <a:ext cx="5276013" cy="79605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582930" rtl="0" eaLnBrk="1" latinLnBrk="0" hangingPunct="1">
              <a:lnSpc>
                <a:spcPct val="105000"/>
              </a:lnSpc>
              <a:spcBef>
                <a:spcPts val="1148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275" b="1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145733" indent="-145733" algn="l" defTabSz="582930" rtl="0" eaLnBrk="1" latinLnBrk="0" hangingPunct="1">
              <a:lnSpc>
                <a:spcPct val="105000"/>
              </a:lnSpc>
              <a:spcBef>
                <a:spcPts val="638"/>
              </a:spcBef>
              <a:spcAft>
                <a:spcPts val="0"/>
              </a:spcAft>
              <a:buClr>
                <a:schemeClr val="accent1"/>
              </a:buClr>
              <a:buSzPct val="95000"/>
              <a:buFontTx/>
              <a:buBlip>
                <a:blip r:embed="rId5"/>
              </a:buBlip>
              <a:tabLst/>
              <a:defRPr lang="en-US" sz="1148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91465" indent="-145733" algn="l" defTabSz="582930" rtl="0" eaLnBrk="1" latinLnBrk="0" hangingPunct="1">
              <a:lnSpc>
                <a:spcPct val="105000"/>
              </a:lnSpc>
              <a:spcBef>
                <a:spcPts val="638"/>
              </a:spcBef>
              <a:spcAft>
                <a:spcPts val="0"/>
              </a:spcAft>
              <a:buClr>
                <a:schemeClr val="accent1"/>
              </a:buClr>
              <a:buFont typeface="Calibri" panose="020F0502020204030204" pitchFamily="34" charset="0"/>
              <a:buChar char="–"/>
              <a:tabLst/>
              <a:defRPr sz="102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437198" indent="-145733" algn="l" defTabSz="582930" rtl="0" eaLnBrk="1" latinLnBrk="0" hangingPunct="1">
              <a:lnSpc>
                <a:spcPct val="105000"/>
              </a:lnSpc>
              <a:spcBef>
                <a:spcPts val="638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893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91465" indent="0" algn="l" defTabSz="582930" rtl="0" eaLnBrk="1" latinLnBrk="0" hangingPunct="1">
              <a:lnSpc>
                <a:spcPct val="105000"/>
              </a:lnSpc>
              <a:spcBef>
                <a:spcPts val="127"/>
              </a:spcBef>
              <a:spcAft>
                <a:spcPts val="0"/>
              </a:spcAft>
              <a:buClr>
                <a:schemeClr val="accent1"/>
              </a:buClr>
              <a:buFontTx/>
              <a:buNone/>
              <a:defRPr sz="701" kern="1200">
                <a:solidFill>
                  <a:srgbClr val="414042"/>
                </a:solidFill>
                <a:latin typeface="+mn-lt"/>
                <a:ea typeface="+mn-ea"/>
                <a:cs typeface="+mn-cs"/>
              </a:defRPr>
            </a:lvl5pPr>
            <a:lvl6pPr marL="1603058" indent="-145733" algn="l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Char char="•"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94523" indent="-145733" algn="l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Char char="•"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85988" indent="-145733" algn="l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Char char="•"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77453" indent="-145733" algn="l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Char char="•"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1" indent="0" algn="l" defTabSz="582930" rtl="0" eaLnBrk="1" fontAlgn="auto" latinLnBrk="0" hangingPunct="1">
              <a:lnSpc>
                <a:spcPct val="105000"/>
              </a:lnSpc>
              <a:spcBef>
                <a:spcPts val="638"/>
              </a:spcBef>
              <a:spcAft>
                <a:spcPts val="0"/>
              </a:spcAft>
              <a:buClr>
                <a:srgbClr val="91C353"/>
              </a:buClr>
              <a:buSzPct val="95000"/>
              <a:buNone/>
              <a:tabLst/>
              <a:defRPr/>
            </a:pPr>
            <a:r>
              <a:rPr kumimoji="0" lang="en-GB" sz="1100" b="0" i="0" u="none" strike="noStrike" kern="1200" cap="none" spc="0" normalizeH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Through the ESR program, pioneering physicians and researchers develop innovative solutions to help improve the lives of patients suffering from autoimmune diseases. </a:t>
            </a:r>
            <a:br>
              <a:rPr kumimoji="0" lang="en-GB" sz="1100" b="0" i="0" u="none" strike="noStrike" kern="1200" cap="none" spc="0" normalizeH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GB" sz="1100" b="0" i="0" u="none" strike="noStrike" kern="1200" cap="none" spc="0" normalizeH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Inspired by their resilience, </a:t>
            </a:r>
            <a:r>
              <a:rPr kumimoji="0" lang="en-GB" sz="1100" b="0" i="0" u="none" strike="noStrike" kern="1200" cap="none" spc="0" normalizeH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argenx</a:t>
            </a:r>
            <a:r>
              <a:rPr kumimoji="0" lang="en-GB" sz="1100" b="0" i="0" u="none" strike="noStrike" kern="1200" cap="none" spc="0" normalizeH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supports these efforts by providing funding to help </a:t>
            </a:r>
            <a:br>
              <a:rPr kumimoji="0" lang="en-GB" sz="1100" b="0" i="0" u="none" strike="noStrike" kern="1200" cap="none" spc="0" normalizeH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GB" sz="1100" b="0" i="0" u="none" strike="noStrike" kern="1200" cap="none" spc="0" normalizeH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turn breakthroughs into medicines with urgency for patients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8814B35-FEFB-3A6C-272C-2D4F9F6585EA}"/>
              </a:ext>
            </a:extLst>
          </p:cNvPr>
          <p:cNvSpPr txBox="1"/>
          <p:nvPr/>
        </p:nvSpPr>
        <p:spPr>
          <a:xfrm>
            <a:off x="687933" y="3816186"/>
            <a:ext cx="6392628" cy="317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1462" kern="1200" dirty="0">
                <a:solidFill>
                  <a:srgbClr val="0B436E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Areas of Primary Research Interest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D179EBF-72C7-F6F2-BDC9-33D1D7F7F2BD}"/>
              </a:ext>
            </a:extLst>
          </p:cNvPr>
          <p:cNvSpPr txBox="1"/>
          <p:nvPr/>
        </p:nvSpPr>
        <p:spPr>
          <a:xfrm>
            <a:off x="691839" y="7334204"/>
            <a:ext cx="6392628" cy="542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1462" kern="1200" dirty="0" err="1">
                <a:solidFill>
                  <a:srgbClr val="0B436E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argenx</a:t>
            </a:r>
            <a:r>
              <a:rPr lang="en-US" sz="1462" kern="1200" dirty="0">
                <a:solidFill>
                  <a:srgbClr val="0B436E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 considers these following elements when reviewing proposals:</a:t>
            </a:r>
          </a:p>
          <a:p>
            <a:pPr algn="l" rtl="0"/>
            <a:endParaRPr lang="en-US" sz="1462" kern="1200" dirty="0">
              <a:solidFill>
                <a:srgbClr val="0B436E"/>
              </a:solidFill>
              <a:latin typeface="Calibri" panose="020F0502020204030204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Freeform 4">
            <a:extLst>
              <a:ext uri="{FF2B5EF4-FFF2-40B4-BE49-F238E27FC236}">
                <a16:creationId xmlns:a16="http://schemas.microsoft.com/office/drawing/2014/main" id="{6FEB4485-773F-9E9F-9B0B-2AE99C92C21B}"/>
              </a:ext>
            </a:extLst>
          </p:cNvPr>
          <p:cNvSpPr/>
          <p:nvPr/>
        </p:nvSpPr>
        <p:spPr>
          <a:xfrm rot="19320740">
            <a:off x="158269" y="10696979"/>
            <a:ext cx="182880" cy="182880"/>
          </a:xfrm>
          <a:custGeom>
            <a:avLst/>
            <a:gdLst>
              <a:gd name="connsiteX0" fmla="*/ 356452 w 628843"/>
              <a:gd name="connsiteY0" fmla="*/ 3205 h 566992"/>
              <a:gd name="connsiteX1" fmla="*/ 3659 w 628843"/>
              <a:gd name="connsiteY1" fmla="*/ 266001 h 566992"/>
              <a:gd name="connsiteX2" fmla="*/ 62654 w 628843"/>
              <a:gd name="connsiteY2" fmla="*/ 497293 h 566992"/>
              <a:gd name="connsiteX3" fmla="*/ 280555 w 628843"/>
              <a:gd name="connsiteY3" fmla="*/ 551039 h 566992"/>
              <a:gd name="connsiteX4" fmla="*/ 519274 w 628843"/>
              <a:gd name="connsiteY4" fmla="*/ 452613 h 566992"/>
              <a:gd name="connsiteX5" fmla="*/ 627605 w 628843"/>
              <a:gd name="connsiteY5" fmla="*/ 316225 h 566992"/>
              <a:gd name="connsiteX6" fmla="*/ 561366 w 628843"/>
              <a:gd name="connsiteY6" fmla="*/ 124852 h 566992"/>
              <a:gd name="connsiteX7" fmla="*/ 356452 w 628843"/>
              <a:gd name="connsiteY7" fmla="*/ 3205 h 566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8843" h="566992">
                <a:moveTo>
                  <a:pt x="356452" y="3205"/>
                </a:moveTo>
                <a:cubicBezTo>
                  <a:pt x="186516" y="-21189"/>
                  <a:pt x="28784" y="96283"/>
                  <a:pt x="3659" y="266001"/>
                </a:cubicBezTo>
                <a:cubicBezTo>
                  <a:pt x="-9197" y="347925"/>
                  <a:pt x="12143" y="431545"/>
                  <a:pt x="62654" y="497293"/>
                </a:cubicBezTo>
                <a:cubicBezTo>
                  <a:pt x="114013" y="565976"/>
                  <a:pt x="186647" y="583913"/>
                  <a:pt x="280555" y="551039"/>
                </a:cubicBezTo>
                <a:cubicBezTo>
                  <a:pt x="361999" y="522992"/>
                  <a:pt x="441680" y="490118"/>
                  <a:pt x="519274" y="452613"/>
                </a:cubicBezTo>
                <a:cubicBezTo>
                  <a:pt x="584533" y="420195"/>
                  <a:pt x="620687" y="374733"/>
                  <a:pt x="627605" y="316225"/>
                </a:cubicBezTo>
                <a:cubicBezTo>
                  <a:pt x="634522" y="257717"/>
                  <a:pt x="612464" y="193926"/>
                  <a:pt x="561366" y="124852"/>
                </a:cubicBezTo>
                <a:cubicBezTo>
                  <a:pt x="512879" y="57669"/>
                  <a:pt x="438679" y="13642"/>
                  <a:pt x="356452" y="3205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148" dirty="0"/>
          </a:p>
        </p:txBody>
      </p:sp>
      <p:sp>
        <p:nvSpPr>
          <p:cNvPr id="54" name="Slide Number Placeholder 5">
            <a:extLst>
              <a:ext uri="{FF2B5EF4-FFF2-40B4-BE49-F238E27FC236}">
                <a16:creationId xmlns:a16="http://schemas.microsoft.com/office/drawing/2014/main" id="{E4C713A6-B2CC-2346-83A8-44CA12D54928}"/>
              </a:ext>
            </a:extLst>
          </p:cNvPr>
          <p:cNvSpPr txBox="1">
            <a:spLocks/>
          </p:cNvSpPr>
          <p:nvPr/>
        </p:nvSpPr>
        <p:spPr>
          <a:xfrm>
            <a:off x="159432" y="10696979"/>
            <a:ext cx="182880" cy="18288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txBody>
          <a:bodyPr vert="horz" wrap="square" lIns="0" tIns="0" rIns="0" bIns="0" rtlCol="0" anchor="ctr">
            <a:noAutofit/>
          </a:bodyPr>
          <a:lstStyle>
            <a:defPPr>
              <a:defRPr kern="0"/>
            </a:defPPr>
            <a:lvl1pPr algn="ctr">
              <a:defRPr sz="510" b="0" i="0">
                <a:solidFill>
                  <a:schemeClr val="tx2"/>
                </a:solidFill>
                <a:latin typeface="Calibri" panose="020F0502020204030204" pitchFamily="34" charset="0"/>
              </a:defRPr>
            </a:lvl1pPr>
          </a:lstStyle>
          <a:p>
            <a:fld id="{1916DDDD-2DB5-41B0-89CB-F50E795279FE}" type="slidenum">
              <a:rPr lang="en-GB" smtClean="0">
                <a:solidFill>
                  <a:srgbClr val="5A5A5A"/>
                </a:solidFill>
              </a:rPr>
              <a:pPr/>
              <a:t>1</a:t>
            </a:fld>
            <a:endParaRPr lang="en-GB" dirty="0">
              <a:solidFill>
                <a:srgbClr val="5A5A5A"/>
              </a:solidFill>
            </a:endParaRPr>
          </a:p>
        </p:txBody>
      </p:sp>
      <p:sp>
        <p:nvSpPr>
          <p:cNvPr id="46" name="Rectangle: Rounded Corners 488">
            <a:extLst>
              <a:ext uri="{FF2B5EF4-FFF2-40B4-BE49-F238E27FC236}">
                <a16:creationId xmlns:a16="http://schemas.microsoft.com/office/drawing/2014/main" id="{AAAE057C-9217-EEA8-CA4E-08865572C935}"/>
              </a:ext>
            </a:extLst>
          </p:cNvPr>
          <p:cNvSpPr/>
          <p:nvPr/>
        </p:nvSpPr>
        <p:spPr>
          <a:xfrm>
            <a:off x="691837" y="4189244"/>
            <a:ext cx="6398300" cy="2963082"/>
          </a:xfrm>
          <a:prstGeom prst="roundRect">
            <a:avLst>
              <a:gd name="adj" fmla="val 6743"/>
            </a:avLst>
          </a:prstGeom>
          <a:solidFill>
            <a:srgbClr val="FFFFFF"/>
          </a:solidFill>
          <a:ln w="9525" cap="flat" cmpd="sng" algn="ctr">
            <a:solidFill>
              <a:srgbClr val="91C353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7EEADAB-D302-6C22-A3E4-6AC86681783E}"/>
              </a:ext>
            </a:extLst>
          </p:cNvPr>
          <p:cNvGrpSpPr/>
          <p:nvPr/>
        </p:nvGrpSpPr>
        <p:grpSpPr>
          <a:xfrm>
            <a:off x="964264" y="4557182"/>
            <a:ext cx="5825592" cy="2533743"/>
            <a:chOff x="964264" y="4557182"/>
            <a:chExt cx="5825592" cy="2533743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487D4C31-4171-3662-2D44-54863A88E0B4}"/>
                </a:ext>
              </a:extLst>
            </p:cNvPr>
            <p:cNvGrpSpPr/>
            <p:nvPr/>
          </p:nvGrpSpPr>
          <p:grpSpPr>
            <a:xfrm>
              <a:off x="964264" y="4557182"/>
              <a:ext cx="5825592" cy="2533743"/>
              <a:chOff x="791410" y="4496381"/>
              <a:chExt cx="6483859" cy="2820046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83829A22-1DED-12F6-0FB2-930D32A7E866}"/>
                  </a:ext>
                </a:extLst>
              </p:cNvPr>
              <p:cNvGrpSpPr/>
              <p:nvPr/>
            </p:nvGrpSpPr>
            <p:grpSpPr>
              <a:xfrm>
                <a:off x="1146286" y="4545840"/>
                <a:ext cx="6128983" cy="2770587"/>
                <a:chOff x="694376" y="7860560"/>
                <a:chExt cx="6128983" cy="2770587"/>
              </a:xfrm>
            </p:grpSpPr>
            <p:sp>
              <p:nvSpPr>
                <p:cNvPr id="233" name="Freeform 1">
                  <a:extLst>
                    <a:ext uri="{FF2B5EF4-FFF2-40B4-BE49-F238E27FC236}">
                      <a16:creationId xmlns:a16="http://schemas.microsoft.com/office/drawing/2014/main" id="{6678CAC3-82E3-4DEB-8499-92374E5F06C9}"/>
                    </a:ext>
                  </a:extLst>
                </p:cNvPr>
                <p:cNvSpPr/>
                <p:nvPr/>
              </p:nvSpPr>
              <p:spPr>
                <a:xfrm>
                  <a:off x="3930911" y="8199314"/>
                  <a:ext cx="1386038" cy="1458987"/>
                </a:xfrm>
                <a:custGeom>
                  <a:avLst/>
                  <a:gdLst>
                    <a:gd name="connsiteX0" fmla="*/ 1715042 w 1941941"/>
                    <a:gd name="connsiteY0" fmla="*/ 243572 h 1990970"/>
                    <a:gd name="connsiteX1" fmla="*/ 1617068 w 1941941"/>
                    <a:gd name="connsiteY1" fmla="*/ 188056 h 1990970"/>
                    <a:gd name="connsiteX2" fmla="*/ 1351580 w 1941941"/>
                    <a:gd name="connsiteY2" fmla="*/ 80278 h 1990970"/>
                    <a:gd name="connsiteX3" fmla="*/ 1214802 w 1941941"/>
                    <a:gd name="connsiteY3" fmla="*/ 48117 h 1990970"/>
                    <a:gd name="connsiteX4" fmla="*/ 854606 w 1941941"/>
                    <a:gd name="connsiteY4" fmla="*/ 1024 h 1990970"/>
                    <a:gd name="connsiteX5" fmla="*/ 682288 w 1941941"/>
                    <a:gd name="connsiteY5" fmla="*/ 6001 h 1990970"/>
                    <a:gd name="connsiteX6" fmla="*/ 589310 w 1941941"/>
                    <a:gd name="connsiteY6" fmla="*/ 22847 h 1990970"/>
                    <a:gd name="connsiteX7" fmla="*/ 435434 w 1941941"/>
                    <a:gd name="connsiteY7" fmla="*/ 105547 h 1990970"/>
                    <a:gd name="connsiteX8" fmla="*/ 420258 w 1941941"/>
                    <a:gd name="connsiteY8" fmla="*/ 117225 h 1990970"/>
                    <a:gd name="connsiteX9" fmla="*/ 244290 w 1941941"/>
                    <a:gd name="connsiteY9" fmla="*/ 1598167 h 1990970"/>
                    <a:gd name="connsiteX10" fmla="*/ 1405754 w 1941941"/>
                    <a:gd name="connsiteY10" fmla="*/ 1950408 h 1990970"/>
                    <a:gd name="connsiteX11" fmla="*/ 1600163 w 1941941"/>
                    <a:gd name="connsiteY11" fmla="*/ 1759930 h 1990970"/>
                    <a:gd name="connsiteX12" fmla="*/ 1617068 w 1941941"/>
                    <a:gd name="connsiteY12" fmla="*/ 1719537 h 1990970"/>
                    <a:gd name="connsiteX13" fmla="*/ 1650879 w 1941941"/>
                    <a:gd name="connsiteY13" fmla="*/ 1643729 h 1990970"/>
                    <a:gd name="connsiteX14" fmla="*/ 1666055 w 1941941"/>
                    <a:gd name="connsiteY14" fmla="*/ 1594913 h 1990970"/>
                    <a:gd name="connsiteX15" fmla="*/ 1845289 w 1941941"/>
                    <a:gd name="connsiteY15" fmla="*/ 1043963 h 1990970"/>
                    <a:gd name="connsiteX16" fmla="*/ 1872375 w 1941941"/>
                    <a:gd name="connsiteY16" fmla="*/ 973323 h 1990970"/>
                    <a:gd name="connsiteX17" fmla="*/ 1931543 w 1941941"/>
                    <a:gd name="connsiteY17" fmla="*/ 774422 h 1990970"/>
                    <a:gd name="connsiteX18" fmla="*/ 1939996 w 1941941"/>
                    <a:gd name="connsiteY18" fmla="*/ 691913 h 1990970"/>
                    <a:gd name="connsiteX19" fmla="*/ 1936538 w 1941941"/>
                    <a:gd name="connsiteY19" fmla="*/ 565566 h 1990970"/>
                    <a:gd name="connsiteX20" fmla="*/ 1912909 w 1941941"/>
                    <a:gd name="connsiteY20" fmla="*/ 476357 h 1990970"/>
                    <a:gd name="connsiteX21" fmla="*/ 1869110 w 1941941"/>
                    <a:gd name="connsiteY21" fmla="*/ 393466 h 1990970"/>
                    <a:gd name="connsiteX22" fmla="*/ 1804947 w 1941941"/>
                    <a:gd name="connsiteY22" fmla="*/ 319380 h 1990970"/>
                    <a:gd name="connsiteX23" fmla="*/ 1715234 w 1941941"/>
                    <a:gd name="connsiteY23" fmla="*/ 243572 h 19909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1941941" h="1990970">
                      <a:moveTo>
                        <a:pt x="1715042" y="243572"/>
                      </a:moveTo>
                      <a:cubicBezTo>
                        <a:pt x="1683537" y="223280"/>
                        <a:pt x="1650687" y="204711"/>
                        <a:pt x="1617068" y="188056"/>
                      </a:cubicBezTo>
                      <a:cubicBezTo>
                        <a:pt x="1532158" y="143834"/>
                        <a:pt x="1443214" y="107653"/>
                        <a:pt x="1351580" y="80278"/>
                      </a:cubicBezTo>
                      <a:cubicBezTo>
                        <a:pt x="1307588" y="68983"/>
                        <a:pt x="1262060" y="58263"/>
                        <a:pt x="1214802" y="48117"/>
                      </a:cubicBezTo>
                      <a:cubicBezTo>
                        <a:pt x="1095889" y="24379"/>
                        <a:pt x="975632" y="8681"/>
                        <a:pt x="854606" y="1024"/>
                      </a:cubicBezTo>
                      <a:cubicBezTo>
                        <a:pt x="797167" y="-1274"/>
                        <a:pt x="739535" y="258"/>
                        <a:pt x="682288" y="6001"/>
                      </a:cubicBezTo>
                      <a:cubicBezTo>
                        <a:pt x="648478" y="10595"/>
                        <a:pt x="617549" y="16147"/>
                        <a:pt x="589310" y="22847"/>
                      </a:cubicBezTo>
                      <a:cubicBezTo>
                        <a:pt x="532447" y="38353"/>
                        <a:pt x="479810" y="66686"/>
                        <a:pt x="435434" y="105547"/>
                      </a:cubicBezTo>
                      <a:cubicBezTo>
                        <a:pt x="431016" y="108802"/>
                        <a:pt x="425829" y="112822"/>
                        <a:pt x="420258" y="117225"/>
                      </a:cubicBezTo>
                      <a:cubicBezTo>
                        <a:pt x="-73450" y="758533"/>
                        <a:pt x="-132234" y="1252244"/>
                        <a:pt x="244290" y="1598167"/>
                      </a:cubicBezTo>
                      <a:cubicBezTo>
                        <a:pt x="619662" y="1944091"/>
                        <a:pt x="1006945" y="2061632"/>
                        <a:pt x="1405754" y="1950408"/>
                      </a:cubicBezTo>
                      <a:cubicBezTo>
                        <a:pt x="1481251" y="1918821"/>
                        <a:pt x="1546182" y="1855456"/>
                        <a:pt x="1600163" y="1759930"/>
                      </a:cubicBezTo>
                      <a:lnTo>
                        <a:pt x="1617068" y="1719537"/>
                      </a:lnTo>
                      <a:cubicBezTo>
                        <a:pt x="1627250" y="1694842"/>
                        <a:pt x="1638392" y="1669573"/>
                        <a:pt x="1650879" y="1643729"/>
                      </a:cubicBezTo>
                      <a:cubicBezTo>
                        <a:pt x="1655297" y="1628031"/>
                        <a:pt x="1660484" y="1611759"/>
                        <a:pt x="1666055" y="1594913"/>
                      </a:cubicBezTo>
                      <a:cubicBezTo>
                        <a:pt x="1717923" y="1407307"/>
                        <a:pt x="1777668" y="1223720"/>
                        <a:pt x="1845289" y="1043963"/>
                      </a:cubicBezTo>
                      <a:cubicBezTo>
                        <a:pt x="1854318" y="1020416"/>
                        <a:pt x="1863346" y="996870"/>
                        <a:pt x="1872375" y="973323"/>
                      </a:cubicBezTo>
                      <a:cubicBezTo>
                        <a:pt x="1895428" y="908044"/>
                        <a:pt x="1915215" y="841616"/>
                        <a:pt x="1931543" y="774422"/>
                      </a:cubicBezTo>
                      <a:cubicBezTo>
                        <a:pt x="1935962" y="744175"/>
                        <a:pt x="1938843" y="716608"/>
                        <a:pt x="1939996" y="691913"/>
                      </a:cubicBezTo>
                      <a:cubicBezTo>
                        <a:pt x="1943454" y="649798"/>
                        <a:pt x="1942301" y="607490"/>
                        <a:pt x="1936538" y="565566"/>
                      </a:cubicBezTo>
                      <a:cubicBezTo>
                        <a:pt x="1930583" y="535319"/>
                        <a:pt x="1922707" y="505455"/>
                        <a:pt x="1912909" y="476357"/>
                      </a:cubicBezTo>
                      <a:cubicBezTo>
                        <a:pt x="1900231" y="447642"/>
                        <a:pt x="1885631" y="419884"/>
                        <a:pt x="1869110" y="393466"/>
                      </a:cubicBezTo>
                      <a:cubicBezTo>
                        <a:pt x="1849707" y="367239"/>
                        <a:pt x="1828191" y="342353"/>
                        <a:pt x="1804947" y="319380"/>
                      </a:cubicBezTo>
                      <a:cubicBezTo>
                        <a:pt x="1776899" y="292005"/>
                        <a:pt x="1746931" y="266544"/>
                        <a:pt x="1715234" y="243572"/>
                      </a:cubicBezTo>
                    </a:path>
                  </a:pathLst>
                </a:custGeom>
                <a:gradFill>
                  <a:gsLst>
                    <a:gs pos="100000">
                      <a:srgbClr val="91C353"/>
                    </a:gs>
                    <a:gs pos="0">
                      <a:srgbClr val="91C353">
                        <a:alpha val="22991"/>
                      </a:srgbClr>
                    </a:gs>
                  </a:gsLst>
                  <a:path path="circle">
                    <a:fillToRect l="100000" t="100000"/>
                  </a:path>
                </a:gradFill>
                <a:ln w="1918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sz="1100" b="1" kern="1200" dirty="0">
                      <a:solidFill>
                        <a:srgbClr val="086F3C"/>
                      </a:solidFill>
                      <a:latin typeface="Calibri" panose="020F0502020204030204"/>
                    </a:rPr>
                    <a:t>Rheumatology</a:t>
                  </a:r>
                </a:p>
              </p:txBody>
            </p:sp>
            <p:sp>
              <p:nvSpPr>
                <p:cNvPr id="236" name="Freeform 5">
                  <a:extLst>
                    <a:ext uri="{FF2B5EF4-FFF2-40B4-BE49-F238E27FC236}">
                      <a16:creationId xmlns:a16="http://schemas.microsoft.com/office/drawing/2014/main" id="{09E6A0E9-180C-9915-B58C-B4FD3576FECB}"/>
                    </a:ext>
                  </a:extLst>
                </p:cNvPr>
                <p:cNvSpPr/>
                <p:nvPr/>
              </p:nvSpPr>
              <p:spPr>
                <a:xfrm>
                  <a:off x="4834355" y="9391008"/>
                  <a:ext cx="1458987" cy="1240139"/>
                </a:xfrm>
                <a:custGeom>
                  <a:avLst/>
                  <a:gdLst>
                    <a:gd name="connsiteX0" fmla="*/ 1995116 w 2185902"/>
                    <a:gd name="connsiteY0" fmla="*/ 165799 h 1923692"/>
                    <a:gd name="connsiteX1" fmla="*/ 1863524 w 2185902"/>
                    <a:gd name="connsiteY1" fmla="*/ 73719 h 1923692"/>
                    <a:gd name="connsiteX2" fmla="*/ 1718101 w 2185902"/>
                    <a:gd name="connsiteY2" fmla="*/ 14948 h 1923692"/>
                    <a:gd name="connsiteX3" fmla="*/ 1660662 w 2185902"/>
                    <a:gd name="connsiteY3" fmla="*/ 4419 h 1923692"/>
                    <a:gd name="connsiteX4" fmla="*/ 1588046 w 2185902"/>
                    <a:gd name="connsiteY4" fmla="*/ 16 h 1923692"/>
                    <a:gd name="connsiteX5" fmla="*/ 1451844 w 2185902"/>
                    <a:gd name="connsiteY5" fmla="*/ 27200 h 1923692"/>
                    <a:gd name="connsiteX6" fmla="*/ 1330627 w 2185902"/>
                    <a:gd name="connsiteY6" fmla="*/ 69316 h 1923692"/>
                    <a:gd name="connsiteX7" fmla="*/ 1199035 w 2185902"/>
                    <a:gd name="connsiteY7" fmla="*/ 132681 h 1923692"/>
                    <a:gd name="connsiteX8" fmla="*/ 903962 w 2185902"/>
                    <a:gd name="connsiteY8" fmla="*/ 310715 h 1923692"/>
                    <a:gd name="connsiteX9" fmla="*/ 481717 w 2185902"/>
                    <a:gd name="connsiteY9" fmla="*/ 577767 h 1923692"/>
                    <a:gd name="connsiteX10" fmla="*/ 366646 w 2185902"/>
                    <a:gd name="connsiteY10" fmla="*/ 642664 h 1923692"/>
                    <a:gd name="connsiteX11" fmla="*/ 310744 w 2185902"/>
                    <a:gd name="connsiteY11" fmla="*/ 677314 h 1923692"/>
                    <a:gd name="connsiteX12" fmla="*/ 86750 w 2185902"/>
                    <a:gd name="connsiteY12" fmla="*/ 891530 h 1923692"/>
                    <a:gd name="connsiteX13" fmla="*/ 41414 w 2185902"/>
                    <a:gd name="connsiteY13" fmla="*/ 989545 h 1923692"/>
                    <a:gd name="connsiteX14" fmla="*/ 36995 w 2185902"/>
                    <a:gd name="connsiteY14" fmla="*/ 1004668 h 1923692"/>
                    <a:gd name="connsiteX15" fmla="*/ 23548 w 2185902"/>
                    <a:gd name="connsiteY15" fmla="*/ 1323025 h 1923692"/>
                    <a:gd name="connsiteX16" fmla="*/ 25085 w 2185902"/>
                    <a:gd name="connsiteY16" fmla="*/ 1324556 h 1923692"/>
                    <a:gd name="connsiteX17" fmla="*/ 236976 w 2185902"/>
                    <a:gd name="connsiteY17" fmla="*/ 1541835 h 1923692"/>
                    <a:gd name="connsiteX18" fmla="*/ 280776 w 2185902"/>
                    <a:gd name="connsiteY18" fmla="*/ 1561553 h 1923692"/>
                    <a:gd name="connsiteX19" fmla="*/ 363957 w 2185902"/>
                    <a:gd name="connsiteY19" fmla="*/ 1597543 h 1923692"/>
                    <a:gd name="connsiteX20" fmla="*/ 420052 w 2185902"/>
                    <a:gd name="connsiteY20" fmla="*/ 1615729 h 1923692"/>
                    <a:gd name="connsiteX21" fmla="*/ 1029983 w 2185902"/>
                    <a:gd name="connsiteY21" fmla="*/ 1816353 h 1923692"/>
                    <a:gd name="connsiteX22" fmla="*/ 1107209 w 2185902"/>
                    <a:gd name="connsiteY22" fmla="*/ 1845068 h 1923692"/>
                    <a:gd name="connsiteX23" fmla="*/ 1326592 w 2185902"/>
                    <a:gd name="connsiteY23" fmla="*/ 1911496 h 1923692"/>
                    <a:gd name="connsiteX24" fmla="*/ 1420531 w 2185902"/>
                    <a:gd name="connsiteY24" fmla="*/ 1922025 h 1923692"/>
                    <a:gd name="connsiteX25" fmla="*/ 1558270 w 2185902"/>
                    <a:gd name="connsiteY25" fmla="*/ 1917622 h 1923692"/>
                    <a:gd name="connsiteX26" fmla="*/ 1656436 w 2185902"/>
                    <a:gd name="connsiteY26" fmla="*/ 1890630 h 1923692"/>
                    <a:gd name="connsiteX27" fmla="*/ 1750375 w 2185902"/>
                    <a:gd name="connsiteY27" fmla="*/ 1842388 h 1923692"/>
                    <a:gd name="connsiteX28" fmla="*/ 1832211 w 2185902"/>
                    <a:gd name="connsiteY28" fmla="*/ 1770026 h 1923692"/>
                    <a:gd name="connsiteX29" fmla="*/ 1914048 w 2185902"/>
                    <a:gd name="connsiteY29" fmla="*/ 1670480 h 1923692"/>
                    <a:gd name="connsiteX30" fmla="*/ 1977634 w 2185902"/>
                    <a:gd name="connsiteY30" fmla="*/ 1561936 h 1923692"/>
                    <a:gd name="connsiteX31" fmla="*/ 2095779 w 2185902"/>
                    <a:gd name="connsiteY31" fmla="*/ 1264828 h 1923692"/>
                    <a:gd name="connsiteX32" fmla="*/ 2132086 w 2185902"/>
                    <a:gd name="connsiteY32" fmla="*/ 1112637 h 1923692"/>
                    <a:gd name="connsiteX33" fmla="*/ 2185107 w 2185902"/>
                    <a:gd name="connsiteY33" fmla="*/ 709666 h 1923692"/>
                    <a:gd name="connsiteX34" fmla="*/ 2178960 w 2185902"/>
                    <a:gd name="connsiteY34" fmla="*/ 518040 h 1923692"/>
                    <a:gd name="connsiteX35" fmla="*/ 2159173 w 2185902"/>
                    <a:gd name="connsiteY35" fmla="*/ 414090 h 1923692"/>
                    <a:gd name="connsiteX36" fmla="*/ 2068308 w 2185902"/>
                    <a:gd name="connsiteY36" fmla="*/ 242182 h 1923692"/>
                    <a:gd name="connsiteX37" fmla="*/ 1995692 w 2185902"/>
                    <a:gd name="connsiteY37" fmla="*/ 166947 h 19236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l="l" t="t" r="r" b="b"/>
                  <a:pathLst>
                    <a:path w="2185902" h="1923692">
                      <a:moveTo>
                        <a:pt x="1995116" y="165799"/>
                      </a:moveTo>
                      <a:cubicBezTo>
                        <a:pt x="1954582" y="130766"/>
                        <a:pt x="1910398" y="99754"/>
                        <a:pt x="1863524" y="73719"/>
                      </a:cubicBezTo>
                      <a:cubicBezTo>
                        <a:pt x="1818764" y="45960"/>
                        <a:pt x="1769585" y="26051"/>
                        <a:pt x="1718101" y="14948"/>
                      </a:cubicBezTo>
                      <a:cubicBezTo>
                        <a:pt x="1699275" y="9971"/>
                        <a:pt x="1680065" y="6333"/>
                        <a:pt x="1660662" y="4419"/>
                      </a:cubicBezTo>
                      <a:cubicBezTo>
                        <a:pt x="1636457" y="1356"/>
                        <a:pt x="1612252" y="-175"/>
                        <a:pt x="1588046" y="16"/>
                      </a:cubicBezTo>
                      <a:cubicBezTo>
                        <a:pt x="1541749" y="3653"/>
                        <a:pt x="1496028" y="12651"/>
                        <a:pt x="1451844" y="27200"/>
                      </a:cubicBezTo>
                      <a:cubicBezTo>
                        <a:pt x="1410158" y="37154"/>
                        <a:pt x="1369432" y="51321"/>
                        <a:pt x="1330627" y="69316"/>
                      </a:cubicBezTo>
                      <a:cubicBezTo>
                        <a:pt x="1281256" y="93436"/>
                        <a:pt x="1237264" y="114494"/>
                        <a:pt x="1199035" y="132681"/>
                      </a:cubicBezTo>
                      <a:cubicBezTo>
                        <a:pt x="1097220" y="189920"/>
                        <a:pt x="998862" y="249265"/>
                        <a:pt x="903962" y="310715"/>
                      </a:cubicBezTo>
                      <a:cubicBezTo>
                        <a:pt x="760653" y="401264"/>
                        <a:pt x="619840" y="490282"/>
                        <a:pt x="481717" y="577767"/>
                      </a:cubicBezTo>
                      <a:cubicBezTo>
                        <a:pt x="444449" y="599783"/>
                        <a:pt x="406028" y="621606"/>
                        <a:pt x="366646" y="642664"/>
                      </a:cubicBezTo>
                      <a:cubicBezTo>
                        <a:pt x="348589" y="654724"/>
                        <a:pt x="329955" y="666210"/>
                        <a:pt x="310744" y="677314"/>
                      </a:cubicBezTo>
                      <a:cubicBezTo>
                        <a:pt x="221608" y="731873"/>
                        <a:pt x="145150" y="805001"/>
                        <a:pt x="86750" y="891530"/>
                      </a:cubicBezTo>
                      <a:cubicBezTo>
                        <a:pt x="69077" y="922925"/>
                        <a:pt x="53900" y="955660"/>
                        <a:pt x="41414" y="989545"/>
                      </a:cubicBezTo>
                      <a:cubicBezTo>
                        <a:pt x="40453" y="994713"/>
                        <a:pt x="38916" y="999882"/>
                        <a:pt x="36995" y="1004668"/>
                      </a:cubicBezTo>
                      <a:cubicBezTo>
                        <a:pt x="-7381" y="1125272"/>
                        <a:pt x="-11799" y="1231519"/>
                        <a:pt x="23548" y="1323025"/>
                      </a:cubicBezTo>
                      <a:lnTo>
                        <a:pt x="25085" y="1324556"/>
                      </a:lnTo>
                      <a:cubicBezTo>
                        <a:pt x="59472" y="1408979"/>
                        <a:pt x="130166" y="1481533"/>
                        <a:pt x="236976" y="1541835"/>
                      </a:cubicBezTo>
                      <a:cubicBezTo>
                        <a:pt x="251192" y="1547770"/>
                        <a:pt x="265791" y="1554278"/>
                        <a:pt x="280776" y="1561553"/>
                      </a:cubicBezTo>
                      <a:cubicBezTo>
                        <a:pt x="308055" y="1572656"/>
                        <a:pt x="335718" y="1584717"/>
                        <a:pt x="363957" y="1597543"/>
                      </a:cubicBezTo>
                      <a:cubicBezTo>
                        <a:pt x="382207" y="1602520"/>
                        <a:pt x="400841" y="1608646"/>
                        <a:pt x="420052" y="1615729"/>
                      </a:cubicBezTo>
                      <a:cubicBezTo>
                        <a:pt x="626756" y="1672968"/>
                        <a:pt x="830194" y="1739971"/>
                        <a:pt x="1029983" y="1816353"/>
                      </a:cubicBezTo>
                      <a:cubicBezTo>
                        <a:pt x="1056301" y="1826308"/>
                        <a:pt x="1082043" y="1835880"/>
                        <a:pt x="1107209" y="1845068"/>
                      </a:cubicBezTo>
                      <a:cubicBezTo>
                        <a:pt x="1179056" y="1871104"/>
                        <a:pt x="1252248" y="1893310"/>
                        <a:pt x="1326592" y="1911496"/>
                      </a:cubicBezTo>
                      <a:cubicBezTo>
                        <a:pt x="1359826" y="1916474"/>
                        <a:pt x="1391139" y="1920111"/>
                        <a:pt x="1420531" y="1922025"/>
                      </a:cubicBezTo>
                      <a:cubicBezTo>
                        <a:pt x="1466444" y="1925280"/>
                        <a:pt x="1512741" y="1923748"/>
                        <a:pt x="1558270" y="1917622"/>
                      </a:cubicBezTo>
                      <a:cubicBezTo>
                        <a:pt x="1591696" y="1911496"/>
                        <a:pt x="1624738" y="1902499"/>
                        <a:pt x="1656436" y="1890630"/>
                      </a:cubicBezTo>
                      <a:cubicBezTo>
                        <a:pt x="1689093" y="1877421"/>
                        <a:pt x="1720599" y="1861149"/>
                        <a:pt x="1750375" y="1842388"/>
                      </a:cubicBezTo>
                      <a:cubicBezTo>
                        <a:pt x="1779574" y="1820373"/>
                        <a:pt x="1806853" y="1796253"/>
                        <a:pt x="1832211" y="1770026"/>
                      </a:cubicBezTo>
                      <a:cubicBezTo>
                        <a:pt x="1862372" y="1739396"/>
                        <a:pt x="1889843" y="1706087"/>
                        <a:pt x="1914048" y="1670480"/>
                      </a:cubicBezTo>
                      <a:cubicBezTo>
                        <a:pt x="1937292" y="1635638"/>
                        <a:pt x="1958424" y="1599266"/>
                        <a:pt x="1977634" y="1561936"/>
                      </a:cubicBezTo>
                      <a:cubicBezTo>
                        <a:pt x="2026045" y="1466601"/>
                        <a:pt x="2065426" y="1367246"/>
                        <a:pt x="2095779" y="1264828"/>
                      </a:cubicBezTo>
                      <a:cubicBezTo>
                        <a:pt x="2108842" y="1215630"/>
                        <a:pt x="2121136" y="1164708"/>
                        <a:pt x="2132086" y="1112637"/>
                      </a:cubicBezTo>
                      <a:cubicBezTo>
                        <a:pt x="2157829" y="979398"/>
                        <a:pt x="2175502" y="844820"/>
                        <a:pt x="2185107" y="709666"/>
                      </a:cubicBezTo>
                      <a:cubicBezTo>
                        <a:pt x="2187220" y="645727"/>
                        <a:pt x="2185107" y="581788"/>
                        <a:pt x="2178960" y="518040"/>
                      </a:cubicBezTo>
                      <a:cubicBezTo>
                        <a:pt x="2175502" y="482816"/>
                        <a:pt x="2168970" y="447974"/>
                        <a:pt x="2159173" y="414090"/>
                      </a:cubicBezTo>
                      <a:cubicBezTo>
                        <a:pt x="2143421" y="350342"/>
                        <a:pt x="2112299" y="291189"/>
                        <a:pt x="2068308" y="242182"/>
                      </a:cubicBezTo>
                      <a:cubicBezTo>
                        <a:pt x="2046215" y="214998"/>
                        <a:pt x="2022010" y="189920"/>
                        <a:pt x="1995692" y="166947"/>
                      </a:cubicBezTo>
                    </a:path>
                  </a:pathLst>
                </a:custGeom>
                <a:gradFill>
                  <a:gsLst>
                    <a:gs pos="100000">
                      <a:srgbClr val="CCDDEF"/>
                    </a:gs>
                    <a:gs pos="0">
                      <a:srgbClr val="CCDDEF">
                        <a:alpha val="3460"/>
                      </a:srgbClr>
                    </a:gs>
                  </a:gsLst>
                  <a:path path="circle">
                    <a:fillToRect l="100000" t="100000"/>
                  </a:path>
                </a:gradFill>
                <a:ln w="1918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en-US" sz="1100" b="1" kern="1200" dirty="0">
                      <a:solidFill>
                        <a:schemeClr val="accent1"/>
                      </a:solidFill>
                      <a:latin typeface="Calibri" panose="020F0502020204030204"/>
                    </a:rPr>
                    <a:t>Hematology</a:t>
                  </a:r>
                </a:p>
              </p:txBody>
            </p:sp>
            <p:sp>
              <p:nvSpPr>
                <p:cNvPr id="237" name="Freeform 3">
                  <a:extLst>
                    <a:ext uri="{FF2B5EF4-FFF2-40B4-BE49-F238E27FC236}">
                      <a16:creationId xmlns:a16="http://schemas.microsoft.com/office/drawing/2014/main" id="{95075EEE-BC29-53AA-8140-848ACF4FF755}"/>
                    </a:ext>
                  </a:extLst>
                </p:cNvPr>
                <p:cNvSpPr/>
                <p:nvPr/>
              </p:nvSpPr>
              <p:spPr>
                <a:xfrm>
                  <a:off x="694376" y="9569950"/>
                  <a:ext cx="1228831" cy="998928"/>
                </a:xfrm>
                <a:custGeom>
                  <a:avLst/>
                  <a:gdLst>
                    <a:gd name="connsiteX0" fmla="*/ 13591 w 1904235"/>
                    <a:gd name="connsiteY0" fmla="*/ 897246 h 2111544"/>
                    <a:gd name="connsiteX1" fmla="*/ 878638 w 1904235"/>
                    <a:gd name="connsiteY1" fmla="*/ 2096396 h 2111544"/>
                    <a:gd name="connsiteX2" fmla="*/ 1661463 w 1904235"/>
                    <a:gd name="connsiteY2" fmla="*/ 1911852 h 2111544"/>
                    <a:gd name="connsiteX3" fmla="*/ 1855296 w 1904235"/>
                    <a:gd name="connsiteY3" fmla="*/ 1183824 h 2111544"/>
                    <a:gd name="connsiteX4" fmla="*/ 1537556 w 1904235"/>
                    <a:gd name="connsiteY4" fmla="*/ 377116 h 2111544"/>
                    <a:gd name="connsiteX5" fmla="*/ 1084190 w 1904235"/>
                    <a:gd name="connsiteY5" fmla="*/ 5541 h 2111544"/>
                    <a:gd name="connsiteX6" fmla="*/ 435453 w 1904235"/>
                    <a:gd name="connsiteY6" fmla="*/ 216502 h 2111544"/>
                    <a:gd name="connsiteX7" fmla="*/ 13399 w 1904235"/>
                    <a:gd name="connsiteY7" fmla="*/ 897054 h 21115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04235" h="2111544">
                      <a:moveTo>
                        <a:pt x="13591" y="897246"/>
                      </a:moveTo>
                      <a:cubicBezTo>
                        <a:pt x="-78619" y="1466191"/>
                        <a:pt x="308087" y="2002210"/>
                        <a:pt x="878638" y="2096396"/>
                      </a:cubicBezTo>
                      <a:cubicBezTo>
                        <a:pt x="1153923" y="2144255"/>
                        <a:pt x="1436893" y="2077635"/>
                        <a:pt x="1661463" y="1911852"/>
                      </a:cubicBezTo>
                      <a:cubicBezTo>
                        <a:pt x="1896023" y="1743389"/>
                        <a:pt x="1960570" y="1500841"/>
                        <a:pt x="1855296" y="1183824"/>
                      </a:cubicBezTo>
                      <a:cubicBezTo>
                        <a:pt x="1765392" y="908923"/>
                        <a:pt x="1659350" y="639574"/>
                        <a:pt x="1537556" y="377116"/>
                      </a:cubicBezTo>
                      <a:cubicBezTo>
                        <a:pt x="1432090" y="156200"/>
                        <a:pt x="1280904" y="32341"/>
                        <a:pt x="1084190" y="5541"/>
                      </a:cubicBezTo>
                      <a:cubicBezTo>
                        <a:pt x="887474" y="-21260"/>
                        <a:pt x="671165" y="49188"/>
                        <a:pt x="435453" y="216502"/>
                      </a:cubicBezTo>
                      <a:cubicBezTo>
                        <a:pt x="206272" y="375393"/>
                        <a:pt x="53549" y="621771"/>
                        <a:pt x="13399" y="897054"/>
                      </a:cubicBezTo>
                    </a:path>
                  </a:pathLst>
                </a:custGeom>
                <a:noFill/>
                <a:ln w="19189" cap="flat">
                  <a:solidFill>
                    <a:srgbClr val="5A5A5A"/>
                  </a:solidFill>
                  <a:prstDash val="dash"/>
                  <a:miter/>
                </a:ln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lang="en-US" sz="1100" kern="1200" dirty="0">
                    <a:solidFill>
                      <a:srgbClr val="000000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243" name="Freeform 2">
                  <a:extLst>
                    <a:ext uri="{FF2B5EF4-FFF2-40B4-BE49-F238E27FC236}">
                      <a16:creationId xmlns:a16="http://schemas.microsoft.com/office/drawing/2014/main" id="{7BAEC120-B85E-B876-474A-FAB63B8D7043}"/>
                    </a:ext>
                  </a:extLst>
                </p:cNvPr>
                <p:cNvSpPr/>
                <p:nvPr/>
              </p:nvSpPr>
              <p:spPr>
                <a:xfrm>
                  <a:off x="2059655" y="7860560"/>
                  <a:ext cx="1459288" cy="1005959"/>
                </a:xfrm>
                <a:custGeom>
                  <a:avLst/>
                  <a:gdLst>
                    <a:gd name="connsiteX0" fmla="*/ 495575 w 1977173"/>
                    <a:gd name="connsiteY0" fmla="*/ 357553 h 1843077"/>
                    <a:gd name="connsiteX1" fmla="*/ 877287 w 1977173"/>
                    <a:gd name="connsiteY1" fmla="*/ 24647 h 1843077"/>
                    <a:gd name="connsiteX2" fmla="*/ 984097 w 1977173"/>
                    <a:gd name="connsiteY2" fmla="*/ 7610 h 1843077"/>
                    <a:gd name="connsiteX3" fmla="*/ 1246319 w 1977173"/>
                    <a:gd name="connsiteY3" fmla="*/ 7610 h 1843077"/>
                    <a:gd name="connsiteX4" fmla="*/ 1749633 w 1977173"/>
                    <a:gd name="connsiteY4" fmla="*/ 108687 h 1843077"/>
                    <a:gd name="connsiteX5" fmla="*/ 1964982 w 1977173"/>
                    <a:gd name="connsiteY5" fmla="*/ 524293 h 1843077"/>
                    <a:gd name="connsiteX6" fmla="*/ 1975548 w 1977173"/>
                    <a:gd name="connsiteY6" fmla="*/ 837673 h 1843077"/>
                    <a:gd name="connsiteX7" fmla="*/ 1935206 w 1977173"/>
                    <a:gd name="connsiteY7" fmla="*/ 1505016 h 1843077"/>
                    <a:gd name="connsiteX8" fmla="*/ 718032 w 1977173"/>
                    <a:gd name="connsiteY8" fmla="*/ 1531051 h 1843077"/>
                    <a:gd name="connsiteX9" fmla="*/ 345350 w 1977173"/>
                    <a:gd name="connsiteY9" fmla="*/ 1366225 h 1843077"/>
                    <a:gd name="connsiteX10" fmla="*/ 107524 w 1977173"/>
                    <a:gd name="connsiteY10" fmla="*/ 808383 h 1843077"/>
                    <a:gd name="connsiteX11" fmla="*/ 495575 w 1977173"/>
                    <a:gd name="connsiteY11" fmla="*/ 357362 h 18430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977173" h="1843077">
                      <a:moveTo>
                        <a:pt x="495575" y="357553"/>
                      </a:moveTo>
                      <a:cubicBezTo>
                        <a:pt x="562428" y="185644"/>
                        <a:pt x="689601" y="74612"/>
                        <a:pt x="877287" y="24647"/>
                      </a:cubicBezTo>
                      <a:cubicBezTo>
                        <a:pt x="913018" y="17564"/>
                        <a:pt x="948750" y="11821"/>
                        <a:pt x="984097" y="7610"/>
                      </a:cubicBezTo>
                      <a:cubicBezTo>
                        <a:pt x="1071312" y="-2537"/>
                        <a:pt x="1159296" y="-2537"/>
                        <a:pt x="1246319" y="7610"/>
                      </a:cubicBezTo>
                      <a:cubicBezTo>
                        <a:pt x="1454561" y="16224"/>
                        <a:pt x="1622268" y="49917"/>
                        <a:pt x="1749633" y="108687"/>
                      </a:cubicBezTo>
                      <a:cubicBezTo>
                        <a:pt x="1891598" y="177987"/>
                        <a:pt x="1963445" y="316586"/>
                        <a:pt x="1964982" y="524293"/>
                      </a:cubicBezTo>
                      <a:cubicBezTo>
                        <a:pt x="1976124" y="628434"/>
                        <a:pt x="1979582" y="733149"/>
                        <a:pt x="1975548" y="837673"/>
                      </a:cubicBezTo>
                      <a:cubicBezTo>
                        <a:pt x="1975164" y="840736"/>
                        <a:pt x="1961716" y="1063183"/>
                        <a:pt x="1935206" y="1505016"/>
                      </a:cubicBezTo>
                      <a:cubicBezTo>
                        <a:pt x="1908503" y="1946848"/>
                        <a:pt x="1502779" y="1955654"/>
                        <a:pt x="718032" y="1531051"/>
                      </a:cubicBezTo>
                      <a:cubicBezTo>
                        <a:pt x="558201" y="1444713"/>
                        <a:pt x="433910" y="1389772"/>
                        <a:pt x="345350" y="1366225"/>
                      </a:cubicBezTo>
                      <a:cubicBezTo>
                        <a:pt x="-13309" y="1268210"/>
                        <a:pt x="-92648" y="1082327"/>
                        <a:pt x="107524" y="808383"/>
                      </a:cubicBezTo>
                      <a:cubicBezTo>
                        <a:pt x="330942" y="595316"/>
                        <a:pt x="460420" y="444847"/>
                        <a:pt x="495575" y="357362"/>
                      </a:cubicBezTo>
                    </a:path>
                  </a:pathLst>
                </a:custGeom>
                <a:noFill/>
                <a:ln w="19189" cap="flat">
                  <a:solidFill>
                    <a:srgbClr val="5A5A5A"/>
                  </a:solidFill>
                  <a:prstDash val="dash"/>
                  <a:miter/>
                </a:ln>
              </p:spPr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lang="en-US" sz="1100" kern="1200" dirty="0">
                    <a:solidFill>
                      <a:schemeClr val="tx1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3" name="Freeform 4">
                  <a:extLst>
                    <a:ext uri="{FF2B5EF4-FFF2-40B4-BE49-F238E27FC236}">
                      <a16:creationId xmlns:a16="http://schemas.microsoft.com/office/drawing/2014/main" id="{46FE293D-5C8B-0A88-B4FC-FCC4704E69D8}"/>
                    </a:ext>
                  </a:extLst>
                </p:cNvPr>
                <p:cNvSpPr/>
                <p:nvPr/>
              </p:nvSpPr>
              <p:spPr>
                <a:xfrm>
                  <a:off x="5583220" y="7887527"/>
                  <a:ext cx="1240139" cy="1313088"/>
                </a:xfrm>
                <a:custGeom>
                  <a:avLst/>
                  <a:gdLst>
                    <a:gd name="connsiteX0" fmla="*/ 1162634 w 1904630"/>
                    <a:gd name="connsiteY0" fmla="*/ 163758 h 1990594"/>
                    <a:gd name="connsiteX1" fmla="*/ 711188 w 1904630"/>
                    <a:gd name="connsiteY1" fmla="*/ 2378 h 1990594"/>
                    <a:gd name="connsiteX2" fmla="*/ 200575 w 1904630"/>
                    <a:gd name="connsiteY2" fmla="*/ 192664 h 1990594"/>
                    <a:gd name="connsiteX3" fmla="*/ 12313 w 1904630"/>
                    <a:gd name="connsiteY3" fmla="*/ 651343 h 1990594"/>
                    <a:gd name="connsiteX4" fmla="*/ 4436 w 1904630"/>
                    <a:gd name="connsiteY4" fmla="*/ 1217991 h 1990594"/>
                    <a:gd name="connsiteX5" fmla="*/ 200575 w 1904630"/>
                    <a:gd name="connsiteY5" fmla="*/ 1884186 h 1990594"/>
                    <a:gd name="connsiteX6" fmla="*/ 439745 w 1904630"/>
                    <a:gd name="connsiteY6" fmla="*/ 1987178 h 1990594"/>
                    <a:gd name="connsiteX7" fmla="*/ 809930 w 1904630"/>
                    <a:gd name="connsiteY7" fmla="*/ 1962674 h 1990594"/>
                    <a:gd name="connsiteX8" fmla="*/ 1215079 w 1904630"/>
                    <a:gd name="connsiteY8" fmla="*/ 1904478 h 1990594"/>
                    <a:gd name="connsiteX9" fmla="*/ 1531859 w 1904630"/>
                    <a:gd name="connsiteY9" fmla="*/ 1762050 h 1990594"/>
                    <a:gd name="connsiteX10" fmla="*/ 1903773 w 1904630"/>
                    <a:gd name="connsiteY10" fmla="*/ 1206505 h 1990594"/>
                    <a:gd name="connsiteX11" fmla="*/ 1724923 w 1904630"/>
                    <a:gd name="connsiteY11" fmla="*/ 888149 h 1990594"/>
                    <a:gd name="connsiteX12" fmla="*/ 1423704 w 1904630"/>
                    <a:gd name="connsiteY12" fmla="*/ 540885 h 1990594"/>
                    <a:gd name="connsiteX13" fmla="*/ 1162442 w 1904630"/>
                    <a:gd name="connsiteY13" fmla="*/ 163566 h 19905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904630" h="1990594">
                      <a:moveTo>
                        <a:pt x="1162634" y="163758"/>
                      </a:moveTo>
                      <a:cubicBezTo>
                        <a:pt x="1082911" y="41431"/>
                        <a:pt x="932301" y="-12363"/>
                        <a:pt x="711188" y="2378"/>
                      </a:cubicBezTo>
                      <a:cubicBezTo>
                        <a:pt x="496608" y="12141"/>
                        <a:pt x="326403" y="75698"/>
                        <a:pt x="200575" y="192664"/>
                      </a:cubicBezTo>
                      <a:cubicBezTo>
                        <a:pt x="70520" y="305037"/>
                        <a:pt x="7894" y="457994"/>
                        <a:pt x="12313" y="651343"/>
                      </a:cubicBezTo>
                      <a:cubicBezTo>
                        <a:pt x="14618" y="851776"/>
                        <a:pt x="11928" y="1040722"/>
                        <a:pt x="4436" y="1217991"/>
                      </a:cubicBezTo>
                      <a:cubicBezTo>
                        <a:pt x="-18424" y="1549366"/>
                        <a:pt x="47083" y="1771431"/>
                        <a:pt x="200575" y="1884186"/>
                      </a:cubicBezTo>
                      <a:cubicBezTo>
                        <a:pt x="268772" y="1940659"/>
                        <a:pt x="351761" y="1976266"/>
                        <a:pt x="439745" y="1987178"/>
                      </a:cubicBezTo>
                      <a:cubicBezTo>
                        <a:pt x="524463" y="1995984"/>
                        <a:pt x="647794" y="1987752"/>
                        <a:pt x="809930" y="1962674"/>
                      </a:cubicBezTo>
                      <a:cubicBezTo>
                        <a:pt x="945940" y="1950997"/>
                        <a:pt x="1081374" y="1931662"/>
                        <a:pt x="1215079" y="1904478"/>
                      </a:cubicBezTo>
                      <a:cubicBezTo>
                        <a:pt x="1327075" y="1872508"/>
                        <a:pt x="1433885" y="1824650"/>
                        <a:pt x="1531859" y="1762050"/>
                      </a:cubicBezTo>
                      <a:cubicBezTo>
                        <a:pt x="1792352" y="1636277"/>
                        <a:pt x="1916260" y="1450968"/>
                        <a:pt x="1903773" y="1206505"/>
                      </a:cubicBezTo>
                      <a:cubicBezTo>
                        <a:pt x="1873228" y="1086667"/>
                        <a:pt x="1811563" y="976783"/>
                        <a:pt x="1724923" y="888149"/>
                      </a:cubicBezTo>
                      <a:cubicBezTo>
                        <a:pt x="1627526" y="786688"/>
                        <a:pt x="1527248" y="670870"/>
                        <a:pt x="1423704" y="540885"/>
                      </a:cubicBezTo>
                      <a:cubicBezTo>
                        <a:pt x="1332838" y="403243"/>
                        <a:pt x="1245623" y="277470"/>
                        <a:pt x="1162442" y="163566"/>
                      </a:cubicBezTo>
                    </a:path>
                  </a:pathLst>
                </a:custGeom>
                <a:gradFill>
                  <a:gsLst>
                    <a:gs pos="100000">
                      <a:srgbClr val="086F3C"/>
                    </a:gs>
                    <a:gs pos="0">
                      <a:srgbClr val="086F3C">
                        <a:alpha val="35961"/>
                      </a:srgbClr>
                    </a:gs>
                  </a:gsLst>
                  <a:path path="circle">
                    <a:fillToRect l="100000" t="100000"/>
                  </a:path>
                </a:gradFill>
                <a:ln w="1918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Dermatology</a:t>
                  </a:r>
                </a:p>
              </p:txBody>
            </p:sp>
          </p:grpSp>
          <p:sp>
            <p:nvSpPr>
              <p:cNvPr id="6" name="Freeform 3">
                <a:extLst>
                  <a:ext uri="{FF2B5EF4-FFF2-40B4-BE49-F238E27FC236}">
                    <a16:creationId xmlns:a16="http://schemas.microsoft.com/office/drawing/2014/main" id="{49319838-857E-3E18-2481-5D51201760A7}"/>
                  </a:ext>
                </a:extLst>
              </p:cNvPr>
              <p:cNvSpPr/>
              <p:nvPr/>
            </p:nvSpPr>
            <p:spPr>
              <a:xfrm rot="10352376">
                <a:off x="791410" y="4496381"/>
                <a:ext cx="1280160" cy="1463040"/>
              </a:xfrm>
              <a:custGeom>
                <a:avLst/>
                <a:gdLst>
                  <a:gd name="connsiteX0" fmla="*/ 13591 w 1904235"/>
                  <a:gd name="connsiteY0" fmla="*/ 897246 h 2111544"/>
                  <a:gd name="connsiteX1" fmla="*/ 878638 w 1904235"/>
                  <a:gd name="connsiteY1" fmla="*/ 2096396 h 2111544"/>
                  <a:gd name="connsiteX2" fmla="*/ 1661463 w 1904235"/>
                  <a:gd name="connsiteY2" fmla="*/ 1911852 h 2111544"/>
                  <a:gd name="connsiteX3" fmla="*/ 1855296 w 1904235"/>
                  <a:gd name="connsiteY3" fmla="*/ 1183824 h 2111544"/>
                  <a:gd name="connsiteX4" fmla="*/ 1537556 w 1904235"/>
                  <a:gd name="connsiteY4" fmla="*/ 377116 h 2111544"/>
                  <a:gd name="connsiteX5" fmla="*/ 1084190 w 1904235"/>
                  <a:gd name="connsiteY5" fmla="*/ 5541 h 2111544"/>
                  <a:gd name="connsiteX6" fmla="*/ 435453 w 1904235"/>
                  <a:gd name="connsiteY6" fmla="*/ 216502 h 2111544"/>
                  <a:gd name="connsiteX7" fmla="*/ 13399 w 1904235"/>
                  <a:gd name="connsiteY7" fmla="*/ 897054 h 2111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904235" h="2111544">
                    <a:moveTo>
                      <a:pt x="13591" y="897246"/>
                    </a:moveTo>
                    <a:cubicBezTo>
                      <a:pt x="-78619" y="1466191"/>
                      <a:pt x="308087" y="2002210"/>
                      <a:pt x="878638" y="2096396"/>
                    </a:cubicBezTo>
                    <a:cubicBezTo>
                      <a:pt x="1153923" y="2144255"/>
                      <a:pt x="1436893" y="2077635"/>
                      <a:pt x="1661463" y="1911852"/>
                    </a:cubicBezTo>
                    <a:cubicBezTo>
                      <a:pt x="1896023" y="1743389"/>
                      <a:pt x="1960570" y="1500841"/>
                      <a:pt x="1855296" y="1183824"/>
                    </a:cubicBezTo>
                    <a:cubicBezTo>
                      <a:pt x="1765392" y="908923"/>
                      <a:pt x="1659350" y="639574"/>
                      <a:pt x="1537556" y="377116"/>
                    </a:cubicBezTo>
                    <a:cubicBezTo>
                      <a:pt x="1432090" y="156200"/>
                      <a:pt x="1280904" y="32341"/>
                      <a:pt x="1084190" y="5541"/>
                    </a:cubicBezTo>
                    <a:cubicBezTo>
                      <a:pt x="887474" y="-21260"/>
                      <a:pt x="671165" y="49188"/>
                      <a:pt x="435453" y="216502"/>
                    </a:cubicBezTo>
                    <a:cubicBezTo>
                      <a:pt x="206272" y="375393"/>
                      <a:pt x="53549" y="621771"/>
                      <a:pt x="13399" y="897054"/>
                    </a:cubicBezTo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alpha val="60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 w="1918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400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B25AE88-A3EC-2869-D2DD-CC07E3C7D4FD}"/>
                  </a:ext>
                </a:extLst>
              </p:cNvPr>
              <p:cNvSpPr txBox="1"/>
              <p:nvPr/>
            </p:nvSpPr>
            <p:spPr>
              <a:xfrm>
                <a:off x="989146" y="5074073"/>
                <a:ext cx="90571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>
                    <a:solidFill>
                      <a:schemeClr val="bg1"/>
                    </a:solidFill>
                    <a:latin typeface="+mn-lt"/>
                  </a:rPr>
                  <a:t>Neurology</a:t>
                </a:r>
              </a:p>
            </p:txBody>
          </p:sp>
          <p:sp>
            <p:nvSpPr>
              <p:cNvPr id="34" name="Arrow: Right 33">
                <a:extLst>
                  <a:ext uri="{FF2B5EF4-FFF2-40B4-BE49-F238E27FC236}">
                    <a16:creationId xmlns:a16="http://schemas.microsoft.com/office/drawing/2014/main" id="{3AF4BD4E-D201-02B3-B839-E094985E993D}"/>
                  </a:ext>
                </a:extLst>
              </p:cNvPr>
              <p:cNvSpPr/>
              <p:nvPr/>
            </p:nvSpPr>
            <p:spPr>
              <a:xfrm rot="4530715">
                <a:off x="1401677" y="6020245"/>
                <a:ext cx="289550" cy="199213"/>
              </a:xfrm>
              <a:prstGeom prst="rightArrow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400"/>
              </a:p>
            </p:txBody>
          </p:sp>
          <p:sp>
            <p:nvSpPr>
              <p:cNvPr id="35" name="Arrow: Right 34">
                <a:extLst>
                  <a:ext uri="{FF2B5EF4-FFF2-40B4-BE49-F238E27FC236}">
                    <a16:creationId xmlns:a16="http://schemas.microsoft.com/office/drawing/2014/main" id="{1DE7E9D5-B11D-8054-41F2-EF83FEF91B4C}"/>
                  </a:ext>
                </a:extLst>
              </p:cNvPr>
              <p:cNvSpPr/>
              <p:nvPr/>
            </p:nvSpPr>
            <p:spPr>
              <a:xfrm rot="21234893">
                <a:off x="2102698" y="5027165"/>
                <a:ext cx="289550" cy="199213"/>
              </a:xfrm>
              <a:prstGeom prst="rightArrow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400"/>
              </a:p>
            </p:txBody>
          </p:sp>
        </p:grp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49926F41-B3CB-F76E-373C-1D3E66E84906}"/>
                </a:ext>
              </a:extLst>
            </p:cNvPr>
            <p:cNvSpPr txBox="1"/>
            <p:nvPr/>
          </p:nvSpPr>
          <p:spPr>
            <a:xfrm>
              <a:off x="2701469" y="4760565"/>
              <a:ext cx="117094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kern="1200" dirty="0">
                  <a:solidFill>
                    <a:schemeClr val="tx1"/>
                  </a:solidFill>
                  <a:latin typeface="Calibri" panose="020F0502020204030204"/>
                </a:rPr>
                <a:t>Chronic Immune Demyelinating Polyneuropathy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1C3C2436-A9AE-EE45-0236-16B2B766E7C9}"/>
                </a:ext>
              </a:extLst>
            </p:cNvPr>
            <p:cNvSpPr txBox="1"/>
            <p:nvPr/>
          </p:nvSpPr>
          <p:spPr>
            <a:xfrm>
              <a:off x="1312813" y="6327274"/>
              <a:ext cx="1035889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kern="1200" dirty="0">
                  <a:solidFill>
                    <a:srgbClr val="000000"/>
                  </a:solidFill>
                  <a:latin typeface="Calibri" panose="020F0502020204030204"/>
                </a:rPr>
                <a:t>Generalized Myasthenia Gravis </a:t>
              </a:r>
            </a:p>
          </p:txBody>
        </p:sp>
      </p:grpSp>
      <p:sp>
        <p:nvSpPr>
          <p:cNvPr id="8" name="Freeform 3">
            <a:extLst>
              <a:ext uri="{FF2B5EF4-FFF2-40B4-BE49-F238E27FC236}">
                <a16:creationId xmlns:a16="http://schemas.microsoft.com/office/drawing/2014/main" id="{0055FC94-6F4E-C7E0-8F6F-CC7CA9F87AA6}"/>
              </a:ext>
            </a:extLst>
          </p:cNvPr>
          <p:cNvSpPr/>
          <p:nvPr/>
        </p:nvSpPr>
        <p:spPr>
          <a:xfrm>
            <a:off x="2438812" y="5547629"/>
            <a:ext cx="1310865" cy="1331176"/>
          </a:xfrm>
          <a:custGeom>
            <a:avLst/>
            <a:gdLst>
              <a:gd name="connsiteX0" fmla="*/ 13591 w 1904235"/>
              <a:gd name="connsiteY0" fmla="*/ 897246 h 2111544"/>
              <a:gd name="connsiteX1" fmla="*/ 878638 w 1904235"/>
              <a:gd name="connsiteY1" fmla="*/ 2096396 h 2111544"/>
              <a:gd name="connsiteX2" fmla="*/ 1661463 w 1904235"/>
              <a:gd name="connsiteY2" fmla="*/ 1911852 h 2111544"/>
              <a:gd name="connsiteX3" fmla="*/ 1855296 w 1904235"/>
              <a:gd name="connsiteY3" fmla="*/ 1183824 h 2111544"/>
              <a:gd name="connsiteX4" fmla="*/ 1537556 w 1904235"/>
              <a:gd name="connsiteY4" fmla="*/ 377116 h 2111544"/>
              <a:gd name="connsiteX5" fmla="*/ 1084190 w 1904235"/>
              <a:gd name="connsiteY5" fmla="*/ 5541 h 2111544"/>
              <a:gd name="connsiteX6" fmla="*/ 435453 w 1904235"/>
              <a:gd name="connsiteY6" fmla="*/ 216502 h 2111544"/>
              <a:gd name="connsiteX7" fmla="*/ 13399 w 1904235"/>
              <a:gd name="connsiteY7" fmla="*/ 897054 h 2111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04235" h="2111544">
                <a:moveTo>
                  <a:pt x="13591" y="897246"/>
                </a:moveTo>
                <a:cubicBezTo>
                  <a:pt x="-78619" y="1466191"/>
                  <a:pt x="308087" y="2002210"/>
                  <a:pt x="878638" y="2096396"/>
                </a:cubicBezTo>
                <a:cubicBezTo>
                  <a:pt x="1153923" y="2144255"/>
                  <a:pt x="1436893" y="2077635"/>
                  <a:pt x="1661463" y="1911852"/>
                </a:cubicBezTo>
                <a:cubicBezTo>
                  <a:pt x="1896023" y="1743389"/>
                  <a:pt x="1960570" y="1500841"/>
                  <a:pt x="1855296" y="1183824"/>
                </a:cubicBezTo>
                <a:cubicBezTo>
                  <a:pt x="1765392" y="908923"/>
                  <a:pt x="1659350" y="639574"/>
                  <a:pt x="1537556" y="377116"/>
                </a:cubicBezTo>
                <a:cubicBezTo>
                  <a:pt x="1432090" y="156200"/>
                  <a:pt x="1280904" y="32341"/>
                  <a:pt x="1084190" y="5541"/>
                </a:cubicBezTo>
                <a:cubicBezTo>
                  <a:pt x="887474" y="-21260"/>
                  <a:pt x="671165" y="49188"/>
                  <a:pt x="435453" y="216502"/>
                </a:cubicBezTo>
                <a:cubicBezTo>
                  <a:pt x="206272" y="375393"/>
                  <a:pt x="53549" y="621771"/>
                  <a:pt x="13399" y="897054"/>
                </a:cubicBezTo>
              </a:path>
            </a:pathLst>
          </a:custGeom>
          <a:noFill/>
          <a:ln w="19189" cap="flat">
            <a:solidFill>
              <a:srgbClr val="5A5A5A"/>
            </a:solidFill>
            <a:prstDash val="dash"/>
            <a:miter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kern="1200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45458B-E874-1D31-0578-4A01ED3E0844}"/>
              </a:ext>
            </a:extLst>
          </p:cNvPr>
          <p:cNvSpPr txBox="1"/>
          <p:nvPr/>
        </p:nvSpPr>
        <p:spPr>
          <a:xfrm>
            <a:off x="2595513" y="5870074"/>
            <a:ext cx="1035889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1200" dirty="0">
                <a:solidFill>
                  <a:srgbClr val="000000"/>
                </a:solidFill>
                <a:latin typeface="Calibri" panose="020F0502020204030204"/>
              </a:rPr>
              <a:t>IgG-mediated diseases of the central and peripheral nervous system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06C6015B-7B52-37E6-654F-0DE71CA2BB12}"/>
              </a:ext>
            </a:extLst>
          </p:cNvPr>
          <p:cNvSpPr/>
          <p:nvPr/>
        </p:nvSpPr>
        <p:spPr>
          <a:xfrm rot="2098444">
            <a:off x="2109474" y="5545339"/>
            <a:ext cx="260154" cy="178988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398CC91-C918-36EA-550A-993A1445B7F7}"/>
              </a:ext>
            </a:extLst>
          </p:cNvPr>
          <p:cNvSpPr txBox="1"/>
          <p:nvPr/>
        </p:nvSpPr>
        <p:spPr>
          <a:xfrm>
            <a:off x="4455846" y="4247535"/>
            <a:ext cx="2243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kern="1200" dirty="0">
                <a:solidFill>
                  <a:schemeClr val="tx2"/>
                </a:solidFill>
                <a:latin typeface="Calibri" panose="020F0502020204030204"/>
              </a:rPr>
              <a:t>IgG-mediated diseases in 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60437416-3C15-B2BD-F739-23C1D34E6E08}"/>
              </a:ext>
            </a:extLst>
          </p:cNvPr>
          <p:cNvSpPr txBox="1">
            <a:spLocks/>
          </p:cNvSpPr>
          <p:nvPr/>
        </p:nvSpPr>
        <p:spPr>
          <a:xfrm>
            <a:off x="697226" y="1297692"/>
            <a:ext cx="5276013" cy="26289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582930" rtl="0" eaLnBrk="1" latinLnBrk="0" hangingPunct="1">
              <a:lnSpc>
                <a:spcPct val="105000"/>
              </a:lnSpc>
              <a:spcBef>
                <a:spcPts val="1148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275" b="1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145733" indent="-145733" algn="l" defTabSz="582930" rtl="0" eaLnBrk="1" latinLnBrk="0" hangingPunct="1">
              <a:lnSpc>
                <a:spcPct val="105000"/>
              </a:lnSpc>
              <a:spcBef>
                <a:spcPts val="638"/>
              </a:spcBef>
              <a:spcAft>
                <a:spcPts val="0"/>
              </a:spcAft>
              <a:buClr>
                <a:schemeClr val="accent1"/>
              </a:buClr>
              <a:buSzPct val="95000"/>
              <a:buFontTx/>
              <a:buBlip>
                <a:blip r:embed="rId5"/>
              </a:buBlip>
              <a:tabLst/>
              <a:defRPr lang="en-US" sz="1148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91465" indent="-145733" algn="l" defTabSz="582930" rtl="0" eaLnBrk="1" latinLnBrk="0" hangingPunct="1">
              <a:lnSpc>
                <a:spcPct val="105000"/>
              </a:lnSpc>
              <a:spcBef>
                <a:spcPts val="638"/>
              </a:spcBef>
              <a:spcAft>
                <a:spcPts val="0"/>
              </a:spcAft>
              <a:buClr>
                <a:schemeClr val="accent1"/>
              </a:buClr>
              <a:buFont typeface="Calibri" panose="020F0502020204030204" pitchFamily="34" charset="0"/>
              <a:buChar char="–"/>
              <a:tabLst/>
              <a:defRPr sz="102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437198" indent="-145733" algn="l" defTabSz="582930" rtl="0" eaLnBrk="1" latinLnBrk="0" hangingPunct="1">
              <a:lnSpc>
                <a:spcPct val="105000"/>
              </a:lnSpc>
              <a:spcBef>
                <a:spcPts val="638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893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91465" indent="0" algn="l" defTabSz="582930" rtl="0" eaLnBrk="1" latinLnBrk="0" hangingPunct="1">
              <a:lnSpc>
                <a:spcPct val="105000"/>
              </a:lnSpc>
              <a:spcBef>
                <a:spcPts val="127"/>
              </a:spcBef>
              <a:spcAft>
                <a:spcPts val="0"/>
              </a:spcAft>
              <a:buClr>
                <a:schemeClr val="accent1"/>
              </a:buClr>
              <a:buFontTx/>
              <a:buNone/>
              <a:defRPr sz="701" kern="1200">
                <a:solidFill>
                  <a:srgbClr val="414042"/>
                </a:solidFill>
                <a:latin typeface="+mn-lt"/>
                <a:ea typeface="+mn-ea"/>
                <a:cs typeface="+mn-cs"/>
              </a:defRPr>
            </a:lvl5pPr>
            <a:lvl6pPr marL="1603058" indent="-145733" algn="l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Char char="•"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94523" indent="-145733" algn="l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Char char="•"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85988" indent="-145733" algn="l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Char char="•"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77453" indent="-145733" algn="l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Char char="•"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1" indent="0" algn="l" defTabSz="582930" rtl="0" eaLnBrk="1" fontAlgn="auto" latinLnBrk="0" hangingPunct="1">
              <a:lnSpc>
                <a:spcPct val="105000"/>
              </a:lnSpc>
              <a:spcBef>
                <a:spcPts val="638"/>
              </a:spcBef>
              <a:spcAft>
                <a:spcPts val="0"/>
              </a:spcAft>
              <a:buClr>
                <a:srgbClr val="91C353"/>
              </a:buClr>
              <a:buSzPct val="95000"/>
              <a:buNone/>
              <a:tabLst/>
              <a:defRPr/>
            </a:pPr>
            <a:r>
              <a:rPr kumimoji="0" lang="en-GB" sz="1100" b="1" i="0" u="none" strike="noStrike" kern="1200" cap="none" spc="0" normalizeH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ESR: </a:t>
            </a:r>
            <a:r>
              <a:rPr kumimoji="0" lang="en-GB" sz="1100" b="1" i="0" u="none" strike="noStrike" kern="1200" cap="none" spc="0" normalizeH="0" noProof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Investigator-Initiated Studies</a:t>
            </a:r>
            <a:r>
              <a:rPr kumimoji="0" lang="en-GB" sz="1100" b="1" i="0" u="none" strike="noStrike" kern="1200" cap="none" spc="0" normalizeH="0" baseline="30000" noProof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en-GB" sz="1100" b="1" i="0" u="none" strike="noStrike" kern="1200" cap="none" spc="0" normalizeH="0" noProof="0" dirty="0">
              <a:ln>
                <a:noFill/>
              </a:ln>
              <a:solidFill>
                <a:srgbClr val="5A5A5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Picture 20" descr="A qr code with a few squares&#10;&#10;AI-generated content may be incorrect.">
            <a:extLst>
              <a:ext uri="{FF2B5EF4-FFF2-40B4-BE49-F238E27FC236}">
                <a16:creationId xmlns:a16="http://schemas.microsoft.com/office/drawing/2014/main" id="{F903D4DD-125C-6044-84CE-D4C7D5B4E42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5195" y="10080567"/>
            <a:ext cx="530017" cy="53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880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7F583D9-C39D-17B8-BB24-0E76A145D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1" name="Group 970">
            <a:extLst>
              <a:ext uri="{FF2B5EF4-FFF2-40B4-BE49-F238E27FC236}">
                <a16:creationId xmlns:a16="http://schemas.microsoft.com/office/drawing/2014/main" id="{C317D298-9E29-9913-4B43-54A538A1ECE3}"/>
              </a:ext>
            </a:extLst>
          </p:cNvPr>
          <p:cNvGrpSpPr/>
          <p:nvPr/>
        </p:nvGrpSpPr>
        <p:grpSpPr>
          <a:xfrm>
            <a:off x="5208618" y="2521517"/>
            <a:ext cx="758821" cy="738665"/>
            <a:chOff x="1818295" y="2521517"/>
            <a:chExt cx="758821" cy="738665"/>
          </a:xfrm>
        </p:grpSpPr>
        <p:grpSp>
          <p:nvGrpSpPr>
            <p:cNvPr id="972" name="Group 971">
              <a:extLst>
                <a:ext uri="{FF2B5EF4-FFF2-40B4-BE49-F238E27FC236}">
                  <a16:creationId xmlns:a16="http://schemas.microsoft.com/office/drawing/2014/main" id="{F9D10A92-CAB1-241B-6559-B6B8B3DE5399}"/>
                </a:ext>
              </a:extLst>
            </p:cNvPr>
            <p:cNvGrpSpPr/>
            <p:nvPr/>
          </p:nvGrpSpPr>
          <p:grpSpPr>
            <a:xfrm>
              <a:off x="1818295" y="2560507"/>
              <a:ext cx="758821" cy="699674"/>
              <a:chOff x="8749519" y="450850"/>
              <a:chExt cx="741077" cy="683313"/>
            </a:xfrm>
            <a:solidFill>
              <a:schemeClr val="bg1">
                <a:lumMod val="95000"/>
              </a:schemeClr>
            </a:solidFill>
          </p:grpSpPr>
          <p:sp>
            <p:nvSpPr>
              <p:cNvPr id="974" name="Freeform 973">
                <a:extLst>
                  <a:ext uri="{FF2B5EF4-FFF2-40B4-BE49-F238E27FC236}">
                    <a16:creationId xmlns:a16="http://schemas.microsoft.com/office/drawing/2014/main" id="{EC54C9EF-202F-FFD0-1255-6AF57161E284}"/>
                  </a:ext>
                </a:extLst>
              </p:cNvPr>
              <p:cNvSpPr/>
              <p:nvPr/>
            </p:nvSpPr>
            <p:spPr>
              <a:xfrm>
                <a:off x="9235632" y="455490"/>
                <a:ext cx="254484" cy="678673"/>
              </a:xfrm>
              <a:custGeom>
                <a:avLst/>
                <a:gdLst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4 w 270502"/>
                  <a:gd name="connsiteY39" fmla="*/ 30058 h 721392"/>
                  <a:gd name="connsiteX40" fmla="*/ 90148 w 270502"/>
                  <a:gd name="connsiteY40" fmla="*/ 75145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90149 w 270502"/>
                  <a:gd name="connsiteY44" fmla="*/ 75145 h 721392"/>
                  <a:gd name="connsiteX45" fmla="*/ 103382 w 270502"/>
                  <a:gd name="connsiteY45" fmla="*/ 43280 h 721392"/>
                  <a:gd name="connsiteX46" fmla="*/ 135235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90149 w 270502"/>
                  <a:gd name="connsiteY45" fmla="*/ 75145 h 721392"/>
                  <a:gd name="connsiteX46" fmla="*/ 135235 w 270502"/>
                  <a:gd name="connsiteY46" fmla="*/ 30058 h 721392"/>
                  <a:gd name="connsiteX47" fmla="*/ 135234 w 270502"/>
                  <a:gd name="connsiteY47" fmla="*/ 30058 h 721392"/>
                  <a:gd name="connsiteX48" fmla="*/ 135234 w 270502"/>
                  <a:gd name="connsiteY48" fmla="*/ 0 h 721392"/>
                  <a:gd name="connsiteX49" fmla="*/ 210379 w 270502"/>
                  <a:gd name="connsiteY49" fmla="*/ 75145 h 721392"/>
                  <a:gd name="connsiteX50" fmla="*/ 135234 w 270502"/>
                  <a:gd name="connsiteY50" fmla="*/ 150290 h 721392"/>
                  <a:gd name="connsiteX51" fmla="*/ 60089 w 270502"/>
                  <a:gd name="connsiteY51" fmla="*/ 75145 h 721392"/>
                  <a:gd name="connsiteX52" fmla="*/ 135234 w 270502"/>
                  <a:gd name="connsiteY52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0 h 721392"/>
                  <a:gd name="connsiteX47" fmla="*/ 210379 w 270502"/>
                  <a:gd name="connsiteY47" fmla="*/ 75145 h 721392"/>
                  <a:gd name="connsiteX48" fmla="*/ 135234 w 270502"/>
                  <a:gd name="connsiteY48" fmla="*/ 150290 h 721392"/>
                  <a:gd name="connsiteX49" fmla="*/ 60089 w 270502"/>
                  <a:gd name="connsiteY49" fmla="*/ 75145 h 721392"/>
                  <a:gd name="connsiteX50" fmla="*/ 135234 w 270502"/>
                  <a:gd name="connsiteY50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5 w 270502"/>
                  <a:gd name="connsiteY44" fmla="*/ 30058 h 721392"/>
                  <a:gd name="connsiteX45" fmla="*/ 135234 w 270502"/>
                  <a:gd name="connsiteY45" fmla="*/ 0 h 721392"/>
                  <a:gd name="connsiteX46" fmla="*/ 210379 w 270502"/>
                  <a:gd name="connsiteY46" fmla="*/ 75145 h 721392"/>
                  <a:gd name="connsiteX47" fmla="*/ 135234 w 270502"/>
                  <a:gd name="connsiteY47" fmla="*/ 150290 h 721392"/>
                  <a:gd name="connsiteX48" fmla="*/ 60089 w 270502"/>
                  <a:gd name="connsiteY48" fmla="*/ 75145 h 721392"/>
                  <a:gd name="connsiteX49" fmla="*/ 135234 w 270502"/>
                  <a:gd name="connsiteY49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03371 w 270502"/>
                  <a:gd name="connsiteY40" fmla="*/ 107010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4 w 270502"/>
                  <a:gd name="connsiteY44" fmla="*/ 0 h 721392"/>
                  <a:gd name="connsiteX45" fmla="*/ 210379 w 270502"/>
                  <a:gd name="connsiteY45" fmla="*/ 75145 h 721392"/>
                  <a:gd name="connsiteX46" fmla="*/ 135234 w 270502"/>
                  <a:gd name="connsiteY46" fmla="*/ 150290 h 721392"/>
                  <a:gd name="connsiteX47" fmla="*/ 60089 w 270502"/>
                  <a:gd name="connsiteY47" fmla="*/ 75145 h 721392"/>
                  <a:gd name="connsiteX48" fmla="*/ 135234 w 270502"/>
                  <a:gd name="connsiteY48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120232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35234 w 270502"/>
                  <a:gd name="connsiteY43" fmla="*/ 0 h 721392"/>
                  <a:gd name="connsiteX44" fmla="*/ 210379 w 270502"/>
                  <a:gd name="connsiteY44" fmla="*/ 75145 h 721392"/>
                  <a:gd name="connsiteX45" fmla="*/ 135234 w 270502"/>
                  <a:gd name="connsiteY45" fmla="*/ 150290 h 721392"/>
                  <a:gd name="connsiteX46" fmla="*/ 60089 w 270502"/>
                  <a:gd name="connsiteY46" fmla="*/ 75145 h 721392"/>
                  <a:gd name="connsiteX47" fmla="*/ 135234 w 270502"/>
                  <a:gd name="connsiteY47" fmla="*/ 0 h 721392"/>
                  <a:gd name="connsiteX0" fmla="*/ 35142 w 270502"/>
                  <a:gd name="connsiteY0" fmla="*/ 447684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5 w 270502"/>
                  <a:gd name="connsiteY39" fmla="*/ 120232 h 721392"/>
                  <a:gd name="connsiteX40" fmla="*/ 135234 w 270502"/>
                  <a:gd name="connsiteY40" fmla="*/ 120232 h 721392"/>
                  <a:gd name="connsiteX41" fmla="*/ 135235 w 270502"/>
                  <a:gd name="connsiteY41" fmla="*/ 120232 h 721392"/>
                  <a:gd name="connsiteX42" fmla="*/ 135234 w 270502"/>
                  <a:gd name="connsiteY42" fmla="*/ 0 h 721392"/>
                  <a:gd name="connsiteX43" fmla="*/ 210379 w 270502"/>
                  <a:gd name="connsiteY43" fmla="*/ 75145 h 721392"/>
                  <a:gd name="connsiteX44" fmla="*/ 135234 w 270502"/>
                  <a:gd name="connsiteY44" fmla="*/ 150290 h 721392"/>
                  <a:gd name="connsiteX45" fmla="*/ 60089 w 270502"/>
                  <a:gd name="connsiteY45" fmla="*/ 75145 h 721392"/>
                  <a:gd name="connsiteX46" fmla="*/ 135234 w 270502"/>
                  <a:gd name="connsiteY46" fmla="*/ 0 h 721392"/>
                  <a:gd name="connsiteX0" fmla="*/ 35142 w 270502"/>
                  <a:gd name="connsiteY0" fmla="*/ 447684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35142 w 270502"/>
                  <a:gd name="connsiteY22" fmla="*/ 447684 h 721392"/>
                  <a:gd name="connsiteX23" fmla="*/ 96852 w 270502"/>
                  <a:gd name="connsiteY23" fmla="*/ 180349 h 721392"/>
                  <a:gd name="connsiteX24" fmla="*/ 173589 w 270502"/>
                  <a:gd name="connsiteY24" fmla="*/ 180349 h 721392"/>
                  <a:gd name="connsiteX25" fmla="*/ 250238 w 270502"/>
                  <a:gd name="connsiteY25" fmla="*/ 253359 h 721392"/>
                  <a:gd name="connsiteX26" fmla="*/ 270166 w 270502"/>
                  <a:gd name="connsiteY26" fmla="*/ 427937 h 721392"/>
                  <a:gd name="connsiteX27" fmla="*/ 257782 w 270502"/>
                  <a:gd name="connsiteY27" fmla="*/ 467703 h 721392"/>
                  <a:gd name="connsiteX28" fmla="*/ 226913 w 270502"/>
                  <a:gd name="connsiteY28" fmla="*/ 482882 h 721392"/>
                  <a:gd name="connsiteX29" fmla="*/ 210320 w 270502"/>
                  <a:gd name="connsiteY29" fmla="*/ 707475 h 721392"/>
                  <a:gd name="connsiteX30" fmla="*/ 195351 w 270502"/>
                  <a:gd name="connsiteY30" fmla="*/ 721392 h 721392"/>
                  <a:gd name="connsiteX31" fmla="*/ 75119 w 270502"/>
                  <a:gd name="connsiteY31" fmla="*/ 721392 h 721392"/>
                  <a:gd name="connsiteX32" fmla="*/ 60151 w 270502"/>
                  <a:gd name="connsiteY32" fmla="*/ 707475 h 721392"/>
                  <a:gd name="connsiteX33" fmla="*/ 43558 w 270502"/>
                  <a:gd name="connsiteY33" fmla="*/ 482882 h 721392"/>
                  <a:gd name="connsiteX34" fmla="*/ 12689 w 270502"/>
                  <a:gd name="connsiteY34" fmla="*/ 467703 h 721392"/>
                  <a:gd name="connsiteX35" fmla="*/ 335 w 270502"/>
                  <a:gd name="connsiteY35" fmla="*/ 427937 h 721392"/>
                  <a:gd name="connsiteX36" fmla="*/ 20264 w 270502"/>
                  <a:gd name="connsiteY36" fmla="*/ 253359 h 721392"/>
                  <a:gd name="connsiteX37" fmla="*/ 96852 w 270502"/>
                  <a:gd name="connsiteY37" fmla="*/ 180349 h 721392"/>
                  <a:gd name="connsiteX38" fmla="*/ 135235 w 270502"/>
                  <a:gd name="connsiteY38" fmla="*/ 120232 h 721392"/>
                  <a:gd name="connsiteX39" fmla="*/ 135234 w 270502"/>
                  <a:gd name="connsiteY39" fmla="*/ 120232 h 721392"/>
                  <a:gd name="connsiteX40" fmla="*/ 135235 w 270502"/>
                  <a:gd name="connsiteY40" fmla="*/ 120232 h 721392"/>
                  <a:gd name="connsiteX41" fmla="*/ 135234 w 270502"/>
                  <a:gd name="connsiteY41" fmla="*/ 0 h 721392"/>
                  <a:gd name="connsiteX42" fmla="*/ 210379 w 270502"/>
                  <a:gd name="connsiteY42" fmla="*/ 75145 h 721392"/>
                  <a:gd name="connsiteX43" fmla="*/ 135234 w 270502"/>
                  <a:gd name="connsiteY43" fmla="*/ 150290 h 721392"/>
                  <a:gd name="connsiteX44" fmla="*/ 60089 w 270502"/>
                  <a:gd name="connsiteY44" fmla="*/ 75145 h 721392"/>
                  <a:gd name="connsiteX45" fmla="*/ 135234 w 270502"/>
                  <a:gd name="connsiteY45" fmla="*/ 0 h 721392"/>
                  <a:gd name="connsiteX0" fmla="*/ 46144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96852 w 270502"/>
                  <a:gd name="connsiteY22" fmla="*/ 180349 h 721392"/>
                  <a:gd name="connsiteX23" fmla="*/ 173589 w 270502"/>
                  <a:gd name="connsiteY23" fmla="*/ 180349 h 721392"/>
                  <a:gd name="connsiteX24" fmla="*/ 250238 w 270502"/>
                  <a:gd name="connsiteY24" fmla="*/ 253359 h 721392"/>
                  <a:gd name="connsiteX25" fmla="*/ 270166 w 270502"/>
                  <a:gd name="connsiteY25" fmla="*/ 427937 h 721392"/>
                  <a:gd name="connsiteX26" fmla="*/ 257782 w 270502"/>
                  <a:gd name="connsiteY26" fmla="*/ 467703 h 721392"/>
                  <a:gd name="connsiteX27" fmla="*/ 226913 w 270502"/>
                  <a:gd name="connsiteY27" fmla="*/ 482882 h 721392"/>
                  <a:gd name="connsiteX28" fmla="*/ 210320 w 270502"/>
                  <a:gd name="connsiteY28" fmla="*/ 707475 h 721392"/>
                  <a:gd name="connsiteX29" fmla="*/ 195351 w 270502"/>
                  <a:gd name="connsiteY29" fmla="*/ 721392 h 721392"/>
                  <a:gd name="connsiteX30" fmla="*/ 75119 w 270502"/>
                  <a:gd name="connsiteY30" fmla="*/ 721392 h 721392"/>
                  <a:gd name="connsiteX31" fmla="*/ 60151 w 270502"/>
                  <a:gd name="connsiteY31" fmla="*/ 707475 h 721392"/>
                  <a:gd name="connsiteX32" fmla="*/ 43558 w 270502"/>
                  <a:gd name="connsiteY32" fmla="*/ 482882 h 721392"/>
                  <a:gd name="connsiteX33" fmla="*/ 12689 w 270502"/>
                  <a:gd name="connsiteY33" fmla="*/ 467703 h 721392"/>
                  <a:gd name="connsiteX34" fmla="*/ 335 w 270502"/>
                  <a:gd name="connsiteY34" fmla="*/ 427937 h 721392"/>
                  <a:gd name="connsiteX35" fmla="*/ 20264 w 270502"/>
                  <a:gd name="connsiteY35" fmla="*/ 253359 h 721392"/>
                  <a:gd name="connsiteX36" fmla="*/ 96852 w 270502"/>
                  <a:gd name="connsiteY36" fmla="*/ 180349 h 721392"/>
                  <a:gd name="connsiteX37" fmla="*/ 135235 w 270502"/>
                  <a:gd name="connsiteY37" fmla="*/ 120232 h 721392"/>
                  <a:gd name="connsiteX38" fmla="*/ 135234 w 270502"/>
                  <a:gd name="connsiteY38" fmla="*/ 120232 h 721392"/>
                  <a:gd name="connsiteX39" fmla="*/ 135235 w 270502"/>
                  <a:gd name="connsiteY39" fmla="*/ 120232 h 721392"/>
                  <a:gd name="connsiteX40" fmla="*/ 135234 w 270502"/>
                  <a:gd name="connsiteY40" fmla="*/ 0 h 721392"/>
                  <a:gd name="connsiteX41" fmla="*/ 210379 w 270502"/>
                  <a:gd name="connsiteY41" fmla="*/ 75145 h 721392"/>
                  <a:gd name="connsiteX42" fmla="*/ 135234 w 270502"/>
                  <a:gd name="connsiteY42" fmla="*/ 150290 h 721392"/>
                  <a:gd name="connsiteX43" fmla="*/ 60089 w 270502"/>
                  <a:gd name="connsiteY43" fmla="*/ 75145 h 721392"/>
                  <a:gd name="connsiteX44" fmla="*/ 135234 w 270502"/>
                  <a:gd name="connsiteY44" fmla="*/ 0 h 721392"/>
                  <a:gd name="connsiteX0" fmla="*/ 57565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96852 w 270502"/>
                  <a:gd name="connsiteY21" fmla="*/ 180349 h 721392"/>
                  <a:gd name="connsiteX22" fmla="*/ 173589 w 270502"/>
                  <a:gd name="connsiteY22" fmla="*/ 180349 h 721392"/>
                  <a:gd name="connsiteX23" fmla="*/ 250238 w 270502"/>
                  <a:gd name="connsiteY23" fmla="*/ 253359 h 721392"/>
                  <a:gd name="connsiteX24" fmla="*/ 270166 w 270502"/>
                  <a:gd name="connsiteY24" fmla="*/ 427937 h 721392"/>
                  <a:gd name="connsiteX25" fmla="*/ 257782 w 270502"/>
                  <a:gd name="connsiteY25" fmla="*/ 467703 h 721392"/>
                  <a:gd name="connsiteX26" fmla="*/ 226913 w 270502"/>
                  <a:gd name="connsiteY26" fmla="*/ 482882 h 721392"/>
                  <a:gd name="connsiteX27" fmla="*/ 210320 w 270502"/>
                  <a:gd name="connsiteY27" fmla="*/ 707475 h 721392"/>
                  <a:gd name="connsiteX28" fmla="*/ 195351 w 270502"/>
                  <a:gd name="connsiteY28" fmla="*/ 721392 h 721392"/>
                  <a:gd name="connsiteX29" fmla="*/ 75119 w 270502"/>
                  <a:gd name="connsiteY29" fmla="*/ 721392 h 721392"/>
                  <a:gd name="connsiteX30" fmla="*/ 60151 w 270502"/>
                  <a:gd name="connsiteY30" fmla="*/ 707475 h 721392"/>
                  <a:gd name="connsiteX31" fmla="*/ 43558 w 270502"/>
                  <a:gd name="connsiteY31" fmla="*/ 482882 h 721392"/>
                  <a:gd name="connsiteX32" fmla="*/ 12689 w 270502"/>
                  <a:gd name="connsiteY32" fmla="*/ 467703 h 721392"/>
                  <a:gd name="connsiteX33" fmla="*/ 335 w 270502"/>
                  <a:gd name="connsiteY33" fmla="*/ 427937 h 721392"/>
                  <a:gd name="connsiteX34" fmla="*/ 20264 w 270502"/>
                  <a:gd name="connsiteY34" fmla="*/ 253359 h 721392"/>
                  <a:gd name="connsiteX35" fmla="*/ 96852 w 270502"/>
                  <a:gd name="connsiteY35" fmla="*/ 180349 h 721392"/>
                  <a:gd name="connsiteX36" fmla="*/ 135235 w 270502"/>
                  <a:gd name="connsiteY36" fmla="*/ 120232 h 721392"/>
                  <a:gd name="connsiteX37" fmla="*/ 135234 w 270502"/>
                  <a:gd name="connsiteY37" fmla="*/ 120232 h 721392"/>
                  <a:gd name="connsiteX38" fmla="*/ 135235 w 270502"/>
                  <a:gd name="connsiteY38" fmla="*/ 120232 h 721392"/>
                  <a:gd name="connsiteX39" fmla="*/ 135234 w 270502"/>
                  <a:gd name="connsiteY39" fmla="*/ 0 h 721392"/>
                  <a:gd name="connsiteX40" fmla="*/ 210379 w 270502"/>
                  <a:gd name="connsiteY40" fmla="*/ 75145 h 721392"/>
                  <a:gd name="connsiteX41" fmla="*/ 135234 w 270502"/>
                  <a:gd name="connsiteY41" fmla="*/ 150290 h 721392"/>
                  <a:gd name="connsiteX42" fmla="*/ 60089 w 270502"/>
                  <a:gd name="connsiteY42" fmla="*/ 75145 h 721392"/>
                  <a:gd name="connsiteX43" fmla="*/ 135234 w 270502"/>
                  <a:gd name="connsiteY43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96852 w 270502"/>
                  <a:gd name="connsiteY20" fmla="*/ 180349 h 721392"/>
                  <a:gd name="connsiteX21" fmla="*/ 173589 w 270502"/>
                  <a:gd name="connsiteY21" fmla="*/ 180349 h 721392"/>
                  <a:gd name="connsiteX22" fmla="*/ 250238 w 270502"/>
                  <a:gd name="connsiteY22" fmla="*/ 253359 h 721392"/>
                  <a:gd name="connsiteX23" fmla="*/ 270166 w 270502"/>
                  <a:gd name="connsiteY23" fmla="*/ 427937 h 721392"/>
                  <a:gd name="connsiteX24" fmla="*/ 257782 w 270502"/>
                  <a:gd name="connsiteY24" fmla="*/ 467703 h 721392"/>
                  <a:gd name="connsiteX25" fmla="*/ 226913 w 270502"/>
                  <a:gd name="connsiteY25" fmla="*/ 482882 h 721392"/>
                  <a:gd name="connsiteX26" fmla="*/ 210320 w 270502"/>
                  <a:gd name="connsiteY26" fmla="*/ 707475 h 721392"/>
                  <a:gd name="connsiteX27" fmla="*/ 195351 w 270502"/>
                  <a:gd name="connsiteY27" fmla="*/ 721392 h 721392"/>
                  <a:gd name="connsiteX28" fmla="*/ 75119 w 270502"/>
                  <a:gd name="connsiteY28" fmla="*/ 721392 h 721392"/>
                  <a:gd name="connsiteX29" fmla="*/ 60151 w 270502"/>
                  <a:gd name="connsiteY29" fmla="*/ 707475 h 721392"/>
                  <a:gd name="connsiteX30" fmla="*/ 43558 w 270502"/>
                  <a:gd name="connsiteY30" fmla="*/ 482882 h 721392"/>
                  <a:gd name="connsiteX31" fmla="*/ 12689 w 270502"/>
                  <a:gd name="connsiteY31" fmla="*/ 467703 h 721392"/>
                  <a:gd name="connsiteX32" fmla="*/ 335 w 270502"/>
                  <a:gd name="connsiteY32" fmla="*/ 427937 h 721392"/>
                  <a:gd name="connsiteX33" fmla="*/ 20264 w 270502"/>
                  <a:gd name="connsiteY33" fmla="*/ 253359 h 721392"/>
                  <a:gd name="connsiteX34" fmla="*/ 96852 w 270502"/>
                  <a:gd name="connsiteY34" fmla="*/ 180349 h 721392"/>
                  <a:gd name="connsiteX35" fmla="*/ 135235 w 270502"/>
                  <a:gd name="connsiteY35" fmla="*/ 120232 h 721392"/>
                  <a:gd name="connsiteX36" fmla="*/ 135234 w 270502"/>
                  <a:gd name="connsiteY36" fmla="*/ 120232 h 721392"/>
                  <a:gd name="connsiteX37" fmla="*/ 135235 w 270502"/>
                  <a:gd name="connsiteY37" fmla="*/ 120232 h 721392"/>
                  <a:gd name="connsiteX38" fmla="*/ 135234 w 270502"/>
                  <a:gd name="connsiteY38" fmla="*/ 0 h 721392"/>
                  <a:gd name="connsiteX39" fmla="*/ 210379 w 270502"/>
                  <a:gd name="connsiteY39" fmla="*/ 75145 h 721392"/>
                  <a:gd name="connsiteX40" fmla="*/ 135234 w 270502"/>
                  <a:gd name="connsiteY40" fmla="*/ 150290 h 721392"/>
                  <a:gd name="connsiteX41" fmla="*/ 60089 w 270502"/>
                  <a:gd name="connsiteY41" fmla="*/ 75145 h 721392"/>
                  <a:gd name="connsiteX42" fmla="*/ 135234 w 270502"/>
                  <a:gd name="connsiteY42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57565 w 270502"/>
                  <a:gd name="connsiteY2" fmla="*/ 452884 h 721392"/>
                  <a:gd name="connsiteX3" fmla="*/ 72565 w 270502"/>
                  <a:gd name="connsiteY3" fmla="*/ 466801 h 721392"/>
                  <a:gd name="connsiteX4" fmla="*/ 89097 w 270502"/>
                  <a:gd name="connsiteY4" fmla="*/ 691334 h 721392"/>
                  <a:gd name="connsiteX5" fmla="*/ 181404 w 270502"/>
                  <a:gd name="connsiteY5" fmla="*/ 691334 h 721392"/>
                  <a:gd name="connsiteX6" fmla="*/ 197967 w 270502"/>
                  <a:gd name="connsiteY6" fmla="*/ 466801 h 721392"/>
                  <a:gd name="connsiteX7" fmla="*/ 212965 w 270502"/>
                  <a:gd name="connsiteY7" fmla="*/ 452884 h 721392"/>
                  <a:gd name="connsiteX8" fmla="*/ 224418 w 270502"/>
                  <a:gd name="connsiteY8" fmla="*/ 452884 h 721392"/>
                  <a:gd name="connsiteX9" fmla="*/ 235419 w 270502"/>
                  <a:gd name="connsiteY9" fmla="*/ 447685 h 721392"/>
                  <a:gd name="connsiteX10" fmla="*/ 240348 w 270502"/>
                  <a:gd name="connsiteY10" fmla="*/ 431333 h 721392"/>
                  <a:gd name="connsiteX11" fmla="*/ 240348 w 270502"/>
                  <a:gd name="connsiteY11" fmla="*/ 431332 h 721392"/>
                  <a:gd name="connsiteX12" fmla="*/ 235419 w 270502"/>
                  <a:gd name="connsiteY12" fmla="*/ 447684 h 721392"/>
                  <a:gd name="connsiteX13" fmla="*/ 224418 w 270502"/>
                  <a:gd name="connsiteY13" fmla="*/ 452883 h 721392"/>
                  <a:gd name="connsiteX14" fmla="*/ 212965 w 270502"/>
                  <a:gd name="connsiteY14" fmla="*/ 452883 h 721392"/>
                  <a:gd name="connsiteX15" fmla="*/ 197967 w 270502"/>
                  <a:gd name="connsiteY15" fmla="*/ 466800 h 721392"/>
                  <a:gd name="connsiteX16" fmla="*/ 181404 w 270502"/>
                  <a:gd name="connsiteY16" fmla="*/ 691333 h 721392"/>
                  <a:gd name="connsiteX17" fmla="*/ 89097 w 270502"/>
                  <a:gd name="connsiteY17" fmla="*/ 691333 h 721392"/>
                  <a:gd name="connsiteX18" fmla="*/ 72565 w 270502"/>
                  <a:gd name="connsiteY18" fmla="*/ 466800 h 721392"/>
                  <a:gd name="connsiteX19" fmla="*/ 96852 w 270502"/>
                  <a:gd name="connsiteY19" fmla="*/ 180349 h 721392"/>
                  <a:gd name="connsiteX20" fmla="*/ 173589 w 270502"/>
                  <a:gd name="connsiteY20" fmla="*/ 180349 h 721392"/>
                  <a:gd name="connsiteX21" fmla="*/ 250238 w 270502"/>
                  <a:gd name="connsiteY21" fmla="*/ 253359 h 721392"/>
                  <a:gd name="connsiteX22" fmla="*/ 270166 w 270502"/>
                  <a:gd name="connsiteY22" fmla="*/ 427937 h 721392"/>
                  <a:gd name="connsiteX23" fmla="*/ 257782 w 270502"/>
                  <a:gd name="connsiteY23" fmla="*/ 467703 h 721392"/>
                  <a:gd name="connsiteX24" fmla="*/ 226913 w 270502"/>
                  <a:gd name="connsiteY24" fmla="*/ 482882 h 721392"/>
                  <a:gd name="connsiteX25" fmla="*/ 210320 w 270502"/>
                  <a:gd name="connsiteY25" fmla="*/ 707475 h 721392"/>
                  <a:gd name="connsiteX26" fmla="*/ 195351 w 270502"/>
                  <a:gd name="connsiteY26" fmla="*/ 721392 h 721392"/>
                  <a:gd name="connsiteX27" fmla="*/ 75119 w 270502"/>
                  <a:gd name="connsiteY27" fmla="*/ 721392 h 721392"/>
                  <a:gd name="connsiteX28" fmla="*/ 60151 w 270502"/>
                  <a:gd name="connsiteY28" fmla="*/ 707475 h 721392"/>
                  <a:gd name="connsiteX29" fmla="*/ 43558 w 270502"/>
                  <a:gd name="connsiteY29" fmla="*/ 482882 h 721392"/>
                  <a:gd name="connsiteX30" fmla="*/ 12689 w 270502"/>
                  <a:gd name="connsiteY30" fmla="*/ 467703 h 721392"/>
                  <a:gd name="connsiteX31" fmla="*/ 335 w 270502"/>
                  <a:gd name="connsiteY31" fmla="*/ 427937 h 721392"/>
                  <a:gd name="connsiteX32" fmla="*/ 20264 w 270502"/>
                  <a:gd name="connsiteY32" fmla="*/ 253359 h 721392"/>
                  <a:gd name="connsiteX33" fmla="*/ 96852 w 270502"/>
                  <a:gd name="connsiteY33" fmla="*/ 180349 h 721392"/>
                  <a:gd name="connsiteX34" fmla="*/ 135235 w 270502"/>
                  <a:gd name="connsiteY34" fmla="*/ 120232 h 721392"/>
                  <a:gd name="connsiteX35" fmla="*/ 135234 w 270502"/>
                  <a:gd name="connsiteY35" fmla="*/ 120232 h 721392"/>
                  <a:gd name="connsiteX36" fmla="*/ 135235 w 270502"/>
                  <a:gd name="connsiteY36" fmla="*/ 120232 h 721392"/>
                  <a:gd name="connsiteX37" fmla="*/ 135234 w 270502"/>
                  <a:gd name="connsiteY37" fmla="*/ 0 h 721392"/>
                  <a:gd name="connsiteX38" fmla="*/ 210379 w 270502"/>
                  <a:gd name="connsiteY38" fmla="*/ 75145 h 721392"/>
                  <a:gd name="connsiteX39" fmla="*/ 135234 w 270502"/>
                  <a:gd name="connsiteY39" fmla="*/ 150290 h 721392"/>
                  <a:gd name="connsiteX40" fmla="*/ 60089 w 270502"/>
                  <a:gd name="connsiteY40" fmla="*/ 75145 h 721392"/>
                  <a:gd name="connsiteX41" fmla="*/ 135234 w 270502"/>
                  <a:gd name="connsiteY41" fmla="*/ 0 h 721392"/>
                  <a:gd name="connsiteX0" fmla="*/ 72565 w 270502"/>
                  <a:gd name="connsiteY0" fmla="*/ 466800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72565 w 270502"/>
                  <a:gd name="connsiteY17" fmla="*/ 466800 h 721392"/>
                  <a:gd name="connsiteX18" fmla="*/ 96852 w 270502"/>
                  <a:gd name="connsiteY18" fmla="*/ 180349 h 721392"/>
                  <a:gd name="connsiteX19" fmla="*/ 173589 w 270502"/>
                  <a:gd name="connsiteY19" fmla="*/ 180349 h 721392"/>
                  <a:gd name="connsiteX20" fmla="*/ 250238 w 270502"/>
                  <a:gd name="connsiteY20" fmla="*/ 253359 h 721392"/>
                  <a:gd name="connsiteX21" fmla="*/ 270166 w 270502"/>
                  <a:gd name="connsiteY21" fmla="*/ 427937 h 721392"/>
                  <a:gd name="connsiteX22" fmla="*/ 257782 w 270502"/>
                  <a:gd name="connsiteY22" fmla="*/ 467703 h 721392"/>
                  <a:gd name="connsiteX23" fmla="*/ 226913 w 270502"/>
                  <a:gd name="connsiteY23" fmla="*/ 482882 h 721392"/>
                  <a:gd name="connsiteX24" fmla="*/ 210320 w 270502"/>
                  <a:gd name="connsiteY24" fmla="*/ 707475 h 721392"/>
                  <a:gd name="connsiteX25" fmla="*/ 195351 w 270502"/>
                  <a:gd name="connsiteY25" fmla="*/ 721392 h 721392"/>
                  <a:gd name="connsiteX26" fmla="*/ 75119 w 270502"/>
                  <a:gd name="connsiteY26" fmla="*/ 721392 h 721392"/>
                  <a:gd name="connsiteX27" fmla="*/ 60151 w 270502"/>
                  <a:gd name="connsiteY27" fmla="*/ 707475 h 721392"/>
                  <a:gd name="connsiteX28" fmla="*/ 43558 w 270502"/>
                  <a:gd name="connsiteY28" fmla="*/ 482882 h 721392"/>
                  <a:gd name="connsiteX29" fmla="*/ 12689 w 270502"/>
                  <a:gd name="connsiteY29" fmla="*/ 467703 h 721392"/>
                  <a:gd name="connsiteX30" fmla="*/ 335 w 270502"/>
                  <a:gd name="connsiteY30" fmla="*/ 427937 h 721392"/>
                  <a:gd name="connsiteX31" fmla="*/ 20264 w 270502"/>
                  <a:gd name="connsiteY31" fmla="*/ 253359 h 721392"/>
                  <a:gd name="connsiteX32" fmla="*/ 96852 w 270502"/>
                  <a:gd name="connsiteY32" fmla="*/ 180349 h 721392"/>
                  <a:gd name="connsiteX33" fmla="*/ 135235 w 270502"/>
                  <a:gd name="connsiteY33" fmla="*/ 120232 h 721392"/>
                  <a:gd name="connsiteX34" fmla="*/ 135234 w 270502"/>
                  <a:gd name="connsiteY34" fmla="*/ 120232 h 721392"/>
                  <a:gd name="connsiteX35" fmla="*/ 135235 w 270502"/>
                  <a:gd name="connsiteY35" fmla="*/ 120232 h 721392"/>
                  <a:gd name="connsiteX36" fmla="*/ 135234 w 270502"/>
                  <a:gd name="connsiteY36" fmla="*/ 0 h 721392"/>
                  <a:gd name="connsiteX37" fmla="*/ 210379 w 270502"/>
                  <a:gd name="connsiteY37" fmla="*/ 75145 h 721392"/>
                  <a:gd name="connsiteX38" fmla="*/ 135234 w 270502"/>
                  <a:gd name="connsiteY38" fmla="*/ 150290 h 721392"/>
                  <a:gd name="connsiteX39" fmla="*/ 60089 w 270502"/>
                  <a:gd name="connsiteY39" fmla="*/ 75145 h 721392"/>
                  <a:gd name="connsiteX40" fmla="*/ 135234 w 270502"/>
                  <a:gd name="connsiteY40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96852 w 270502"/>
                  <a:gd name="connsiteY17" fmla="*/ 180349 h 721392"/>
                  <a:gd name="connsiteX18" fmla="*/ 173589 w 270502"/>
                  <a:gd name="connsiteY18" fmla="*/ 180349 h 721392"/>
                  <a:gd name="connsiteX19" fmla="*/ 250238 w 270502"/>
                  <a:gd name="connsiteY19" fmla="*/ 253359 h 721392"/>
                  <a:gd name="connsiteX20" fmla="*/ 270166 w 270502"/>
                  <a:gd name="connsiteY20" fmla="*/ 427937 h 721392"/>
                  <a:gd name="connsiteX21" fmla="*/ 257782 w 270502"/>
                  <a:gd name="connsiteY21" fmla="*/ 467703 h 721392"/>
                  <a:gd name="connsiteX22" fmla="*/ 226913 w 270502"/>
                  <a:gd name="connsiteY22" fmla="*/ 482882 h 721392"/>
                  <a:gd name="connsiteX23" fmla="*/ 210320 w 270502"/>
                  <a:gd name="connsiteY23" fmla="*/ 707475 h 721392"/>
                  <a:gd name="connsiteX24" fmla="*/ 195351 w 270502"/>
                  <a:gd name="connsiteY24" fmla="*/ 721392 h 721392"/>
                  <a:gd name="connsiteX25" fmla="*/ 75119 w 270502"/>
                  <a:gd name="connsiteY25" fmla="*/ 721392 h 721392"/>
                  <a:gd name="connsiteX26" fmla="*/ 60151 w 270502"/>
                  <a:gd name="connsiteY26" fmla="*/ 707475 h 721392"/>
                  <a:gd name="connsiteX27" fmla="*/ 43558 w 270502"/>
                  <a:gd name="connsiteY27" fmla="*/ 482882 h 721392"/>
                  <a:gd name="connsiteX28" fmla="*/ 12689 w 270502"/>
                  <a:gd name="connsiteY28" fmla="*/ 467703 h 721392"/>
                  <a:gd name="connsiteX29" fmla="*/ 335 w 270502"/>
                  <a:gd name="connsiteY29" fmla="*/ 427937 h 721392"/>
                  <a:gd name="connsiteX30" fmla="*/ 20264 w 270502"/>
                  <a:gd name="connsiteY30" fmla="*/ 253359 h 721392"/>
                  <a:gd name="connsiteX31" fmla="*/ 96852 w 270502"/>
                  <a:gd name="connsiteY31" fmla="*/ 180349 h 721392"/>
                  <a:gd name="connsiteX32" fmla="*/ 135235 w 270502"/>
                  <a:gd name="connsiteY32" fmla="*/ 120232 h 721392"/>
                  <a:gd name="connsiteX33" fmla="*/ 135234 w 270502"/>
                  <a:gd name="connsiteY33" fmla="*/ 120232 h 721392"/>
                  <a:gd name="connsiteX34" fmla="*/ 135235 w 270502"/>
                  <a:gd name="connsiteY34" fmla="*/ 120232 h 721392"/>
                  <a:gd name="connsiteX35" fmla="*/ 135234 w 270502"/>
                  <a:gd name="connsiteY35" fmla="*/ 0 h 721392"/>
                  <a:gd name="connsiteX36" fmla="*/ 210379 w 270502"/>
                  <a:gd name="connsiteY36" fmla="*/ 75145 h 721392"/>
                  <a:gd name="connsiteX37" fmla="*/ 135234 w 270502"/>
                  <a:gd name="connsiteY37" fmla="*/ 150290 h 721392"/>
                  <a:gd name="connsiteX38" fmla="*/ 60089 w 270502"/>
                  <a:gd name="connsiteY38" fmla="*/ 75145 h 721392"/>
                  <a:gd name="connsiteX39" fmla="*/ 135234 w 270502"/>
                  <a:gd name="connsiteY39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89097 w 270502"/>
                  <a:gd name="connsiteY2" fmla="*/ 691334 h 721392"/>
                  <a:gd name="connsiteX3" fmla="*/ 181404 w 270502"/>
                  <a:gd name="connsiteY3" fmla="*/ 691334 h 721392"/>
                  <a:gd name="connsiteX4" fmla="*/ 197967 w 270502"/>
                  <a:gd name="connsiteY4" fmla="*/ 466801 h 721392"/>
                  <a:gd name="connsiteX5" fmla="*/ 212965 w 270502"/>
                  <a:gd name="connsiteY5" fmla="*/ 452884 h 721392"/>
                  <a:gd name="connsiteX6" fmla="*/ 224418 w 270502"/>
                  <a:gd name="connsiteY6" fmla="*/ 452884 h 721392"/>
                  <a:gd name="connsiteX7" fmla="*/ 235419 w 270502"/>
                  <a:gd name="connsiteY7" fmla="*/ 447685 h 721392"/>
                  <a:gd name="connsiteX8" fmla="*/ 240348 w 270502"/>
                  <a:gd name="connsiteY8" fmla="*/ 431333 h 721392"/>
                  <a:gd name="connsiteX9" fmla="*/ 240348 w 270502"/>
                  <a:gd name="connsiteY9" fmla="*/ 431332 h 721392"/>
                  <a:gd name="connsiteX10" fmla="*/ 235419 w 270502"/>
                  <a:gd name="connsiteY10" fmla="*/ 447684 h 721392"/>
                  <a:gd name="connsiteX11" fmla="*/ 224418 w 270502"/>
                  <a:gd name="connsiteY11" fmla="*/ 452883 h 721392"/>
                  <a:gd name="connsiteX12" fmla="*/ 212965 w 270502"/>
                  <a:gd name="connsiteY12" fmla="*/ 452883 h 721392"/>
                  <a:gd name="connsiteX13" fmla="*/ 197967 w 270502"/>
                  <a:gd name="connsiteY13" fmla="*/ 466800 h 721392"/>
                  <a:gd name="connsiteX14" fmla="*/ 181404 w 270502"/>
                  <a:gd name="connsiteY14" fmla="*/ 691333 h 721392"/>
                  <a:gd name="connsiteX15" fmla="*/ 89097 w 270502"/>
                  <a:gd name="connsiteY15" fmla="*/ 691333 h 721392"/>
                  <a:gd name="connsiteX16" fmla="*/ 96852 w 270502"/>
                  <a:gd name="connsiteY16" fmla="*/ 180349 h 721392"/>
                  <a:gd name="connsiteX17" fmla="*/ 173589 w 270502"/>
                  <a:gd name="connsiteY17" fmla="*/ 180349 h 721392"/>
                  <a:gd name="connsiteX18" fmla="*/ 250238 w 270502"/>
                  <a:gd name="connsiteY18" fmla="*/ 253359 h 721392"/>
                  <a:gd name="connsiteX19" fmla="*/ 270166 w 270502"/>
                  <a:gd name="connsiteY19" fmla="*/ 427937 h 721392"/>
                  <a:gd name="connsiteX20" fmla="*/ 257782 w 270502"/>
                  <a:gd name="connsiteY20" fmla="*/ 467703 h 721392"/>
                  <a:gd name="connsiteX21" fmla="*/ 226913 w 270502"/>
                  <a:gd name="connsiteY21" fmla="*/ 482882 h 721392"/>
                  <a:gd name="connsiteX22" fmla="*/ 210320 w 270502"/>
                  <a:gd name="connsiteY22" fmla="*/ 707475 h 721392"/>
                  <a:gd name="connsiteX23" fmla="*/ 195351 w 270502"/>
                  <a:gd name="connsiteY23" fmla="*/ 721392 h 721392"/>
                  <a:gd name="connsiteX24" fmla="*/ 75119 w 270502"/>
                  <a:gd name="connsiteY24" fmla="*/ 721392 h 721392"/>
                  <a:gd name="connsiteX25" fmla="*/ 60151 w 270502"/>
                  <a:gd name="connsiteY25" fmla="*/ 707475 h 721392"/>
                  <a:gd name="connsiteX26" fmla="*/ 43558 w 270502"/>
                  <a:gd name="connsiteY26" fmla="*/ 482882 h 721392"/>
                  <a:gd name="connsiteX27" fmla="*/ 12689 w 270502"/>
                  <a:gd name="connsiteY27" fmla="*/ 467703 h 721392"/>
                  <a:gd name="connsiteX28" fmla="*/ 335 w 270502"/>
                  <a:gd name="connsiteY28" fmla="*/ 427937 h 721392"/>
                  <a:gd name="connsiteX29" fmla="*/ 20264 w 270502"/>
                  <a:gd name="connsiteY29" fmla="*/ 253359 h 721392"/>
                  <a:gd name="connsiteX30" fmla="*/ 96852 w 270502"/>
                  <a:gd name="connsiteY30" fmla="*/ 180349 h 721392"/>
                  <a:gd name="connsiteX31" fmla="*/ 135235 w 270502"/>
                  <a:gd name="connsiteY31" fmla="*/ 120232 h 721392"/>
                  <a:gd name="connsiteX32" fmla="*/ 135234 w 270502"/>
                  <a:gd name="connsiteY32" fmla="*/ 120232 h 721392"/>
                  <a:gd name="connsiteX33" fmla="*/ 135235 w 270502"/>
                  <a:gd name="connsiteY33" fmla="*/ 120232 h 721392"/>
                  <a:gd name="connsiteX34" fmla="*/ 135234 w 270502"/>
                  <a:gd name="connsiteY34" fmla="*/ 0 h 721392"/>
                  <a:gd name="connsiteX35" fmla="*/ 210379 w 270502"/>
                  <a:gd name="connsiteY35" fmla="*/ 75145 h 721392"/>
                  <a:gd name="connsiteX36" fmla="*/ 135234 w 270502"/>
                  <a:gd name="connsiteY36" fmla="*/ 150290 h 721392"/>
                  <a:gd name="connsiteX37" fmla="*/ 60089 w 270502"/>
                  <a:gd name="connsiteY37" fmla="*/ 75145 h 721392"/>
                  <a:gd name="connsiteX38" fmla="*/ 135234 w 270502"/>
                  <a:gd name="connsiteY3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97967 w 270502"/>
                  <a:gd name="connsiteY12" fmla="*/ 466800 h 721392"/>
                  <a:gd name="connsiteX13" fmla="*/ 181404 w 270502"/>
                  <a:gd name="connsiteY13" fmla="*/ 691333 h 721392"/>
                  <a:gd name="connsiteX14" fmla="*/ 89097 w 270502"/>
                  <a:gd name="connsiteY14" fmla="*/ 691333 h 721392"/>
                  <a:gd name="connsiteX15" fmla="*/ 96852 w 270502"/>
                  <a:gd name="connsiteY15" fmla="*/ 180349 h 721392"/>
                  <a:gd name="connsiteX16" fmla="*/ 173589 w 270502"/>
                  <a:gd name="connsiteY16" fmla="*/ 180349 h 721392"/>
                  <a:gd name="connsiteX17" fmla="*/ 250238 w 270502"/>
                  <a:gd name="connsiteY17" fmla="*/ 253359 h 721392"/>
                  <a:gd name="connsiteX18" fmla="*/ 270166 w 270502"/>
                  <a:gd name="connsiteY18" fmla="*/ 427937 h 721392"/>
                  <a:gd name="connsiteX19" fmla="*/ 257782 w 270502"/>
                  <a:gd name="connsiteY19" fmla="*/ 467703 h 721392"/>
                  <a:gd name="connsiteX20" fmla="*/ 226913 w 270502"/>
                  <a:gd name="connsiteY20" fmla="*/ 482882 h 721392"/>
                  <a:gd name="connsiteX21" fmla="*/ 210320 w 270502"/>
                  <a:gd name="connsiteY21" fmla="*/ 707475 h 721392"/>
                  <a:gd name="connsiteX22" fmla="*/ 195351 w 270502"/>
                  <a:gd name="connsiteY22" fmla="*/ 721392 h 721392"/>
                  <a:gd name="connsiteX23" fmla="*/ 75119 w 270502"/>
                  <a:gd name="connsiteY23" fmla="*/ 721392 h 721392"/>
                  <a:gd name="connsiteX24" fmla="*/ 60151 w 270502"/>
                  <a:gd name="connsiteY24" fmla="*/ 707475 h 721392"/>
                  <a:gd name="connsiteX25" fmla="*/ 43558 w 270502"/>
                  <a:gd name="connsiteY25" fmla="*/ 482882 h 721392"/>
                  <a:gd name="connsiteX26" fmla="*/ 12689 w 270502"/>
                  <a:gd name="connsiteY26" fmla="*/ 467703 h 721392"/>
                  <a:gd name="connsiteX27" fmla="*/ 335 w 270502"/>
                  <a:gd name="connsiteY27" fmla="*/ 427937 h 721392"/>
                  <a:gd name="connsiteX28" fmla="*/ 20264 w 270502"/>
                  <a:gd name="connsiteY28" fmla="*/ 253359 h 721392"/>
                  <a:gd name="connsiteX29" fmla="*/ 96852 w 270502"/>
                  <a:gd name="connsiteY29" fmla="*/ 180349 h 721392"/>
                  <a:gd name="connsiteX30" fmla="*/ 135235 w 270502"/>
                  <a:gd name="connsiteY30" fmla="*/ 120232 h 721392"/>
                  <a:gd name="connsiteX31" fmla="*/ 135234 w 270502"/>
                  <a:gd name="connsiteY31" fmla="*/ 120232 h 721392"/>
                  <a:gd name="connsiteX32" fmla="*/ 135235 w 270502"/>
                  <a:gd name="connsiteY32" fmla="*/ 120232 h 721392"/>
                  <a:gd name="connsiteX33" fmla="*/ 135234 w 270502"/>
                  <a:gd name="connsiteY33" fmla="*/ 0 h 721392"/>
                  <a:gd name="connsiteX34" fmla="*/ 210379 w 270502"/>
                  <a:gd name="connsiteY34" fmla="*/ 75145 h 721392"/>
                  <a:gd name="connsiteX35" fmla="*/ 135234 w 270502"/>
                  <a:gd name="connsiteY35" fmla="*/ 150290 h 721392"/>
                  <a:gd name="connsiteX36" fmla="*/ 60089 w 270502"/>
                  <a:gd name="connsiteY36" fmla="*/ 75145 h 721392"/>
                  <a:gd name="connsiteX37" fmla="*/ 135234 w 270502"/>
                  <a:gd name="connsiteY3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81404 w 270502"/>
                  <a:gd name="connsiteY12" fmla="*/ 691333 h 721392"/>
                  <a:gd name="connsiteX13" fmla="*/ 89097 w 270502"/>
                  <a:gd name="connsiteY13" fmla="*/ 691333 h 721392"/>
                  <a:gd name="connsiteX14" fmla="*/ 96852 w 270502"/>
                  <a:gd name="connsiteY14" fmla="*/ 180349 h 721392"/>
                  <a:gd name="connsiteX15" fmla="*/ 173589 w 270502"/>
                  <a:gd name="connsiteY15" fmla="*/ 180349 h 721392"/>
                  <a:gd name="connsiteX16" fmla="*/ 250238 w 270502"/>
                  <a:gd name="connsiteY16" fmla="*/ 253359 h 721392"/>
                  <a:gd name="connsiteX17" fmla="*/ 270166 w 270502"/>
                  <a:gd name="connsiteY17" fmla="*/ 427937 h 721392"/>
                  <a:gd name="connsiteX18" fmla="*/ 257782 w 270502"/>
                  <a:gd name="connsiteY18" fmla="*/ 467703 h 721392"/>
                  <a:gd name="connsiteX19" fmla="*/ 226913 w 270502"/>
                  <a:gd name="connsiteY19" fmla="*/ 482882 h 721392"/>
                  <a:gd name="connsiteX20" fmla="*/ 210320 w 270502"/>
                  <a:gd name="connsiteY20" fmla="*/ 707475 h 721392"/>
                  <a:gd name="connsiteX21" fmla="*/ 195351 w 270502"/>
                  <a:gd name="connsiteY21" fmla="*/ 721392 h 721392"/>
                  <a:gd name="connsiteX22" fmla="*/ 75119 w 270502"/>
                  <a:gd name="connsiteY22" fmla="*/ 721392 h 721392"/>
                  <a:gd name="connsiteX23" fmla="*/ 60151 w 270502"/>
                  <a:gd name="connsiteY23" fmla="*/ 707475 h 721392"/>
                  <a:gd name="connsiteX24" fmla="*/ 43558 w 270502"/>
                  <a:gd name="connsiteY24" fmla="*/ 482882 h 721392"/>
                  <a:gd name="connsiteX25" fmla="*/ 12689 w 270502"/>
                  <a:gd name="connsiteY25" fmla="*/ 467703 h 721392"/>
                  <a:gd name="connsiteX26" fmla="*/ 335 w 270502"/>
                  <a:gd name="connsiteY26" fmla="*/ 427937 h 721392"/>
                  <a:gd name="connsiteX27" fmla="*/ 20264 w 270502"/>
                  <a:gd name="connsiteY27" fmla="*/ 253359 h 721392"/>
                  <a:gd name="connsiteX28" fmla="*/ 96852 w 270502"/>
                  <a:gd name="connsiteY28" fmla="*/ 180349 h 721392"/>
                  <a:gd name="connsiteX29" fmla="*/ 135235 w 270502"/>
                  <a:gd name="connsiteY29" fmla="*/ 120232 h 721392"/>
                  <a:gd name="connsiteX30" fmla="*/ 135234 w 270502"/>
                  <a:gd name="connsiteY30" fmla="*/ 120232 h 721392"/>
                  <a:gd name="connsiteX31" fmla="*/ 135235 w 270502"/>
                  <a:gd name="connsiteY31" fmla="*/ 120232 h 721392"/>
                  <a:gd name="connsiteX32" fmla="*/ 135234 w 270502"/>
                  <a:gd name="connsiteY32" fmla="*/ 0 h 721392"/>
                  <a:gd name="connsiteX33" fmla="*/ 210379 w 270502"/>
                  <a:gd name="connsiteY33" fmla="*/ 75145 h 721392"/>
                  <a:gd name="connsiteX34" fmla="*/ 135234 w 270502"/>
                  <a:gd name="connsiteY34" fmla="*/ 150290 h 721392"/>
                  <a:gd name="connsiteX35" fmla="*/ 60089 w 270502"/>
                  <a:gd name="connsiteY35" fmla="*/ 75145 h 721392"/>
                  <a:gd name="connsiteX36" fmla="*/ 135234 w 270502"/>
                  <a:gd name="connsiteY3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181404 w 270502"/>
                  <a:gd name="connsiteY11" fmla="*/ 691333 h 721392"/>
                  <a:gd name="connsiteX12" fmla="*/ 89097 w 270502"/>
                  <a:gd name="connsiteY12" fmla="*/ 691333 h 721392"/>
                  <a:gd name="connsiteX13" fmla="*/ 96852 w 270502"/>
                  <a:gd name="connsiteY13" fmla="*/ 180349 h 721392"/>
                  <a:gd name="connsiteX14" fmla="*/ 173589 w 270502"/>
                  <a:gd name="connsiteY14" fmla="*/ 180349 h 721392"/>
                  <a:gd name="connsiteX15" fmla="*/ 250238 w 270502"/>
                  <a:gd name="connsiteY15" fmla="*/ 253359 h 721392"/>
                  <a:gd name="connsiteX16" fmla="*/ 270166 w 270502"/>
                  <a:gd name="connsiteY16" fmla="*/ 427937 h 721392"/>
                  <a:gd name="connsiteX17" fmla="*/ 257782 w 270502"/>
                  <a:gd name="connsiteY17" fmla="*/ 467703 h 721392"/>
                  <a:gd name="connsiteX18" fmla="*/ 226913 w 270502"/>
                  <a:gd name="connsiteY18" fmla="*/ 482882 h 721392"/>
                  <a:gd name="connsiteX19" fmla="*/ 210320 w 270502"/>
                  <a:gd name="connsiteY19" fmla="*/ 707475 h 721392"/>
                  <a:gd name="connsiteX20" fmla="*/ 195351 w 270502"/>
                  <a:gd name="connsiteY20" fmla="*/ 721392 h 721392"/>
                  <a:gd name="connsiteX21" fmla="*/ 75119 w 270502"/>
                  <a:gd name="connsiteY21" fmla="*/ 721392 h 721392"/>
                  <a:gd name="connsiteX22" fmla="*/ 60151 w 270502"/>
                  <a:gd name="connsiteY22" fmla="*/ 707475 h 721392"/>
                  <a:gd name="connsiteX23" fmla="*/ 43558 w 270502"/>
                  <a:gd name="connsiteY23" fmla="*/ 482882 h 721392"/>
                  <a:gd name="connsiteX24" fmla="*/ 12689 w 270502"/>
                  <a:gd name="connsiteY24" fmla="*/ 467703 h 721392"/>
                  <a:gd name="connsiteX25" fmla="*/ 335 w 270502"/>
                  <a:gd name="connsiteY25" fmla="*/ 427937 h 721392"/>
                  <a:gd name="connsiteX26" fmla="*/ 20264 w 270502"/>
                  <a:gd name="connsiteY26" fmla="*/ 253359 h 721392"/>
                  <a:gd name="connsiteX27" fmla="*/ 96852 w 270502"/>
                  <a:gd name="connsiteY27" fmla="*/ 180349 h 721392"/>
                  <a:gd name="connsiteX28" fmla="*/ 135235 w 270502"/>
                  <a:gd name="connsiteY28" fmla="*/ 120232 h 721392"/>
                  <a:gd name="connsiteX29" fmla="*/ 135234 w 270502"/>
                  <a:gd name="connsiteY29" fmla="*/ 120232 h 721392"/>
                  <a:gd name="connsiteX30" fmla="*/ 135235 w 270502"/>
                  <a:gd name="connsiteY30" fmla="*/ 120232 h 721392"/>
                  <a:gd name="connsiteX31" fmla="*/ 135234 w 270502"/>
                  <a:gd name="connsiteY31" fmla="*/ 0 h 721392"/>
                  <a:gd name="connsiteX32" fmla="*/ 210379 w 270502"/>
                  <a:gd name="connsiteY32" fmla="*/ 75145 h 721392"/>
                  <a:gd name="connsiteX33" fmla="*/ 135234 w 270502"/>
                  <a:gd name="connsiteY33" fmla="*/ 150290 h 721392"/>
                  <a:gd name="connsiteX34" fmla="*/ 60089 w 270502"/>
                  <a:gd name="connsiteY34" fmla="*/ 75145 h 721392"/>
                  <a:gd name="connsiteX35" fmla="*/ 135234 w 270502"/>
                  <a:gd name="connsiteY35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181404 w 270502"/>
                  <a:gd name="connsiteY10" fmla="*/ 691333 h 721392"/>
                  <a:gd name="connsiteX11" fmla="*/ 89097 w 270502"/>
                  <a:gd name="connsiteY11" fmla="*/ 691333 h 721392"/>
                  <a:gd name="connsiteX12" fmla="*/ 96852 w 270502"/>
                  <a:gd name="connsiteY12" fmla="*/ 180349 h 721392"/>
                  <a:gd name="connsiteX13" fmla="*/ 173589 w 270502"/>
                  <a:gd name="connsiteY13" fmla="*/ 180349 h 721392"/>
                  <a:gd name="connsiteX14" fmla="*/ 250238 w 270502"/>
                  <a:gd name="connsiteY14" fmla="*/ 253359 h 721392"/>
                  <a:gd name="connsiteX15" fmla="*/ 270166 w 270502"/>
                  <a:gd name="connsiteY15" fmla="*/ 427937 h 721392"/>
                  <a:gd name="connsiteX16" fmla="*/ 257782 w 270502"/>
                  <a:gd name="connsiteY16" fmla="*/ 467703 h 721392"/>
                  <a:gd name="connsiteX17" fmla="*/ 226913 w 270502"/>
                  <a:gd name="connsiteY17" fmla="*/ 482882 h 721392"/>
                  <a:gd name="connsiteX18" fmla="*/ 210320 w 270502"/>
                  <a:gd name="connsiteY18" fmla="*/ 707475 h 721392"/>
                  <a:gd name="connsiteX19" fmla="*/ 195351 w 270502"/>
                  <a:gd name="connsiteY19" fmla="*/ 721392 h 721392"/>
                  <a:gd name="connsiteX20" fmla="*/ 75119 w 270502"/>
                  <a:gd name="connsiteY20" fmla="*/ 721392 h 721392"/>
                  <a:gd name="connsiteX21" fmla="*/ 60151 w 270502"/>
                  <a:gd name="connsiteY21" fmla="*/ 707475 h 721392"/>
                  <a:gd name="connsiteX22" fmla="*/ 43558 w 270502"/>
                  <a:gd name="connsiteY22" fmla="*/ 482882 h 721392"/>
                  <a:gd name="connsiteX23" fmla="*/ 12689 w 270502"/>
                  <a:gd name="connsiteY23" fmla="*/ 467703 h 721392"/>
                  <a:gd name="connsiteX24" fmla="*/ 335 w 270502"/>
                  <a:gd name="connsiteY24" fmla="*/ 427937 h 721392"/>
                  <a:gd name="connsiteX25" fmla="*/ 20264 w 270502"/>
                  <a:gd name="connsiteY25" fmla="*/ 253359 h 721392"/>
                  <a:gd name="connsiteX26" fmla="*/ 96852 w 270502"/>
                  <a:gd name="connsiteY26" fmla="*/ 180349 h 721392"/>
                  <a:gd name="connsiteX27" fmla="*/ 135235 w 270502"/>
                  <a:gd name="connsiteY27" fmla="*/ 120232 h 721392"/>
                  <a:gd name="connsiteX28" fmla="*/ 135234 w 270502"/>
                  <a:gd name="connsiteY28" fmla="*/ 120232 h 721392"/>
                  <a:gd name="connsiteX29" fmla="*/ 135235 w 270502"/>
                  <a:gd name="connsiteY29" fmla="*/ 120232 h 721392"/>
                  <a:gd name="connsiteX30" fmla="*/ 135234 w 270502"/>
                  <a:gd name="connsiteY30" fmla="*/ 0 h 721392"/>
                  <a:gd name="connsiteX31" fmla="*/ 210379 w 270502"/>
                  <a:gd name="connsiteY31" fmla="*/ 75145 h 721392"/>
                  <a:gd name="connsiteX32" fmla="*/ 135234 w 270502"/>
                  <a:gd name="connsiteY32" fmla="*/ 150290 h 721392"/>
                  <a:gd name="connsiteX33" fmla="*/ 60089 w 270502"/>
                  <a:gd name="connsiteY33" fmla="*/ 75145 h 721392"/>
                  <a:gd name="connsiteX34" fmla="*/ 135234 w 270502"/>
                  <a:gd name="connsiteY34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235419 w 270502"/>
                  <a:gd name="connsiteY8" fmla="*/ 447684 h 721392"/>
                  <a:gd name="connsiteX9" fmla="*/ 181404 w 270502"/>
                  <a:gd name="connsiteY9" fmla="*/ 691333 h 721392"/>
                  <a:gd name="connsiteX10" fmla="*/ 89097 w 270502"/>
                  <a:gd name="connsiteY10" fmla="*/ 691333 h 721392"/>
                  <a:gd name="connsiteX11" fmla="*/ 96852 w 270502"/>
                  <a:gd name="connsiteY11" fmla="*/ 180349 h 721392"/>
                  <a:gd name="connsiteX12" fmla="*/ 173589 w 270502"/>
                  <a:gd name="connsiteY12" fmla="*/ 180349 h 721392"/>
                  <a:gd name="connsiteX13" fmla="*/ 250238 w 270502"/>
                  <a:gd name="connsiteY13" fmla="*/ 253359 h 721392"/>
                  <a:gd name="connsiteX14" fmla="*/ 270166 w 270502"/>
                  <a:gd name="connsiteY14" fmla="*/ 427937 h 721392"/>
                  <a:gd name="connsiteX15" fmla="*/ 257782 w 270502"/>
                  <a:gd name="connsiteY15" fmla="*/ 467703 h 721392"/>
                  <a:gd name="connsiteX16" fmla="*/ 226913 w 270502"/>
                  <a:gd name="connsiteY16" fmla="*/ 482882 h 721392"/>
                  <a:gd name="connsiteX17" fmla="*/ 210320 w 270502"/>
                  <a:gd name="connsiteY17" fmla="*/ 707475 h 721392"/>
                  <a:gd name="connsiteX18" fmla="*/ 195351 w 270502"/>
                  <a:gd name="connsiteY18" fmla="*/ 721392 h 721392"/>
                  <a:gd name="connsiteX19" fmla="*/ 75119 w 270502"/>
                  <a:gd name="connsiteY19" fmla="*/ 721392 h 721392"/>
                  <a:gd name="connsiteX20" fmla="*/ 60151 w 270502"/>
                  <a:gd name="connsiteY20" fmla="*/ 707475 h 721392"/>
                  <a:gd name="connsiteX21" fmla="*/ 43558 w 270502"/>
                  <a:gd name="connsiteY21" fmla="*/ 482882 h 721392"/>
                  <a:gd name="connsiteX22" fmla="*/ 12689 w 270502"/>
                  <a:gd name="connsiteY22" fmla="*/ 467703 h 721392"/>
                  <a:gd name="connsiteX23" fmla="*/ 335 w 270502"/>
                  <a:gd name="connsiteY23" fmla="*/ 427937 h 721392"/>
                  <a:gd name="connsiteX24" fmla="*/ 20264 w 270502"/>
                  <a:gd name="connsiteY24" fmla="*/ 253359 h 721392"/>
                  <a:gd name="connsiteX25" fmla="*/ 96852 w 270502"/>
                  <a:gd name="connsiteY25" fmla="*/ 180349 h 721392"/>
                  <a:gd name="connsiteX26" fmla="*/ 135235 w 270502"/>
                  <a:gd name="connsiteY26" fmla="*/ 120232 h 721392"/>
                  <a:gd name="connsiteX27" fmla="*/ 135234 w 270502"/>
                  <a:gd name="connsiteY27" fmla="*/ 120232 h 721392"/>
                  <a:gd name="connsiteX28" fmla="*/ 135235 w 270502"/>
                  <a:gd name="connsiteY28" fmla="*/ 120232 h 721392"/>
                  <a:gd name="connsiteX29" fmla="*/ 135234 w 270502"/>
                  <a:gd name="connsiteY29" fmla="*/ 0 h 721392"/>
                  <a:gd name="connsiteX30" fmla="*/ 210379 w 270502"/>
                  <a:gd name="connsiteY30" fmla="*/ 75145 h 721392"/>
                  <a:gd name="connsiteX31" fmla="*/ 135234 w 270502"/>
                  <a:gd name="connsiteY31" fmla="*/ 150290 h 721392"/>
                  <a:gd name="connsiteX32" fmla="*/ 60089 w 270502"/>
                  <a:gd name="connsiteY32" fmla="*/ 75145 h 721392"/>
                  <a:gd name="connsiteX33" fmla="*/ 135234 w 270502"/>
                  <a:gd name="connsiteY33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181404 w 270502"/>
                  <a:gd name="connsiteY8" fmla="*/ 691333 h 721392"/>
                  <a:gd name="connsiteX9" fmla="*/ 89097 w 270502"/>
                  <a:gd name="connsiteY9" fmla="*/ 691333 h 721392"/>
                  <a:gd name="connsiteX10" fmla="*/ 96852 w 270502"/>
                  <a:gd name="connsiteY10" fmla="*/ 180349 h 721392"/>
                  <a:gd name="connsiteX11" fmla="*/ 173589 w 270502"/>
                  <a:gd name="connsiteY11" fmla="*/ 180349 h 721392"/>
                  <a:gd name="connsiteX12" fmla="*/ 250238 w 270502"/>
                  <a:gd name="connsiteY12" fmla="*/ 253359 h 721392"/>
                  <a:gd name="connsiteX13" fmla="*/ 270166 w 270502"/>
                  <a:gd name="connsiteY13" fmla="*/ 427937 h 721392"/>
                  <a:gd name="connsiteX14" fmla="*/ 257782 w 270502"/>
                  <a:gd name="connsiteY14" fmla="*/ 467703 h 721392"/>
                  <a:gd name="connsiteX15" fmla="*/ 226913 w 270502"/>
                  <a:gd name="connsiteY15" fmla="*/ 482882 h 721392"/>
                  <a:gd name="connsiteX16" fmla="*/ 210320 w 270502"/>
                  <a:gd name="connsiteY16" fmla="*/ 707475 h 721392"/>
                  <a:gd name="connsiteX17" fmla="*/ 195351 w 270502"/>
                  <a:gd name="connsiteY17" fmla="*/ 721392 h 721392"/>
                  <a:gd name="connsiteX18" fmla="*/ 75119 w 270502"/>
                  <a:gd name="connsiteY18" fmla="*/ 721392 h 721392"/>
                  <a:gd name="connsiteX19" fmla="*/ 60151 w 270502"/>
                  <a:gd name="connsiteY19" fmla="*/ 707475 h 721392"/>
                  <a:gd name="connsiteX20" fmla="*/ 43558 w 270502"/>
                  <a:gd name="connsiteY20" fmla="*/ 482882 h 721392"/>
                  <a:gd name="connsiteX21" fmla="*/ 12689 w 270502"/>
                  <a:gd name="connsiteY21" fmla="*/ 467703 h 721392"/>
                  <a:gd name="connsiteX22" fmla="*/ 335 w 270502"/>
                  <a:gd name="connsiteY22" fmla="*/ 427937 h 721392"/>
                  <a:gd name="connsiteX23" fmla="*/ 20264 w 270502"/>
                  <a:gd name="connsiteY23" fmla="*/ 253359 h 721392"/>
                  <a:gd name="connsiteX24" fmla="*/ 96852 w 270502"/>
                  <a:gd name="connsiteY24" fmla="*/ 180349 h 721392"/>
                  <a:gd name="connsiteX25" fmla="*/ 135235 w 270502"/>
                  <a:gd name="connsiteY25" fmla="*/ 120232 h 721392"/>
                  <a:gd name="connsiteX26" fmla="*/ 135234 w 270502"/>
                  <a:gd name="connsiteY26" fmla="*/ 120232 h 721392"/>
                  <a:gd name="connsiteX27" fmla="*/ 135235 w 270502"/>
                  <a:gd name="connsiteY27" fmla="*/ 120232 h 721392"/>
                  <a:gd name="connsiteX28" fmla="*/ 135234 w 270502"/>
                  <a:gd name="connsiteY28" fmla="*/ 0 h 721392"/>
                  <a:gd name="connsiteX29" fmla="*/ 210379 w 270502"/>
                  <a:gd name="connsiteY29" fmla="*/ 75145 h 721392"/>
                  <a:gd name="connsiteX30" fmla="*/ 135234 w 270502"/>
                  <a:gd name="connsiteY30" fmla="*/ 150290 h 721392"/>
                  <a:gd name="connsiteX31" fmla="*/ 60089 w 270502"/>
                  <a:gd name="connsiteY31" fmla="*/ 75145 h 721392"/>
                  <a:gd name="connsiteX32" fmla="*/ 135234 w 270502"/>
                  <a:gd name="connsiteY32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181404 w 270502"/>
                  <a:gd name="connsiteY7" fmla="*/ 691333 h 721392"/>
                  <a:gd name="connsiteX8" fmla="*/ 89097 w 270502"/>
                  <a:gd name="connsiteY8" fmla="*/ 691333 h 721392"/>
                  <a:gd name="connsiteX9" fmla="*/ 96852 w 270502"/>
                  <a:gd name="connsiteY9" fmla="*/ 180349 h 721392"/>
                  <a:gd name="connsiteX10" fmla="*/ 173589 w 270502"/>
                  <a:gd name="connsiteY10" fmla="*/ 180349 h 721392"/>
                  <a:gd name="connsiteX11" fmla="*/ 250238 w 270502"/>
                  <a:gd name="connsiteY11" fmla="*/ 253359 h 721392"/>
                  <a:gd name="connsiteX12" fmla="*/ 270166 w 270502"/>
                  <a:gd name="connsiteY12" fmla="*/ 427937 h 721392"/>
                  <a:gd name="connsiteX13" fmla="*/ 257782 w 270502"/>
                  <a:gd name="connsiteY13" fmla="*/ 467703 h 721392"/>
                  <a:gd name="connsiteX14" fmla="*/ 226913 w 270502"/>
                  <a:gd name="connsiteY14" fmla="*/ 482882 h 721392"/>
                  <a:gd name="connsiteX15" fmla="*/ 210320 w 270502"/>
                  <a:gd name="connsiteY15" fmla="*/ 707475 h 721392"/>
                  <a:gd name="connsiteX16" fmla="*/ 195351 w 270502"/>
                  <a:gd name="connsiteY16" fmla="*/ 721392 h 721392"/>
                  <a:gd name="connsiteX17" fmla="*/ 75119 w 270502"/>
                  <a:gd name="connsiteY17" fmla="*/ 721392 h 721392"/>
                  <a:gd name="connsiteX18" fmla="*/ 60151 w 270502"/>
                  <a:gd name="connsiteY18" fmla="*/ 707475 h 721392"/>
                  <a:gd name="connsiteX19" fmla="*/ 43558 w 270502"/>
                  <a:gd name="connsiteY19" fmla="*/ 482882 h 721392"/>
                  <a:gd name="connsiteX20" fmla="*/ 12689 w 270502"/>
                  <a:gd name="connsiteY20" fmla="*/ 467703 h 721392"/>
                  <a:gd name="connsiteX21" fmla="*/ 335 w 270502"/>
                  <a:gd name="connsiteY21" fmla="*/ 427937 h 721392"/>
                  <a:gd name="connsiteX22" fmla="*/ 20264 w 270502"/>
                  <a:gd name="connsiteY22" fmla="*/ 253359 h 721392"/>
                  <a:gd name="connsiteX23" fmla="*/ 96852 w 270502"/>
                  <a:gd name="connsiteY23" fmla="*/ 180349 h 721392"/>
                  <a:gd name="connsiteX24" fmla="*/ 135235 w 270502"/>
                  <a:gd name="connsiteY24" fmla="*/ 120232 h 721392"/>
                  <a:gd name="connsiteX25" fmla="*/ 135234 w 270502"/>
                  <a:gd name="connsiteY25" fmla="*/ 120232 h 721392"/>
                  <a:gd name="connsiteX26" fmla="*/ 135235 w 270502"/>
                  <a:gd name="connsiteY26" fmla="*/ 120232 h 721392"/>
                  <a:gd name="connsiteX27" fmla="*/ 135234 w 270502"/>
                  <a:gd name="connsiteY27" fmla="*/ 0 h 721392"/>
                  <a:gd name="connsiteX28" fmla="*/ 210379 w 270502"/>
                  <a:gd name="connsiteY28" fmla="*/ 75145 h 721392"/>
                  <a:gd name="connsiteX29" fmla="*/ 135234 w 270502"/>
                  <a:gd name="connsiteY29" fmla="*/ 150290 h 721392"/>
                  <a:gd name="connsiteX30" fmla="*/ 60089 w 270502"/>
                  <a:gd name="connsiteY30" fmla="*/ 75145 h 721392"/>
                  <a:gd name="connsiteX31" fmla="*/ 135234 w 270502"/>
                  <a:gd name="connsiteY31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240348 w 270502"/>
                  <a:gd name="connsiteY5" fmla="*/ 431333 h 721392"/>
                  <a:gd name="connsiteX6" fmla="*/ 181404 w 270502"/>
                  <a:gd name="connsiteY6" fmla="*/ 691333 h 721392"/>
                  <a:gd name="connsiteX7" fmla="*/ 89097 w 270502"/>
                  <a:gd name="connsiteY7" fmla="*/ 691333 h 721392"/>
                  <a:gd name="connsiteX8" fmla="*/ 96852 w 270502"/>
                  <a:gd name="connsiteY8" fmla="*/ 180349 h 721392"/>
                  <a:gd name="connsiteX9" fmla="*/ 173589 w 270502"/>
                  <a:gd name="connsiteY9" fmla="*/ 180349 h 721392"/>
                  <a:gd name="connsiteX10" fmla="*/ 250238 w 270502"/>
                  <a:gd name="connsiteY10" fmla="*/ 253359 h 721392"/>
                  <a:gd name="connsiteX11" fmla="*/ 270166 w 270502"/>
                  <a:gd name="connsiteY11" fmla="*/ 427937 h 721392"/>
                  <a:gd name="connsiteX12" fmla="*/ 257782 w 270502"/>
                  <a:gd name="connsiteY12" fmla="*/ 467703 h 721392"/>
                  <a:gd name="connsiteX13" fmla="*/ 226913 w 270502"/>
                  <a:gd name="connsiteY13" fmla="*/ 482882 h 721392"/>
                  <a:gd name="connsiteX14" fmla="*/ 210320 w 270502"/>
                  <a:gd name="connsiteY14" fmla="*/ 707475 h 721392"/>
                  <a:gd name="connsiteX15" fmla="*/ 195351 w 270502"/>
                  <a:gd name="connsiteY15" fmla="*/ 721392 h 721392"/>
                  <a:gd name="connsiteX16" fmla="*/ 75119 w 270502"/>
                  <a:gd name="connsiteY16" fmla="*/ 721392 h 721392"/>
                  <a:gd name="connsiteX17" fmla="*/ 60151 w 270502"/>
                  <a:gd name="connsiteY17" fmla="*/ 707475 h 721392"/>
                  <a:gd name="connsiteX18" fmla="*/ 43558 w 270502"/>
                  <a:gd name="connsiteY18" fmla="*/ 482882 h 721392"/>
                  <a:gd name="connsiteX19" fmla="*/ 12689 w 270502"/>
                  <a:gd name="connsiteY19" fmla="*/ 467703 h 721392"/>
                  <a:gd name="connsiteX20" fmla="*/ 335 w 270502"/>
                  <a:gd name="connsiteY20" fmla="*/ 427937 h 721392"/>
                  <a:gd name="connsiteX21" fmla="*/ 20264 w 270502"/>
                  <a:gd name="connsiteY21" fmla="*/ 253359 h 721392"/>
                  <a:gd name="connsiteX22" fmla="*/ 96852 w 270502"/>
                  <a:gd name="connsiteY22" fmla="*/ 180349 h 721392"/>
                  <a:gd name="connsiteX23" fmla="*/ 135235 w 270502"/>
                  <a:gd name="connsiteY23" fmla="*/ 120232 h 721392"/>
                  <a:gd name="connsiteX24" fmla="*/ 135234 w 270502"/>
                  <a:gd name="connsiteY24" fmla="*/ 120232 h 721392"/>
                  <a:gd name="connsiteX25" fmla="*/ 135235 w 270502"/>
                  <a:gd name="connsiteY25" fmla="*/ 120232 h 721392"/>
                  <a:gd name="connsiteX26" fmla="*/ 135234 w 270502"/>
                  <a:gd name="connsiteY26" fmla="*/ 0 h 721392"/>
                  <a:gd name="connsiteX27" fmla="*/ 210379 w 270502"/>
                  <a:gd name="connsiteY27" fmla="*/ 75145 h 721392"/>
                  <a:gd name="connsiteX28" fmla="*/ 135234 w 270502"/>
                  <a:gd name="connsiteY28" fmla="*/ 150290 h 721392"/>
                  <a:gd name="connsiteX29" fmla="*/ 60089 w 270502"/>
                  <a:gd name="connsiteY29" fmla="*/ 75145 h 721392"/>
                  <a:gd name="connsiteX30" fmla="*/ 135234 w 270502"/>
                  <a:gd name="connsiteY30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181404 w 270502"/>
                  <a:gd name="connsiteY5" fmla="*/ 691333 h 721392"/>
                  <a:gd name="connsiteX6" fmla="*/ 89097 w 270502"/>
                  <a:gd name="connsiteY6" fmla="*/ 691333 h 721392"/>
                  <a:gd name="connsiteX7" fmla="*/ 96852 w 270502"/>
                  <a:gd name="connsiteY7" fmla="*/ 180349 h 721392"/>
                  <a:gd name="connsiteX8" fmla="*/ 173589 w 270502"/>
                  <a:gd name="connsiteY8" fmla="*/ 180349 h 721392"/>
                  <a:gd name="connsiteX9" fmla="*/ 250238 w 270502"/>
                  <a:gd name="connsiteY9" fmla="*/ 253359 h 721392"/>
                  <a:gd name="connsiteX10" fmla="*/ 270166 w 270502"/>
                  <a:gd name="connsiteY10" fmla="*/ 427937 h 721392"/>
                  <a:gd name="connsiteX11" fmla="*/ 257782 w 270502"/>
                  <a:gd name="connsiteY11" fmla="*/ 467703 h 721392"/>
                  <a:gd name="connsiteX12" fmla="*/ 226913 w 270502"/>
                  <a:gd name="connsiteY12" fmla="*/ 482882 h 721392"/>
                  <a:gd name="connsiteX13" fmla="*/ 210320 w 270502"/>
                  <a:gd name="connsiteY13" fmla="*/ 707475 h 721392"/>
                  <a:gd name="connsiteX14" fmla="*/ 195351 w 270502"/>
                  <a:gd name="connsiteY14" fmla="*/ 721392 h 721392"/>
                  <a:gd name="connsiteX15" fmla="*/ 75119 w 270502"/>
                  <a:gd name="connsiteY15" fmla="*/ 721392 h 721392"/>
                  <a:gd name="connsiteX16" fmla="*/ 60151 w 270502"/>
                  <a:gd name="connsiteY16" fmla="*/ 707475 h 721392"/>
                  <a:gd name="connsiteX17" fmla="*/ 43558 w 270502"/>
                  <a:gd name="connsiteY17" fmla="*/ 482882 h 721392"/>
                  <a:gd name="connsiteX18" fmla="*/ 12689 w 270502"/>
                  <a:gd name="connsiteY18" fmla="*/ 467703 h 721392"/>
                  <a:gd name="connsiteX19" fmla="*/ 335 w 270502"/>
                  <a:gd name="connsiteY19" fmla="*/ 427937 h 721392"/>
                  <a:gd name="connsiteX20" fmla="*/ 20264 w 270502"/>
                  <a:gd name="connsiteY20" fmla="*/ 253359 h 721392"/>
                  <a:gd name="connsiteX21" fmla="*/ 96852 w 270502"/>
                  <a:gd name="connsiteY21" fmla="*/ 180349 h 721392"/>
                  <a:gd name="connsiteX22" fmla="*/ 135235 w 270502"/>
                  <a:gd name="connsiteY22" fmla="*/ 120232 h 721392"/>
                  <a:gd name="connsiteX23" fmla="*/ 135234 w 270502"/>
                  <a:gd name="connsiteY23" fmla="*/ 120232 h 721392"/>
                  <a:gd name="connsiteX24" fmla="*/ 135235 w 270502"/>
                  <a:gd name="connsiteY24" fmla="*/ 120232 h 721392"/>
                  <a:gd name="connsiteX25" fmla="*/ 135234 w 270502"/>
                  <a:gd name="connsiteY25" fmla="*/ 0 h 721392"/>
                  <a:gd name="connsiteX26" fmla="*/ 210379 w 270502"/>
                  <a:gd name="connsiteY26" fmla="*/ 75145 h 721392"/>
                  <a:gd name="connsiteX27" fmla="*/ 135234 w 270502"/>
                  <a:gd name="connsiteY27" fmla="*/ 150290 h 721392"/>
                  <a:gd name="connsiteX28" fmla="*/ 60089 w 270502"/>
                  <a:gd name="connsiteY28" fmla="*/ 75145 h 721392"/>
                  <a:gd name="connsiteX29" fmla="*/ 135234 w 270502"/>
                  <a:gd name="connsiteY29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181404 w 270502"/>
                  <a:gd name="connsiteY4" fmla="*/ 691333 h 721392"/>
                  <a:gd name="connsiteX5" fmla="*/ 89097 w 270502"/>
                  <a:gd name="connsiteY5" fmla="*/ 691333 h 721392"/>
                  <a:gd name="connsiteX6" fmla="*/ 96852 w 270502"/>
                  <a:gd name="connsiteY6" fmla="*/ 180349 h 721392"/>
                  <a:gd name="connsiteX7" fmla="*/ 173589 w 270502"/>
                  <a:gd name="connsiteY7" fmla="*/ 180349 h 721392"/>
                  <a:gd name="connsiteX8" fmla="*/ 250238 w 270502"/>
                  <a:gd name="connsiteY8" fmla="*/ 253359 h 721392"/>
                  <a:gd name="connsiteX9" fmla="*/ 270166 w 270502"/>
                  <a:gd name="connsiteY9" fmla="*/ 427937 h 721392"/>
                  <a:gd name="connsiteX10" fmla="*/ 257782 w 270502"/>
                  <a:gd name="connsiteY10" fmla="*/ 467703 h 721392"/>
                  <a:gd name="connsiteX11" fmla="*/ 226913 w 270502"/>
                  <a:gd name="connsiteY11" fmla="*/ 482882 h 721392"/>
                  <a:gd name="connsiteX12" fmla="*/ 210320 w 270502"/>
                  <a:gd name="connsiteY12" fmla="*/ 707475 h 721392"/>
                  <a:gd name="connsiteX13" fmla="*/ 195351 w 270502"/>
                  <a:gd name="connsiteY13" fmla="*/ 721392 h 721392"/>
                  <a:gd name="connsiteX14" fmla="*/ 75119 w 270502"/>
                  <a:gd name="connsiteY14" fmla="*/ 721392 h 721392"/>
                  <a:gd name="connsiteX15" fmla="*/ 60151 w 270502"/>
                  <a:gd name="connsiteY15" fmla="*/ 707475 h 721392"/>
                  <a:gd name="connsiteX16" fmla="*/ 43558 w 270502"/>
                  <a:gd name="connsiteY16" fmla="*/ 482882 h 721392"/>
                  <a:gd name="connsiteX17" fmla="*/ 12689 w 270502"/>
                  <a:gd name="connsiteY17" fmla="*/ 467703 h 721392"/>
                  <a:gd name="connsiteX18" fmla="*/ 335 w 270502"/>
                  <a:gd name="connsiteY18" fmla="*/ 427937 h 721392"/>
                  <a:gd name="connsiteX19" fmla="*/ 20264 w 270502"/>
                  <a:gd name="connsiteY19" fmla="*/ 253359 h 721392"/>
                  <a:gd name="connsiteX20" fmla="*/ 96852 w 270502"/>
                  <a:gd name="connsiteY20" fmla="*/ 180349 h 721392"/>
                  <a:gd name="connsiteX21" fmla="*/ 135235 w 270502"/>
                  <a:gd name="connsiteY21" fmla="*/ 120232 h 721392"/>
                  <a:gd name="connsiteX22" fmla="*/ 135234 w 270502"/>
                  <a:gd name="connsiteY22" fmla="*/ 120232 h 721392"/>
                  <a:gd name="connsiteX23" fmla="*/ 135235 w 270502"/>
                  <a:gd name="connsiteY23" fmla="*/ 120232 h 721392"/>
                  <a:gd name="connsiteX24" fmla="*/ 135234 w 270502"/>
                  <a:gd name="connsiteY24" fmla="*/ 0 h 721392"/>
                  <a:gd name="connsiteX25" fmla="*/ 210379 w 270502"/>
                  <a:gd name="connsiteY25" fmla="*/ 75145 h 721392"/>
                  <a:gd name="connsiteX26" fmla="*/ 135234 w 270502"/>
                  <a:gd name="connsiteY26" fmla="*/ 150290 h 721392"/>
                  <a:gd name="connsiteX27" fmla="*/ 60089 w 270502"/>
                  <a:gd name="connsiteY27" fmla="*/ 75145 h 721392"/>
                  <a:gd name="connsiteX28" fmla="*/ 135234 w 270502"/>
                  <a:gd name="connsiteY2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81404 w 270502"/>
                  <a:gd name="connsiteY3" fmla="*/ 691333 h 721392"/>
                  <a:gd name="connsiteX4" fmla="*/ 89097 w 270502"/>
                  <a:gd name="connsiteY4" fmla="*/ 691333 h 721392"/>
                  <a:gd name="connsiteX5" fmla="*/ 96852 w 270502"/>
                  <a:gd name="connsiteY5" fmla="*/ 180349 h 721392"/>
                  <a:gd name="connsiteX6" fmla="*/ 173589 w 270502"/>
                  <a:gd name="connsiteY6" fmla="*/ 180349 h 721392"/>
                  <a:gd name="connsiteX7" fmla="*/ 250238 w 270502"/>
                  <a:gd name="connsiteY7" fmla="*/ 253359 h 721392"/>
                  <a:gd name="connsiteX8" fmla="*/ 270166 w 270502"/>
                  <a:gd name="connsiteY8" fmla="*/ 427937 h 721392"/>
                  <a:gd name="connsiteX9" fmla="*/ 257782 w 270502"/>
                  <a:gd name="connsiteY9" fmla="*/ 467703 h 721392"/>
                  <a:gd name="connsiteX10" fmla="*/ 226913 w 270502"/>
                  <a:gd name="connsiteY10" fmla="*/ 482882 h 721392"/>
                  <a:gd name="connsiteX11" fmla="*/ 210320 w 270502"/>
                  <a:gd name="connsiteY11" fmla="*/ 707475 h 721392"/>
                  <a:gd name="connsiteX12" fmla="*/ 195351 w 270502"/>
                  <a:gd name="connsiteY12" fmla="*/ 721392 h 721392"/>
                  <a:gd name="connsiteX13" fmla="*/ 75119 w 270502"/>
                  <a:gd name="connsiteY13" fmla="*/ 721392 h 721392"/>
                  <a:gd name="connsiteX14" fmla="*/ 60151 w 270502"/>
                  <a:gd name="connsiteY14" fmla="*/ 707475 h 721392"/>
                  <a:gd name="connsiteX15" fmla="*/ 43558 w 270502"/>
                  <a:gd name="connsiteY15" fmla="*/ 482882 h 721392"/>
                  <a:gd name="connsiteX16" fmla="*/ 12689 w 270502"/>
                  <a:gd name="connsiteY16" fmla="*/ 467703 h 721392"/>
                  <a:gd name="connsiteX17" fmla="*/ 335 w 270502"/>
                  <a:gd name="connsiteY17" fmla="*/ 427937 h 721392"/>
                  <a:gd name="connsiteX18" fmla="*/ 20264 w 270502"/>
                  <a:gd name="connsiteY18" fmla="*/ 253359 h 721392"/>
                  <a:gd name="connsiteX19" fmla="*/ 96852 w 270502"/>
                  <a:gd name="connsiteY19" fmla="*/ 180349 h 721392"/>
                  <a:gd name="connsiteX20" fmla="*/ 135235 w 270502"/>
                  <a:gd name="connsiteY20" fmla="*/ 120232 h 721392"/>
                  <a:gd name="connsiteX21" fmla="*/ 135234 w 270502"/>
                  <a:gd name="connsiteY21" fmla="*/ 120232 h 721392"/>
                  <a:gd name="connsiteX22" fmla="*/ 135235 w 270502"/>
                  <a:gd name="connsiteY22" fmla="*/ 120232 h 721392"/>
                  <a:gd name="connsiteX23" fmla="*/ 135234 w 270502"/>
                  <a:gd name="connsiteY23" fmla="*/ 0 h 721392"/>
                  <a:gd name="connsiteX24" fmla="*/ 210379 w 270502"/>
                  <a:gd name="connsiteY24" fmla="*/ 75145 h 721392"/>
                  <a:gd name="connsiteX25" fmla="*/ 135234 w 270502"/>
                  <a:gd name="connsiteY25" fmla="*/ 150290 h 721392"/>
                  <a:gd name="connsiteX26" fmla="*/ 60089 w 270502"/>
                  <a:gd name="connsiteY26" fmla="*/ 75145 h 721392"/>
                  <a:gd name="connsiteX27" fmla="*/ 135234 w 270502"/>
                  <a:gd name="connsiteY2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89097 w 270502"/>
                  <a:gd name="connsiteY3" fmla="*/ 691333 h 721392"/>
                  <a:gd name="connsiteX4" fmla="*/ 96852 w 270502"/>
                  <a:gd name="connsiteY4" fmla="*/ 180349 h 721392"/>
                  <a:gd name="connsiteX5" fmla="*/ 173589 w 270502"/>
                  <a:gd name="connsiteY5" fmla="*/ 180349 h 721392"/>
                  <a:gd name="connsiteX6" fmla="*/ 250238 w 270502"/>
                  <a:gd name="connsiteY6" fmla="*/ 253359 h 721392"/>
                  <a:gd name="connsiteX7" fmla="*/ 270166 w 270502"/>
                  <a:gd name="connsiteY7" fmla="*/ 427937 h 721392"/>
                  <a:gd name="connsiteX8" fmla="*/ 257782 w 270502"/>
                  <a:gd name="connsiteY8" fmla="*/ 467703 h 721392"/>
                  <a:gd name="connsiteX9" fmla="*/ 226913 w 270502"/>
                  <a:gd name="connsiteY9" fmla="*/ 482882 h 721392"/>
                  <a:gd name="connsiteX10" fmla="*/ 210320 w 270502"/>
                  <a:gd name="connsiteY10" fmla="*/ 707475 h 721392"/>
                  <a:gd name="connsiteX11" fmla="*/ 195351 w 270502"/>
                  <a:gd name="connsiteY11" fmla="*/ 721392 h 721392"/>
                  <a:gd name="connsiteX12" fmla="*/ 75119 w 270502"/>
                  <a:gd name="connsiteY12" fmla="*/ 721392 h 721392"/>
                  <a:gd name="connsiteX13" fmla="*/ 60151 w 270502"/>
                  <a:gd name="connsiteY13" fmla="*/ 707475 h 721392"/>
                  <a:gd name="connsiteX14" fmla="*/ 43558 w 270502"/>
                  <a:gd name="connsiteY14" fmla="*/ 482882 h 721392"/>
                  <a:gd name="connsiteX15" fmla="*/ 12689 w 270502"/>
                  <a:gd name="connsiteY15" fmla="*/ 467703 h 721392"/>
                  <a:gd name="connsiteX16" fmla="*/ 335 w 270502"/>
                  <a:gd name="connsiteY16" fmla="*/ 427937 h 721392"/>
                  <a:gd name="connsiteX17" fmla="*/ 20264 w 270502"/>
                  <a:gd name="connsiteY17" fmla="*/ 253359 h 721392"/>
                  <a:gd name="connsiteX18" fmla="*/ 96852 w 270502"/>
                  <a:gd name="connsiteY18" fmla="*/ 180349 h 721392"/>
                  <a:gd name="connsiteX19" fmla="*/ 135235 w 270502"/>
                  <a:gd name="connsiteY19" fmla="*/ 120232 h 721392"/>
                  <a:gd name="connsiteX20" fmla="*/ 135234 w 270502"/>
                  <a:gd name="connsiteY20" fmla="*/ 120232 h 721392"/>
                  <a:gd name="connsiteX21" fmla="*/ 135235 w 270502"/>
                  <a:gd name="connsiteY21" fmla="*/ 120232 h 721392"/>
                  <a:gd name="connsiteX22" fmla="*/ 135234 w 270502"/>
                  <a:gd name="connsiteY22" fmla="*/ 0 h 721392"/>
                  <a:gd name="connsiteX23" fmla="*/ 210379 w 270502"/>
                  <a:gd name="connsiteY23" fmla="*/ 75145 h 721392"/>
                  <a:gd name="connsiteX24" fmla="*/ 135234 w 270502"/>
                  <a:gd name="connsiteY24" fmla="*/ 150290 h 721392"/>
                  <a:gd name="connsiteX25" fmla="*/ 60089 w 270502"/>
                  <a:gd name="connsiteY25" fmla="*/ 75145 h 721392"/>
                  <a:gd name="connsiteX26" fmla="*/ 135234 w 270502"/>
                  <a:gd name="connsiteY2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89097 w 270502"/>
                  <a:gd name="connsiteY2" fmla="*/ 691333 h 721392"/>
                  <a:gd name="connsiteX3" fmla="*/ 96852 w 270502"/>
                  <a:gd name="connsiteY3" fmla="*/ 180349 h 721392"/>
                  <a:gd name="connsiteX4" fmla="*/ 173589 w 270502"/>
                  <a:gd name="connsiteY4" fmla="*/ 180349 h 721392"/>
                  <a:gd name="connsiteX5" fmla="*/ 250238 w 270502"/>
                  <a:gd name="connsiteY5" fmla="*/ 253359 h 721392"/>
                  <a:gd name="connsiteX6" fmla="*/ 270166 w 270502"/>
                  <a:gd name="connsiteY6" fmla="*/ 427937 h 721392"/>
                  <a:gd name="connsiteX7" fmla="*/ 257782 w 270502"/>
                  <a:gd name="connsiteY7" fmla="*/ 467703 h 721392"/>
                  <a:gd name="connsiteX8" fmla="*/ 226913 w 270502"/>
                  <a:gd name="connsiteY8" fmla="*/ 482882 h 721392"/>
                  <a:gd name="connsiteX9" fmla="*/ 210320 w 270502"/>
                  <a:gd name="connsiteY9" fmla="*/ 707475 h 721392"/>
                  <a:gd name="connsiteX10" fmla="*/ 195351 w 270502"/>
                  <a:gd name="connsiteY10" fmla="*/ 721392 h 721392"/>
                  <a:gd name="connsiteX11" fmla="*/ 75119 w 270502"/>
                  <a:gd name="connsiteY11" fmla="*/ 721392 h 721392"/>
                  <a:gd name="connsiteX12" fmla="*/ 60151 w 270502"/>
                  <a:gd name="connsiteY12" fmla="*/ 707475 h 721392"/>
                  <a:gd name="connsiteX13" fmla="*/ 43558 w 270502"/>
                  <a:gd name="connsiteY13" fmla="*/ 482882 h 721392"/>
                  <a:gd name="connsiteX14" fmla="*/ 12689 w 270502"/>
                  <a:gd name="connsiteY14" fmla="*/ 467703 h 721392"/>
                  <a:gd name="connsiteX15" fmla="*/ 335 w 270502"/>
                  <a:gd name="connsiteY15" fmla="*/ 427937 h 721392"/>
                  <a:gd name="connsiteX16" fmla="*/ 20264 w 270502"/>
                  <a:gd name="connsiteY16" fmla="*/ 253359 h 721392"/>
                  <a:gd name="connsiteX17" fmla="*/ 96852 w 270502"/>
                  <a:gd name="connsiteY17" fmla="*/ 180349 h 721392"/>
                  <a:gd name="connsiteX18" fmla="*/ 135235 w 270502"/>
                  <a:gd name="connsiteY18" fmla="*/ 120232 h 721392"/>
                  <a:gd name="connsiteX19" fmla="*/ 135234 w 270502"/>
                  <a:gd name="connsiteY19" fmla="*/ 120232 h 721392"/>
                  <a:gd name="connsiteX20" fmla="*/ 135235 w 270502"/>
                  <a:gd name="connsiteY20" fmla="*/ 120232 h 721392"/>
                  <a:gd name="connsiteX21" fmla="*/ 135234 w 270502"/>
                  <a:gd name="connsiteY21" fmla="*/ 0 h 721392"/>
                  <a:gd name="connsiteX22" fmla="*/ 210379 w 270502"/>
                  <a:gd name="connsiteY22" fmla="*/ 75145 h 721392"/>
                  <a:gd name="connsiteX23" fmla="*/ 135234 w 270502"/>
                  <a:gd name="connsiteY23" fmla="*/ 150290 h 721392"/>
                  <a:gd name="connsiteX24" fmla="*/ 60089 w 270502"/>
                  <a:gd name="connsiteY24" fmla="*/ 75145 h 721392"/>
                  <a:gd name="connsiteX25" fmla="*/ 135234 w 270502"/>
                  <a:gd name="connsiteY25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5 w 270502"/>
                  <a:gd name="connsiteY15" fmla="*/ 120232 h 721392"/>
                  <a:gd name="connsiteX16" fmla="*/ 135234 w 270502"/>
                  <a:gd name="connsiteY16" fmla="*/ 120232 h 721392"/>
                  <a:gd name="connsiteX17" fmla="*/ 135235 w 270502"/>
                  <a:gd name="connsiteY17" fmla="*/ 120232 h 721392"/>
                  <a:gd name="connsiteX18" fmla="*/ 135234 w 270502"/>
                  <a:gd name="connsiteY18" fmla="*/ 0 h 721392"/>
                  <a:gd name="connsiteX19" fmla="*/ 210379 w 270502"/>
                  <a:gd name="connsiteY19" fmla="*/ 75145 h 721392"/>
                  <a:gd name="connsiteX20" fmla="*/ 135234 w 270502"/>
                  <a:gd name="connsiteY20" fmla="*/ 150290 h 721392"/>
                  <a:gd name="connsiteX21" fmla="*/ 60089 w 270502"/>
                  <a:gd name="connsiteY21" fmla="*/ 75145 h 721392"/>
                  <a:gd name="connsiteX22" fmla="*/ 135234 w 270502"/>
                  <a:gd name="connsiteY22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4 w 270502"/>
                  <a:gd name="connsiteY15" fmla="*/ 0 h 721392"/>
                  <a:gd name="connsiteX16" fmla="*/ 210379 w 270502"/>
                  <a:gd name="connsiteY16" fmla="*/ 75145 h 721392"/>
                  <a:gd name="connsiteX17" fmla="*/ 135234 w 270502"/>
                  <a:gd name="connsiteY17" fmla="*/ 150290 h 721392"/>
                  <a:gd name="connsiteX18" fmla="*/ 60089 w 270502"/>
                  <a:gd name="connsiteY18" fmla="*/ 75145 h 721392"/>
                  <a:gd name="connsiteX19" fmla="*/ 135234 w 270502"/>
                  <a:gd name="connsiteY19" fmla="*/ 0 h 721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70502" h="721392">
                    <a:moveTo>
                      <a:pt x="96852" y="180349"/>
                    </a:moveTo>
                    <a:lnTo>
                      <a:pt x="173589" y="180349"/>
                    </a:lnTo>
                    <a:cubicBezTo>
                      <a:pt x="212545" y="180349"/>
                      <a:pt x="245518" y="211730"/>
                      <a:pt x="250238" y="253359"/>
                    </a:cubicBezTo>
                    <a:lnTo>
                      <a:pt x="270166" y="427937"/>
                    </a:lnTo>
                    <a:cubicBezTo>
                      <a:pt x="271819" y="442545"/>
                      <a:pt x="267341" y="457033"/>
                      <a:pt x="257782" y="467703"/>
                    </a:cubicBezTo>
                    <a:cubicBezTo>
                      <a:pt x="249576" y="476901"/>
                      <a:pt x="238695" y="482221"/>
                      <a:pt x="226913" y="482882"/>
                    </a:cubicBezTo>
                    <a:lnTo>
                      <a:pt x="210320" y="707475"/>
                    </a:lnTo>
                    <a:cubicBezTo>
                      <a:pt x="209779" y="715320"/>
                      <a:pt x="203227" y="721392"/>
                      <a:pt x="195351" y="721392"/>
                    </a:cubicBezTo>
                    <a:lnTo>
                      <a:pt x="75119" y="721392"/>
                    </a:lnTo>
                    <a:cubicBezTo>
                      <a:pt x="67274" y="721392"/>
                      <a:pt x="60722" y="715320"/>
                      <a:pt x="60151" y="707475"/>
                    </a:cubicBezTo>
                    <a:lnTo>
                      <a:pt x="43558" y="482882"/>
                    </a:lnTo>
                    <a:cubicBezTo>
                      <a:pt x="31746" y="482221"/>
                      <a:pt x="20895" y="476870"/>
                      <a:pt x="12689" y="467703"/>
                    </a:cubicBezTo>
                    <a:cubicBezTo>
                      <a:pt x="3191" y="457062"/>
                      <a:pt x="-1318" y="442545"/>
                      <a:pt x="335" y="427937"/>
                    </a:cubicBezTo>
                    <a:lnTo>
                      <a:pt x="20264" y="253359"/>
                    </a:lnTo>
                    <a:cubicBezTo>
                      <a:pt x="25013" y="211730"/>
                      <a:pt x="57957" y="180349"/>
                      <a:pt x="96852" y="180349"/>
                    </a:cubicBezTo>
                    <a:close/>
                    <a:moveTo>
                      <a:pt x="135234" y="0"/>
                    </a:moveTo>
                    <a:cubicBezTo>
                      <a:pt x="176684" y="0"/>
                      <a:pt x="210379" y="33725"/>
                      <a:pt x="210379" y="75145"/>
                    </a:cubicBezTo>
                    <a:cubicBezTo>
                      <a:pt x="210379" y="116565"/>
                      <a:pt x="176655" y="150290"/>
                      <a:pt x="135234" y="150290"/>
                    </a:cubicBezTo>
                    <a:cubicBezTo>
                      <a:pt x="93814" y="150290"/>
                      <a:pt x="60089" y="116565"/>
                      <a:pt x="60089" y="75145"/>
                    </a:cubicBezTo>
                    <a:cubicBezTo>
                      <a:pt x="60089" y="33725"/>
                      <a:pt x="93814" y="0"/>
                      <a:pt x="135234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75" name="Freeform 974">
                <a:extLst>
                  <a:ext uri="{FF2B5EF4-FFF2-40B4-BE49-F238E27FC236}">
                    <a16:creationId xmlns:a16="http://schemas.microsoft.com/office/drawing/2014/main" id="{89F338F7-4F27-F7C6-4839-BBEB0B84F42A}"/>
                  </a:ext>
                </a:extLst>
              </p:cNvPr>
              <p:cNvSpPr/>
              <p:nvPr/>
            </p:nvSpPr>
            <p:spPr>
              <a:xfrm>
                <a:off x="8749857" y="455490"/>
                <a:ext cx="254484" cy="678673"/>
              </a:xfrm>
              <a:custGeom>
                <a:avLst/>
                <a:gdLst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4 w 270502"/>
                  <a:gd name="connsiteY39" fmla="*/ 30058 h 721392"/>
                  <a:gd name="connsiteX40" fmla="*/ 90148 w 270502"/>
                  <a:gd name="connsiteY40" fmla="*/ 75145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90149 w 270502"/>
                  <a:gd name="connsiteY44" fmla="*/ 75145 h 721392"/>
                  <a:gd name="connsiteX45" fmla="*/ 103382 w 270502"/>
                  <a:gd name="connsiteY45" fmla="*/ 43280 h 721392"/>
                  <a:gd name="connsiteX46" fmla="*/ 135235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90149 w 270502"/>
                  <a:gd name="connsiteY45" fmla="*/ 75145 h 721392"/>
                  <a:gd name="connsiteX46" fmla="*/ 135235 w 270502"/>
                  <a:gd name="connsiteY46" fmla="*/ 30058 h 721392"/>
                  <a:gd name="connsiteX47" fmla="*/ 135234 w 270502"/>
                  <a:gd name="connsiteY47" fmla="*/ 30058 h 721392"/>
                  <a:gd name="connsiteX48" fmla="*/ 135234 w 270502"/>
                  <a:gd name="connsiteY48" fmla="*/ 0 h 721392"/>
                  <a:gd name="connsiteX49" fmla="*/ 210379 w 270502"/>
                  <a:gd name="connsiteY49" fmla="*/ 75145 h 721392"/>
                  <a:gd name="connsiteX50" fmla="*/ 135234 w 270502"/>
                  <a:gd name="connsiteY50" fmla="*/ 150290 h 721392"/>
                  <a:gd name="connsiteX51" fmla="*/ 60089 w 270502"/>
                  <a:gd name="connsiteY51" fmla="*/ 75145 h 721392"/>
                  <a:gd name="connsiteX52" fmla="*/ 135234 w 270502"/>
                  <a:gd name="connsiteY52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0 h 721392"/>
                  <a:gd name="connsiteX47" fmla="*/ 210379 w 270502"/>
                  <a:gd name="connsiteY47" fmla="*/ 75145 h 721392"/>
                  <a:gd name="connsiteX48" fmla="*/ 135234 w 270502"/>
                  <a:gd name="connsiteY48" fmla="*/ 150290 h 721392"/>
                  <a:gd name="connsiteX49" fmla="*/ 60089 w 270502"/>
                  <a:gd name="connsiteY49" fmla="*/ 75145 h 721392"/>
                  <a:gd name="connsiteX50" fmla="*/ 135234 w 270502"/>
                  <a:gd name="connsiteY50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5 w 270502"/>
                  <a:gd name="connsiteY44" fmla="*/ 30058 h 721392"/>
                  <a:gd name="connsiteX45" fmla="*/ 135234 w 270502"/>
                  <a:gd name="connsiteY45" fmla="*/ 0 h 721392"/>
                  <a:gd name="connsiteX46" fmla="*/ 210379 w 270502"/>
                  <a:gd name="connsiteY46" fmla="*/ 75145 h 721392"/>
                  <a:gd name="connsiteX47" fmla="*/ 135234 w 270502"/>
                  <a:gd name="connsiteY47" fmla="*/ 150290 h 721392"/>
                  <a:gd name="connsiteX48" fmla="*/ 60089 w 270502"/>
                  <a:gd name="connsiteY48" fmla="*/ 75145 h 721392"/>
                  <a:gd name="connsiteX49" fmla="*/ 135234 w 270502"/>
                  <a:gd name="connsiteY49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03371 w 270502"/>
                  <a:gd name="connsiteY40" fmla="*/ 107010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4 w 270502"/>
                  <a:gd name="connsiteY44" fmla="*/ 0 h 721392"/>
                  <a:gd name="connsiteX45" fmla="*/ 210379 w 270502"/>
                  <a:gd name="connsiteY45" fmla="*/ 75145 h 721392"/>
                  <a:gd name="connsiteX46" fmla="*/ 135234 w 270502"/>
                  <a:gd name="connsiteY46" fmla="*/ 150290 h 721392"/>
                  <a:gd name="connsiteX47" fmla="*/ 60089 w 270502"/>
                  <a:gd name="connsiteY47" fmla="*/ 75145 h 721392"/>
                  <a:gd name="connsiteX48" fmla="*/ 135234 w 270502"/>
                  <a:gd name="connsiteY48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120232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35234 w 270502"/>
                  <a:gd name="connsiteY43" fmla="*/ 0 h 721392"/>
                  <a:gd name="connsiteX44" fmla="*/ 210379 w 270502"/>
                  <a:gd name="connsiteY44" fmla="*/ 75145 h 721392"/>
                  <a:gd name="connsiteX45" fmla="*/ 135234 w 270502"/>
                  <a:gd name="connsiteY45" fmla="*/ 150290 h 721392"/>
                  <a:gd name="connsiteX46" fmla="*/ 60089 w 270502"/>
                  <a:gd name="connsiteY46" fmla="*/ 75145 h 721392"/>
                  <a:gd name="connsiteX47" fmla="*/ 135234 w 270502"/>
                  <a:gd name="connsiteY47" fmla="*/ 0 h 721392"/>
                  <a:gd name="connsiteX0" fmla="*/ 35142 w 270502"/>
                  <a:gd name="connsiteY0" fmla="*/ 447684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5 w 270502"/>
                  <a:gd name="connsiteY39" fmla="*/ 120232 h 721392"/>
                  <a:gd name="connsiteX40" fmla="*/ 135234 w 270502"/>
                  <a:gd name="connsiteY40" fmla="*/ 120232 h 721392"/>
                  <a:gd name="connsiteX41" fmla="*/ 135235 w 270502"/>
                  <a:gd name="connsiteY41" fmla="*/ 120232 h 721392"/>
                  <a:gd name="connsiteX42" fmla="*/ 135234 w 270502"/>
                  <a:gd name="connsiteY42" fmla="*/ 0 h 721392"/>
                  <a:gd name="connsiteX43" fmla="*/ 210379 w 270502"/>
                  <a:gd name="connsiteY43" fmla="*/ 75145 h 721392"/>
                  <a:gd name="connsiteX44" fmla="*/ 135234 w 270502"/>
                  <a:gd name="connsiteY44" fmla="*/ 150290 h 721392"/>
                  <a:gd name="connsiteX45" fmla="*/ 60089 w 270502"/>
                  <a:gd name="connsiteY45" fmla="*/ 75145 h 721392"/>
                  <a:gd name="connsiteX46" fmla="*/ 135234 w 270502"/>
                  <a:gd name="connsiteY46" fmla="*/ 0 h 721392"/>
                  <a:gd name="connsiteX0" fmla="*/ 35142 w 270502"/>
                  <a:gd name="connsiteY0" fmla="*/ 447684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35142 w 270502"/>
                  <a:gd name="connsiteY22" fmla="*/ 447684 h 721392"/>
                  <a:gd name="connsiteX23" fmla="*/ 96852 w 270502"/>
                  <a:gd name="connsiteY23" fmla="*/ 180349 h 721392"/>
                  <a:gd name="connsiteX24" fmla="*/ 173589 w 270502"/>
                  <a:gd name="connsiteY24" fmla="*/ 180349 h 721392"/>
                  <a:gd name="connsiteX25" fmla="*/ 250238 w 270502"/>
                  <a:gd name="connsiteY25" fmla="*/ 253359 h 721392"/>
                  <a:gd name="connsiteX26" fmla="*/ 270166 w 270502"/>
                  <a:gd name="connsiteY26" fmla="*/ 427937 h 721392"/>
                  <a:gd name="connsiteX27" fmla="*/ 257782 w 270502"/>
                  <a:gd name="connsiteY27" fmla="*/ 467703 h 721392"/>
                  <a:gd name="connsiteX28" fmla="*/ 226913 w 270502"/>
                  <a:gd name="connsiteY28" fmla="*/ 482882 h 721392"/>
                  <a:gd name="connsiteX29" fmla="*/ 210320 w 270502"/>
                  <a:gd name="connsiteY29" fmla="*/ 707475 h 721392"/>
                  <a:gd name="connsiteX30" fmla="*/ 195351 w 270502"/>
                  <a:gd name="connsiteY30" fmla="*/ 721392 h 721392"/>
                  <a:gd name="connsiteX31" fmla="*/ 75119 w 270502"/>
                  <a:gd name="connsiteY31" fmla="*/ 721392 h 721392"/>
                  <a:gd name="connsiteX32" fmla="*/ 60151 w 270502"/>
                  <a:gd name="connsiteY32" fmla="*/ 707475 h 721392"/>
                  <a:gd name="connsiteX33" fmla="*/ 43558 w 270502"/>
                  <a:gd name="connsiteY33" fmla="*/ 482882 h 721392"/>
                  <a:gd name="connsiteX34" fmla="*/ 12689 w 270502"/>
                  <a:gd name="connsiteY34" fmla="*/ 467703 h 721392"/>
                  <a:gd name="connsiteX35" fmla="*/ 335 w 270502"/>
                  <a:gd name="connsiteY35" fmla="*/ 427937 h 721392"/>
                  <a:gd name="connsiteX36" fmla="*/ 20264 w 270502"/>
                  <a:gd name="connsiteY36" fmla="*/ 253359 h 721392"/>
                  <a:gd name="connsiteX37" fmla="*/ 96852 w 270502"/>
                  <a:gd name="connsiteY37" fmla="*/ 180349 h 721392"/>
                  <a:gd name="connsiteX38" fmla="*/ 135235 w 270502"/>
                  <a:gd name="connsiteY38" fmla="*/ 120232 h 721392"/>
                  <a:gd name="connsiteX39" fmla="*/ 135234 w 270502"/>
                  <a:gd name="connsiteY39" fmla="*/ 120232 h 721392"/>
                  <a:gd name="connsiteX40" fmla="*/ 135235 w 270502"/>
                  <a:gd name="connsiteY40" fmla="*/ 120232 h 721392"/>
                  <a:gd name="connsiteX41" fmla="*/ 135234 w 270502"/>
                  <a:gd name="connsiteY41" fmla="*/ 0 h 721392"/>
                  <a:gd name="connsiteX42" fmla="*/ 210379 w 270502"/>
                  <a:gd name="connsiteY42" fmla="*/ 75145 h 721392"/>
                  <a:gd name="connsiteX43" fmla="*/ 135234 w 270502"/>
                  <a:gd name="connsiteY43" fmla="*/ 150290 h 721392"/>
                  <a:gd name="connsiteX44" fmla="*/ 60089 w 270502"/>
                  <a:gd name="connsiteY44" fmla="*/ 75145 h 721392"/>
                  <a:gd name="connsiteX45" fmla="*/ 135234 w 270502"/>
                  <a:gd name="connsiteY45" fmla="*/ 0 h 721392"/>
                  <a:gd name="connsiteX0" fmla="*/ 46144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96852 w 270502"/>
                  <a:gd name="connsiteY22" fmla="*/ 180349 h 721392"/>
                  <a:gd name="connsiteX23" fmla="*/ 173589 w 270502"/>
                  <a:gd name="connsiteY23" fmla="*/ 180349 h 721392"/>
                  <a:gd name="connsiteX24" fmla="*/ 250238 w 270502"/>
                  <a:gd name="connsiteY24" fmla="*/ 253359 h 721392"/>
                  <a:gd name="connsiteX25" fmla="*/ 270166 w 270502"/>
                  <a:gd name="connsiteY25" fmla="*/ 427937 h 721392"/>
                  <a:gd name="connsiteX26" fmla="*/ 257782 w 270502"/>
                  <a:gd name="connsiteY26" fmla="*/ 467703 h 721392"/>
                  <a:gd name="connsiteX27" fmla="*/ 226913 w 270502"/>
                  <a:gd name="connsiteY27" fmla="*/ 482882 h 721392"/>
                  <a:gd name="connsiteX28" fmla="*/ 210320 w 270502"/>
                  <a:gd name="connsiteY28" fmla="*/ 707475 h 721392"/>
                  <a:gd name="connsiteX29" fmla="*/ 195351 w 270502"/>
                  <a:gd name="connsiteY29" fmla="*/ 721392 h 721392"/>
                  <a:gd name="connsiteX30" fmla="*/ 75119 w 270502"/>
                  <a:gd name="connsiteY30" fmla="*/ 721392 h 721392"/>
                  <a:gd name="connsiteX31" fmla="*/ 60151 w 270502"/>
                  <a:gd name="connsiteY31" fmla="*/ 707475 h 721392"/>
                  <a:gd name="connsiteX32" fmla="*/ 43558 w 270502"/>
                  <a:gd name="connsiteY32" fmla="*/ 482882 h 721392"/>
                  <a:gd name="connsiteX33" fmla="*/ 12689 w 270502"/>
                  <a:gd name="connsiteY33" fmla="*/ 467703 h 721392"/>
                  <a:gd name="connsiteX34" fmla="*/ 335 w 270502"/>
                  <a:gd name="connsiteY34" fmla="*/ 427937 h 721392"/>
                  <a:gd name="connsiteX35" fmla="*/ 20264 w 270502"/>
                  <a:gd name="connsiteY35" fmla="*/ 253359 h 721392"/>
                  <a:gd name="connsiteX36" fmla="*/ 96852 w 270502"/>
                  <a:gd name="connsiteY36" fmla="*/ 180349 h 721392"/>
                  <a:gd name="connsiteX37" fmla="*/ 135235 w 270502"/>
                  <a:gd name="connsiteY37" fmla="*/ 120232 h 721392"/>
                  <a:gd name="connsiteX38" fmla="*/ 135234 w 270502"/>
                  <a:gd name="connsiteY38" fmla="*/ 120232 h 721392"/>
                  <a:gd name="connsiteX39" fmla="*/ 135235 w 270502"/>
                  <a:gd name="connsiteY39" fmla="*/ 120232 h 721392"/>
                  <a:gd name="connsiteX40" fmla="*/ 135234 w 270502"/>
                  <a:gd name="connsiteY40" fmla="*/ 0 h 721392"/>
                  <a:gd name="connsiteX41" fmla="*/ 210379 w 270502"/>
                  <a:gd name="connsiteY41" fmla="*/ 75145 h 721392"/>
                  <a:gd name="connsiteX42" fmla="*/ 135234 w 270502"/>
                  <a:gd name="connsiteY42" fmla="*/ 150290 h 721392"/>
                  <a:gd name="connsiteX43" fmla="*/ 60089 w 270502"/>
                  <a:gd name="connsiteY43" fmla="*/ 75145 h 721392"/>
                  <a:gd name="connsiteX44" fmla="*/ 135234 w 270502"/>
                  <a:gd name="connsiteY44" fmla="*/ 0 h 721392"/>
                  <a:gd name="connsiteX0" fmla="*/ 57565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96852 w 270502"/>
                  <a:gd name="connsiteY21" fmla="*/ 180349 h 721392"/>
                  <a:gd name="connsiteX22" fmla="*/ 173589 w 270502"/>
                  <a:gd name="connsiteY22" fmla="*/ 180349 h 721392"/>
                  <a:gd name="connsiteX23" fmla="*/ 250238 w 270502"/>
                  <a:gd name="connsiteY23" fmla="*/ 253359 h 721392"/>
                  <a:gd name="connsiteX24" fmla="*/ 270166 w 270502"/>
                  <a:gd name="connsiteY24" fmla="*/ 427937 h 721392"/>
                  <a:gd name="connsiteX25" fmla="*/ 257782 w 270502"/>
                  <a:gd name="connsiteY25" fmla="*/ 467703 h 721392"/>
                  <a:gd name="connsiteX26" fmla="*/ 226913 w 270502"/>
                  <a:gd name="connsiteY26" fmla="*/ 482882 h 721392"/>
                  <a:gd name="connsiteX27" fmla="*/ 210320 w 270502"/>
                  <a:gd name="connsiteY27" fmla="*/ 707475 h 721392"/>
                  <a:gd name="connsiteX28" fmla="*/ 195351 w 270502"/>
                  <a:gd name="connsiteY28" fmla="*/ 721392 h 721392"/>
                  <a:gd name="connsiteX29" fmla="*/ 75119 w 270502"/>
                  <a:gd name="connsiteY29" fmla="*/ 721392 h 721392"/>
                  <a:gd name="connsiteX30" fmla="*/ 60151 w 270502"/>
                  <a:gd name="connsiteY30" fmla="*/ 707475 h 721392"/>
                  <a:gd name="connsiteX31" fmla="*/ 43558 w 270502"/>
                  <a:gd name="connsiteY31" fmla="*/ 482882 h 721392"/>
                  <a:gd name="connsiteX32" fmla="*/ 12689 w 270502"/>
                  <a:gd name="connsiteY32" fmla="*/ 467703 h 721392"/>
                  <a:gd name="connsiteX33" fmla="*/ 335 w 270502"/>
                  <a:gd name="connsiteY33" fmla="*/ 427937 h 721392"/>
                  <a:gd name="connsiteX34" fmla="*/ 20264 w 270502"/>
                  <a:gd name="connsiteY34" fmla="*/ 253359 h 721392"/>
                  <a:gd name="connsiteX35" fmla="*/ 96852 w 270502"/>
                  <a:gd name="connsiteY35" fmla="*/ 180349 h 721392"/>
                  <a:gd name="connsiteX36" fmla="*/ 135235 w 270502"/>
                  <a:gd name="connsiteY36" fmla="*/ 120232 h 721392"/>
                  <a:gd name="connsiteX37" fmla="*/ 135234 w 270502"/>
                  <a:gd name="connsiteY37" fmla="*/ 120232 h 721392"/>
                  <a:gd name="connsiteX38" fmla="*/ 135235 w 270502"/>
                  <a:gd name="connsiteY38" fmla="*/ 120232 h 721392"/>
                  <a:gd name="connsiteX39" fmla="*/ 135234 w 270502"/>
                  <a:gd name="connsiteY39" fmla="*/ 0 h 721392"/>
                  <a:gd name="connsiteX40" fmla="*/ 210379 w 270502"/>
                  <a:gd name="connsiteY40" fmla="*/ 75145 h 721392"/>
                  <a:gd name="connsiteX41" fmla="*/ 135234 w 270502"/>
                  <a:gd name="connsiteY41" fmla="*/ 150290 h 721392"/>
                  <a:gd name="connsiteX42" fmla="*/ 60089 w 270502"/>
                  <a:gd name="connsiteY42" fmla="*/ 75145 h 721392"/>
                  <a:gd name="connsiteX43" fmla="*/ 135234 w 270502"/>
                  <a:gd name="connsiteY43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96852 w 270502"/>
                  <a:gd name="connsiteY20" fmla="*/ 180349 h 721392"/>
                  <a:gd name="connsiteX21" fmla="*/ 173589 w 270502"/>
                  <a:gd name="connsiteY21" fmla="*/ 180349 h 721392"/>
                  <a:gd name="connsiteX22" fmla="*/ 250238 w 270502"/>
                  <a:gd name="connsiteY22" fmla="*/ 253359 h 721392"/>
                  <a:gd name="connsiteX23" fmla="*/ 270166 w 270502"/>
                  <a:gd name="connsiteY23" fmla="*/ 427937 h 721392"/>
                  <a:gd name="connsiteX24" fmla="*/ 257782 w 270502"/>
                  <a:gd name="connsiteY24" fmla="*/ 467703 h 721392"/>
                  <a:gd name="connsiteX25" fmla="*/ 226913 w 270502"/>
                  <a:gd name="connsiteY25" fmla="*/ 482882 h 721392"/>
                  <a:gd name="connsiteX26" fmla="*/ 210320 w 270502"/>
                  <a:gd name="connsiteY26" fmla="*/ 707475 h 721392"/>
                  <a:gd name="connsiteX27" fmla="*/ 195351 w 270502"/>
                  <a:gd name="connsiteY27" fmla="*/ 721392 h 721392"/>
                  <a:gd name="connsiteX28" fmla="*/ 75119 w 270502"/>
                  <a:gd name="connsiteY28" fmla="*/ 721392 h 721392"/>
                  <a:gd name="connsiteX29" fmla="*/ 60151 w 270502"/>
                  <a:gd name="connsiteY29" fmla="*/ 707475 h 721392"/>
                  <a:gd name="connsiteX30" fmla="*/ 43558 w 270502"/>
                  <a:gd name="connsiteY30" fmla="*/ 482882 h 721392"/>
                  <a:gd name="connsiteX31" fmla="*/ 12689 w 270502"/>
                  <a:gd name="connsiteY31" fmla="*/ 467703 h 721392"/>
                  <a:gd name="connsiteX32" fmla="*/ 335 w 270502"/>
                  <a:gd name="connsiteY32" fmla="*/ 427937 h 721392"/>
                  <a:gd name="connsiteX33" fmla="*/ 20264 w 270502"/>
                  <a:gd name="connsiteY33" fmla="*/ 253359 h 721392"/>
                  <a:gd name="connsiteX34" fmla="*/ 96852 w 270502"/>
                  <a:gd name="connsiteY34" fmla="*/ 180349 h 721392"/>
                  <a:gd name="connsiteX35" fmla="*/ 135235 w 270502"/>
                  <a:gd name="connsiteY35" fmla="*/ 120232 h 721392"/>
                  <a:gd name="connsiteX36" fmla="*/ 135234 w 270502"/>
                  <a:gd name="connsiteY36" fmla="*/ 120232 h 721392"/>
                  <a:gd name="connsiteX37" fmla="*/ 135235 w 270502"/>
                  <a:gd name="connsiteY37" fmla="*/ 120232 h 721392"/>
                  <a:gd name="connsiteX38" fmla="*/ 135234 w 270502"/>
                  <a:gd name="connsiteY38" fmla="*/ 0 h 721392"/>
                  <a:gd name="connsiteX39" fmla="*/ 210379 w 270502"/>
                  <a:gd name="connsiteY39" fmla="*/ 75145 h 721392"/>
                  <a:gd name="connsiteX40" fmla="*/ 135234 w 270502"/>
                  <a:gd name="connsiteY40" fmla="*/ 150290 h 721392"/>
                  <a:gd name="connsiteX41" fmla="*/ 60089 w 270502"/>
                  <a:gd name="connsiteY41" fmla="*/ 75145 h 721392"/>
                  <a:gd name="connsiteX42" fmla="*/ 135234 w 270502"/>
                  <a:gd name="connsiteY42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57565 w 270502"/>
                  <a:gd name="connsiteY2" fmla="*/ 452884 h 721392"/>
                  <a:gd name="connsiteX3" fmla="*/ 72565 w 270502"/>
                  <a:gd name="connsiteY3" fmla="*/ 466801 h 721392"/>
                  <a:gd name="connsiteX4" fmla="*/ 89097 w 270502"/>
                  <a:gd name="connsiteY4" fmla="*/ 691334 h 721392"/>
                  <a:gd name="connsiteX5" fmla="*/ 181404 w 270502"/>
                  <a:gd name="connsiteY5" fmla="*/ 691334 h 721392"/>
                  <a:gd name="connsiteX6" fmla="*/ 197967 w 270502"/>
                  <a:gd name="connsiteY6" fmla="*/ 466801 h 721392"/>
                  <a:gd name="connsiteX7" fmla="*/ 212965 w 270502"/>
                  <a:gd name="connsiteY7" fmla="*/ 452884 h 721392"/>
                  <a:gd name="connsiteX8" fmla="*/ 224418 w 270502"/>
                  <a:gd name="connsiteY8" fmla="*/ 452884 h 721392"/>
                  <a:gd name="connsiteX9" fmla="*/ 235419 w 270502"/>
                  <a:gd name="connsiteY9" fmla="*/ 447685 h 721392"/>
                  <a:gd name="connsiteX10" fmla="*/ 240348 w 270502"/>
                  <a:gd name="connsiteY10" fmla="*/ 431333 h 721392"/>
                  <a:gd name="connsiteX11" fmla="*/ 240348 w 270502"/>
                  <a:gd name="connsiteY11" fmla="*/ 431332 h 721392"/>
                  <a:gd name="connsiteX12" fmla="*/ 235419 w 270502"/>
                  <a:gd name="connsiteY12" fmla="*/ 447684 h 721392"/>
                  <a:gd name="connsiteX13" fmla="*/ 224418 w 270502"/>
                  <a:gd name="connsiteY13" fmla="*/ 452883 h 721392"/>
                  <a:gd name="connsiteX14" fmla="*/ 212965 w 270502"/>
                  <a:gd name="connsiteY14" fmla="*/ 452883 h 721392"/>
                  <a:gd name="connsiteX15" fmla="*/ 197967 w 270502"/>
                  <a:gd name="connsiteY15" fmla="*/ 466800 h 721392"/>
                  <a:gd name="connsiteX16" fmla="*/ 181404 w 270502"/>
                  <a:gd name="connsiteY16" fmla="*/ 691333 h 721392"/>
                  <a:gd name="connsiteX17" fmla="*/ 89097 w 270502"/>
                  <a:gd name="connsiteY17" fmla="*/ 691333 h 721392"/>
                  <a:gd name="connsiteX18" fmla="*/ 72565 w 270502"/>
                  <a:gd name="connsiteY18" fmla="*/ 466800 h 721392"/>
                  <a:gd name="connsiteX19" fmla="*/ 96852 w 270502"/>
                  <a:gd name="connsiteY19" fmla="*/ 180349 h 721392"/>
                  <a:gd name="connsiteX20" fmla="*/ 173589 w 270502"/>
                  <a:gd name="connsiteY20" fmla="*/ 180349 h 721392"/>
                  <a:gd name="connsiteX21" fmla="*/ 250238 w 270502"/>
                  <a:gd name="connsiteY21" fmla="*/ 253359 h 721392"/>
                  <a:gd name="connsiteX22" fmla="*/ 270166 w 270502"/>
                  <a:gd name="connsiteY22" fmla="*/ 427937 h 721392"/>
                  <a:gd name="connsiteX23" fmla="*/ 257782 w 270502"/>
                  <a:gd name="connsiteY23" fmla="*/ 467703 h 721392"/>
                  <a:gd name="connsiteX24" fmla="*/ 226913 w 270502"/>
                  <a:gd name="connsiteY24" fmla="*/ 482882 h 721392"/>
                  <a:gd name="connsiteX25" fmla="*/ 210320 w 270502"/>
                  <a:gd name="connsiteY25" fmla="*/ 707475 h 721392"/>
                  <a:gd name="connsiteX26" fmla="*/ 195351 w 270502"/>
                  <a:gd name="connsiteY26" fmla="*/ 721392 h 721392"/>
                  <a:gd name="connsiteX27" fmla="*/ 75119 w 270502"/>
                  <a:gd name="connsiteY27" fmla="*/ 721392 h 721392"/>
                  <a:gd name="connsiteX28" fmla="*/ 60151 w 270502"/>
                  <a:gd name="connsiteY28" fmla="*/ 707475 h 721392"/>
                  <a:gd name="connsiteX29" fmla="*/ 43558 w 270502"/>
                  <a:gd name="connsiteY29" fmla="*/ 482882 h 721392"/>
                  <a:gd name="connsiteX30" fmla="*/ 12689 w 270502"/>
                  <a:gd name="connsiteY30" fmla="*/ 467703 h 721392"/>
                  <a:gd name="connsiteX31" fmla="*/ 335 w 270502"/>
                  <a:gd name="connsiteY31" fmla="*/ 427937 h 721392"/>
                  <a:gd name="connsiteX32" fmla="*/ 20264 w 270502"/>
                  <a:gd name="connsiteY32" fmla="*/ 253359 h 721392"/>
                  <a:gd name="connsiteX33" fmla="*/ 96852 w 270502"/>
                  <a:gd name="connsiteY33" fmla="*/ 180349 h 721392"/>
                  <a:gd name="connsiteX34" fmla="*/ 135235 w 270502"/>
                  <a:gd name="connsiteY34" fmla="*/ 120232 h 721392"/>
                  <a:gd name="connsiteX35" fmla="*/ 135234 w 270502"/>
                  <a:gd name="connsiteY35" fmla="*/ 120232 h 721392"/>
                  <a:gd name="connsiteX36" fmla="*/ 135235 w 270502"/>
                  <a:gd name="connsiteY36" fmla="*/ 120232 h 721392"/>
                  <a:gd name="connsiteX37" fmla="*/ 135234 w 270502"/>
                  <a:gd name="connsiteY37" fmla="*/ 0 h 721392"/>
                  <a:gd name="connsiteX38" fmla="*/ 210379 w 270502"/>
                  <a:gd name="connsiteY38" fmla="*/ 75145 h 721392"/>
                  <a:gd name="connsiteX39" fmla="*/ 135234 w 270502"/>
                  <a:gd name="connsiteY39" fmla="*/ 150290 h 721392"/>
                  <a:gd name="connsiteX40" fmla="*/ 60089 w 270502"/>
                  <a:gd name="connsiteY40" fmla="*/ 75145 h 721392"/>
                  <a:gd name="connsiteX41" fmla="*/ 135234 w 270502"/>
                  <a:gd name="connsiteY41" fmla="*/ 0 h 721392"/>
                  <a:gd name="connsiteX0" fmla="*/ 72565 w 270502"/>
                  <a:gd name="connsiteY0" fmla="*/ 466800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72565 w 270502"/>
                  <a:gd name="connsiteY17" fmla="*/ 466800 h 721392"/>
                  <a:gd name="connsiteX18" fmla="*/ 96852 w 270502"/>
                  <a:gd name="connsiteY18" fmla="*/ 180349 h 721392"/>
                  <a:gd name="connsiteX19" fmla="*/ 173589 w 270502"/>
                  <a:gd name="connsiteY19" fmla="*/ 180349 h 721392"/>
                  <a:gd name="connsiteX20" fmla="*/ 250238 w 270502"/>
                  <a:gd name="connsiteY20" fmla="*/ 253359 h 721392"/>
                  <a:gd name="connsiteX21" fmla="*/ 270166 w 270502"/>
                  <a:gd name="connsiteY21" fmla="*/ 427937 h 721392"/>
                  <a:gd name="connsiteX22" fmla="*/ 257782 w 270502"/>
                  <a:gd name="connsiteY22" fmla="*/ 467703 h 721392"/>
                  <a:gd name="connsiteX23" fmla="*/ 226913 w 270502"/>
                  <a:gd name="connsiteY23" fmla="*/ 482882 h 721392"/>
                  <a:gd name="connsiteX24" fmla="*/ 210320 w 270502"/>
                  <a:gd name="connsiteY24" fmla="*/ 707475 h 721392"/>
                  <a:gd name="connsiteX25" fmla="*/ 195351 w 270502"/>
                  <a:gd name="connsiteY25" fmla="*/ 721392 h 721392"/>
                  <a:gd name="connsiteX26" fmla="*/ 75119 w 270502"/>
                  <a:gd name="connsiteY26" fmla="*/ 721392 h 721392"/>
                  <a:gd name="connsiteX27" fmla="*/ 60151 w 270502"/>
                  <a:gd name="connsiteY27" fmla="*/ 707475 h 721392"/>
                  <a:gd name="connsiteX28" fmla="*/ 43558 w 270502"/>
                  <a:gd name="connsiteY28" fmla="*/ 482882 h 721392"/>
                  <a:gd name="connsiteX29" fmla="*/ 12689 w 270502"/>
                  <a:gd name="connsiteY29" fmla="*/ 467703 h 721392"/>
                  <a:gd name="connsiteX30" fmla="*/ 335 w 270502"/>
                  <a:gd name="connsiteY30" fmla="*/ 427937 h 721392"/>
                  <a:gd name="connsiteX31" fmla="*/ 20264 w 270502"/>
                  <a:gd name="connsiteY31" fmla="*/ 253359 h 721392"/>
                  <a:gd name="connsiteX32" fmla="*/ 96852 w 270502"/>
                  <a:gd name="connsiteY32" fmla="*/ 180349 h 721392"/>
                  <a:gd name="connsiteX33" fmla="*/ 135235 w 270502"/>
                  <a:gd name="connsiteY33" fmla="*/ 120232 h 721392"/>
                  <a:gd name="connsiteX34" fmla="*/ 135234 w 270502"/>
                  <a:gd name="connsiteY34" fmla="*/ 120232 h 721392"/>
                  <a:gd name="connsiteX35" fmla="*/ 135235 w 270502"/>
                  <a:gd name="connsiteY35" fmla="*/ 120232 h 721392"/>
                  <a:gd name="connsiteX36" fmla="*/ 135234 w 270502"/>
                  <a:gd name="connsiteY36" fmla="*/ 0 h 721392"/>
                  <a:gd name="connsiteX37" fmla="*/ 210379 w 270502"/>
                  <a:gd name="connsiteY37" fmla="*/ 75145 h 721392"/>
                  <a:gd name="connsiteX38" fmla="*/ 135234 w 270502"/>
                  <a:gd name="connsiteY38" fmla="*/ 150290 h 721392"/>
                  <a:gd name="connsiteX39" fmla="*/ 60089 w 270502"/>
                  <a:gd name="connsiteY39" fmla="*/ 75145 h 721392"/>
                  <a:gd name="connsiteX40" fmla="*/ 135234 w 270502"/>
                  <a:gd name="connsiteY40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96852 w 270502"/>
                  <a:gd name="connsiteY17" fmla="*/ 180349 h 721392"/>
                  <a:gd name="connsiteX18" fmla="*/ 173589 w 270502"/>
                  <a:gd name="connsiteY18" fmla="*/ 180349 h 721392"/>
                  <a:gd name="connsiteX19" fmla="*/ 250238 w 270502"/>
                  <a:gd name="connsiteY19" fmla="*/ 253359 h 721392"/>
                  <a:gd name="connsiteX20" fmla="*/ 270166 w 270502"/>
                  <a:gd name="connsiteY20" fmla="*/ 427937 h 721392"/>
                  <a:gd name="connsiteX21" fmla="*/ 257782 w 270502"/>
                  <a:gd name="connsiteY21" fmla="*/ 467703 h 721392"/>
                  <a:gd name="connsiteX22" fmla="*/ 226913 w 270502"/>
                  <a:gd name="connsiteY22" fmla="*/ 482882 h 721392"/>
                  <a:gd name="connsiteX23" fmla="*/ 210320 w 270502"/>
                  <a:gd name="connsiteY23" fmla="*/ 707475 h 721392"/>
                  <a:gd name="connsiteX24" fmla="*/ 195351 w 270502"/>
                  <a:gd name="connsiteY24" fmla="*/ 721392 h 721392"/>
                  <a:gd name="connsiteX25" fmla="*/ 75119 w 270502"/>
                  <a:gd name="connsiteY25" fmla="*/ 721392 h 721392"/>
                  <a:gd name="connsiteX26" fmla="*/ 60151 w 270502"/>
                  <a:gd name="connsiteY26" fmla="*/ 707475 h 721392"/>
                  <a:gd name="connsiteX27" fmla="*/ 43558 w 270502"/>
                  <a:gd name="connsiteY27" fmla="*/ 482882 h 721392"/>
                  <a:gd name="connsiteX28" fmla="*/ 12689 w 270502"/>
                  <a:gd name="connsiteY28" fmla="*/ 467703 h 721392"/>
                  <a:gd name="connsiteX29" fmla="*/ 335 w 270502"/>
                  <a:gd name="connsiteY29" fmla="*/ 427937 h 721392"/>
                  <a:gd name="connsiteX30" fmla="*/ 20264 w 270502"/>
                  <a:gd name="connsiteY30" fmla="*/ 253359 h 721392"/>
                  <a:gd name="connsiteX31" fmla="*/ 96852 w 270502"/>
                  <a:gd name="connsiteY31" fmla="*/ 180349 h 721392"/>
                  <a:gd name="connsiteX32" fmla="*/ 135235 w 270502"/>
                  <a:gd name="connsiteY32" fmla="*/ 120232 h 721392"/>
                  <a:gd name="connsiteX33" fmla="*/ 135234 w 270502"/>
                  <a:gd name="connsiteY33" fmla="*/ 120232 h 721392"/>
                  <a:gd name="connsiteX34" fmla="*/ 135235 w 270502"/>
                  <a:gd name="connsiteY34" fmla="*/ 120232 h 721392"/>
                  <a:gd name="connsiteX35" fmla="*/ 135234 w 270502"/>
                  <a:gd name="connsiteY35" fmla="*/ 0 h 721392"/>
                  <a:gd name="connsiteX36" fmla="*/ 210379 w 270502"/>
                  <a:gd name="connsiteY36" fmla="*/ 75145 h 721392"/>
                  <a:gd name="connsiteX37" fmla="*/ 135234 w 270502"/>
                  <a:gd name="connsiteY37" fmla="*/ 150290 h 721392"/>
                  <a:gd name="connsiteX38" fmla="*/ 60089 w 270502"/>
                  <a:gd name="connsiteY38" fmla="*/ 75145 h 721392"/>
                  <a:gd name="connsiteX39" fmla="*/ 135234 w 270502"/>
                  <a:gd name="connsiteY39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89097 w 270502"/>
                  <a:gd name="connsiteY2" fmla="*/ 691334 h 721392"/>
                  <a:gd name="connsiteX3" fmla="*/ 181404 w 270502"/>
                  <a:gd name="connsiteY3" fmla="*/ 691334 h 721392"/>
                  <a:gd name="connsiteX4" fmla="*/ 197967 w 270502"/>
                  <a:gd name="connsiteY4" fmla="*/ 466801 h 721392"/>
                  <a:gd name="connsiteX5" fmla="*/ 212965 w 270502"/>
                  <a:gd name="connsiteY5" fmla="*/ 452884 h 721392"/>
                  <a:gd name="connsiteX6" fmla="*/ 224418 w 270502"/>
                  <a:gd name="connsiteY6" fmla="*/ 452884 h 721392"/>
                  <a:gd name="connsiteX7" fmla="*/ 235419 w 270502"/>
                  <a:gd name="connsiteY7" fmla="*/ 447685 h 721392"/>
                  <a:gd name="connsiteX8" fmla="*/ 240348 w 270502"/>
                  <a:gd name="connsiteY8" fmla="*/ 431333 h 721392"/>
                  <a:gd name="connsiteX9" fmla="*/ 240348 w 270502"/>
                  <a:gd name="connsiteY9" fmla="*/ 431332 h 721392"/>
                  <a:gd name="connsiteX10" fmla="*/ 235419 w 270502"/>
                  <a:gd name="connsiteY10" fmla="*/ 447684 h 721392"/>
                  <a:gd name="connsiteX11" fmla="*/ 224418 w 270502"/>
                  <a:gd name="connsiteY11" fmla="*/ 452883 h 721392"/>
                  <a:gd name="connsiteX12" fmla="*/ 212965 w 270502"/>
                  <a:gd name="connsiteY12" fmla="*/ 452883 h 721392"/>
                  <a:gd name="connsiteX13" fmla="*/ 197967 w 270502"/>
                  <a:gd name="connsiteY13" fmla="*/ 466800 h 721392"/>
                  <a:gd name="connsiteX14" fmla="*/ 181404 w 270502"/>
                  <a:gd name="connsiteY14" fmla="*/ 691333 h 721392"/>
                  <a:gd name="connsiteX15" fmla="*/ 89097 w 270502"/>
                  <a:gd name="connsiteY15" fmla="*/ 691333 h 721392"/>
                  <a:gd name="connsiteX16" fmla="*/ 96852 w 270502"/>
                  <a:gd name="connsiteY16" fmla="*/ 180349 h 721392"/>
                  <a:gd name="connsiteX17" fmla="*/ 173589 w 270502"/>
                  <a:gd name="connsiteY17" fmla="*/ 180349 h 721392"/>
                  <a:gd name="connsiteX18" fmla="*/ 250238 w 270502"/>
                  <a:gd name="connsiteY18" fmla="*/ 253359 h 721392"/>
                  <a:gd name="connsiteX19" fmla="*/ 270166 w 270502"/>
                  <a:gd name="connsiteY19" fmla="*/ 427937 h 721392"/>
                  <a:gd name="connsiteX20" fmla="*/ 257782 w 270502"/>
                  <a:gd name="connsiteY20" fmla="*/ 467703 h 721392"/>
                  <a:gd name="connsiteX21" fmla="*/ 226913 w 270502"/>
                  <a:gd name="connsiteY21" fmla="*/ 482882 h 721392"/>
                  <a:gd name="connsiteX22" fmla="*/ 210320 w 270502"/>
                  <a:gd name="connsiteY22" fmla="*/ 707475 h 721392"/>
                  <a:gd name="connsiteX23" fmla="*/ 195351 w 270502"/>
                  <a:gd name="connsiteY23" fmla="*/ 721392 h 721392"/>
                  <a:gd name="connsiteX24" fmla="*/ 75119 w 270502"/>
                  <a:gd name="connsiteY24" fmla="*/ 721392 h 721392"/>
                  <a:gd name="connsiteX25" fmla="*/ 60151 w 270502"/>
                  <a:gd name="connsiteY25" fmla="*/ 707475 h 721392"/>
                  <a:gd name="connsiteX26" fmla="*/ 43558 w 270502"/>
                  <a:gd name="connsiteY26" fmla="*/ 482882 h 721392"/>
                  <a:gd name="connsiteX27" fmla="*/ 12689 w 270502"/>
                  <a:gd name="connsiteY27" fmla="*/ 467703 h 721392"/>
                  <a:gd name="connsiteX28" fmla="*/ 335 w 270502"/>
                  <a:gd name="connsiteY28" fmla="*/ 427937 h 721392"/>
                  <a:gd name="connsiteX29" fmla="*/ 20264 w 270502"/>
                  <a:gd name="connsiteY29" fmla="*/ 253359 h 721392"/>
                  <a:gd name="connsiteX30" fmla="*/ 96852 w 270502"/>
                  <a:gd name="connsiteY30" fmla="*/ 180349 h 721392"/>
                  <a:gd name="connsiteX31" fmla="*/ 135235 w 270502"/>
                  <a:gd name="connsiteY31" fmla="*/ 120232 h 721392"/>
                  <a:gd name="connsiteX32" fmla="*/ 135234 w 270502"/>
                  <a:gd name="connsiteY32" fmla="*/ 120232 h 721392"/>
                  <a:gd name="connsiteX33" fmla="*/ 135235 w 270502"/>
                  <a:gd name="connsiteY33" fmla="*/ 120232 h 721392"/>
                  <a:gd name="connsiteX34" fmla="*/ 135234 w 270502"/>
                  <a:gd name="connsiteY34" fmla="*/ 0 h 721392"/>
                  <a:gd name="connsiteX35" fmla="*/ 210379 w 270502"/>
                  <a:gd name="connsiteY35" fmla="*/ 75145 h 721392"/>
                  <a:gd name="connsiteX36" fmla="*/ 135234 w 270502"/>
                  <a:gd name="connsiteY36" fmla="*/ 150290 h 721392"/>
                  <a:gd name="connsiteX37" fmla="*/ 60089 w 270502"/>
                  <a:gd name="connsiteY37" fmla="*/ 75145 h 721392"/>
                  <a:gd name="connsiteX38" fmla="*/ 135234 w 270502"/>
                  <a:gd name="connsiteY3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97967 w 270502"/>
                  <a:gd name="connsiteY12" fmla="*/ 466800 h 721392"/>
                  <a:gd name="connsiteX13" fmla="*/ 181404 w 270502"/>
                  <a:gd name="connsiteY13" fmla="*/ 691333 h 721392"/>
                  <a:gd name="connsiteX14" fmla="*/ 89097 w 270502"/>
                  <a:gd name="connsiteY14" fmla="*/ 691333 h 721392"/>
                  <a:gd name="connsiteX15" fmla="*/ 96852 w 270502"/>
                  <a:gd name="connsiteY15" fmla="*/ 180349 h 721392"/>
                  <a:gd name="connsiteX16" fmla="*/ 173589 w 270502"/>
                  <a:gd name="connsiteY16" fmla="*/ 180349 h 721392"/>
                  <a:gd name="connsiteX17" fmla="*/ 250238 w 270502"/>
                  <a:gd name="connsiteY17" fmla="*/ 253359 h 721392"/>
                  <a:gd name="connsiteX18" fmla="*/ 270166 w 270502"/>
                  <a:gd name="connsiteY18" fmla="*/ 427937 h 721392"/>
                  <a:gd name="connsiteX19" fmla="*/ 257782 w 270502"/>
                  <a:gd name="connsiteY19" fmla="*/ 467703 h 721392"/>
                  <a:gd name="connsiteX20" fmla="*/ 226913 w 270502"/>
                  <a:gd name="connsiteY20" fmla="*/ 482882 h 721392"/>
                  <a:gd name="connsiteX21" fmla="*/ 210320 w 270502"/>
                  <a:gd name="connsiteY21" fmla="*/ 707475 h 721392"/>
                  <a:gd name="connsiteX22" fmla="*/ 195351 w 270502"/>
                  <a:gd name="connsiteY22" fmla="*/ 721392 h 721392"/>
                  <a:gd name="connsiteX23" fmla="*/ 75119 w 270502"/>
                  <a:gd name="connsiteY23" fmla="*/ 721392 h 721392"/>
                  <a:gd name="connsiteX24" fmla="*/ 60151 w 270502"/>
                  <a:gd name="connsiteY24" fmla="*/ 707475 h 721392"/>
                  <a:gd name="connsiteX25" fmla="*/ 43558 w 270502"/>
                  <a:gd name="connsiteY25" fmla="*/ 482882 h 721392"/>
                  <a:gd name="connsiteX26" fmla="*/ 12689 w 270502"/>
                  <a:gd name="connsiteY26" fmla="*/ 467703 h 721392"/>
                  <a:gd name="connsiteX27" fmla="*/ 335 w 270502"/>
                  <a:gd name="connsiteY27" fmla="*/ 427937 h 721392"/>
                  <a:gd name="connsiteX28" fmla="*/ 20264 w 270502"/>
                  <a:gd name="connsiteY28" fmla="*/ 253359 h 721392"/>
                  <a:gd name="connsiteX29" fmla="*/ 96852 w 270502"/>
                  <a:gd name="connsiteY29" fmla="*/ 180349 h 721392"/>
                  <a:gd name="connsiteX30" fmla="*/ 135235 w 270502"/>
                  <a:gd name="connsiteY30" fmla="*/ 120232 h 721392"/>
                  <a:gd name="connsiteX31" fmla="*/ 135234 w 270502"/>
                  <a:gd name="connsiteY31" fmla="*/ 120232 h 721392"/>
                  <a:gd name="connsiteX32" fmla="*/ 135235 w 270502"/>
                  <a:gd name="connsiteY32" fmla="*/ 120232 h 721392"/>
                  <a:gd name="connsiteX33" fmla="*/ 135234 w 270502"/>
                  <a:gd name="connsiteY33" fmla="*/ 0 h 721392"/>
                  <a:gd name="connsiteX34" fmla="*/ 210379 w 270502"/>
                  <a:gd name="connsiteY34" fmla="*/ 75145 h 721392"/>
                  <a:gd name="connsiteX35" fmla="*/ 135234 w 270502"/>
                  <a:gd name="connsiteY35" fmla="*/ 150290 h 721392"/>
                  <a:gd name="connsiteX36" fmla="*/ 60089 w 270502"/>
                  <a:gd name="connsiteY36" fmla="*/ 75145 h 721392"/>
                  <a:gd name="connsiteX37" fmla="*/ 135234 w 270502"/>
                  <a:gd name="connsiteY3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81404 w 270502"/>
                  <a:gd name="connsiteY12" fmla="*/ 691333 h 721392"/>
                  <a:gd name="connsiteX13" fmla="*/ 89097 w 270502"/>
                  <a:gd name="connsiteY13" fmla="*/ 691333 h 721392"/>
                  <a:gd name="connsiteX14" fmla="*/ 96852 w 270502"/>
                  <a:gd name="connsiteY14" fmla="*/ 180349 h 721392"/>
                  <a:gd name="connsiteX15" fmla="*/ 173589 w 270502"/>
                  <a:gd name="connsiteY15" fmla="*/ 180349 h 721392"/>
                  <a:gd name="connsiteX16" fmla="*/ 250238 w 270502"/>
                  <a:gd name="connsiteY16" fmla="*/ 253359 h 721392"/>
                  <a:gd name="connsiteX17" fmla="*/ 270166 w 270502"/>
                  <a:gd name="connsiteY17" fmla="*/ 427937 h 721392"/>
                  <a:gd name="connsiteX18" fmla="*/ 257782 w 270502"/>
                  <a:gd name="connsiteY18" fmla="*/ 467703 h 721392"/>
                  <a:gd name="connsiteX19" fmla="*/ 226913 w 270502"/>
                  <a:gd name="connsiteY19" fmla="*/ 482882 h 721392"/>
                  <a:gd name="connsiteX20" fmla="*/ 210320 w 270502"/>
                  <a:gd name="connsiteY20" fmla="*/ 707475 h 721392"/>
                  <a:gd name="connsiteX21" fmla="*/ 195351 w 270502"/>
                  <a:gd name="connsiteY21" fmla="*/ 721392 h 721392"/>
                  <a:gd name="connsiteX22" fmla="*/ 75119 w 270502"/>
                  <a:gd name="connsiteY22" fmla="*/ 721392 h 721392"/>
                  <a:gd name="connsiteX23" fmla="*/ 60151 w 270502"/>
                  <a:gd name="connsiteY23" fmla="*/ 707475 h 721392"/>
                  <a:gd name="connsiteX24" fmla="*/ 43558 w 270502"/>
                  <a:gd name="connsiteY24" fmla="*/ 482882 h 721392"/>
                  <a:gd name="connsiteX25" fmla="*/ 12689 w 270502"/>
                  <a:gd name="connsiteY25" fmla="*/ 467703 h 721392"/>
                  <a:gd name="connsiteX26" fmla="*/ 335 w 270502"/>
                  <a:gd name="connsiteY26" fmla="*/ 427937 h 721392"/>
                  <a:gd name="connsiteX27" fmla="*/ 20264 w 270502"/>
                  <a:gd name="connsiteY27" fmla="*/ 253359 h 721392"/>
                  <a:gd name="connsiteX28" fmla="*/ 96852 w 270502"/>
                  <a:gd name="connsiteY28" fmla="*/ 180349 h 721392"/>
                  <a:gd name="connsiteX29" fmla="*/ 135235 w 270502"/>
                  <a:gd name="connsiteY29" fmla="*/ 120232 h 721392"/>
                  <a:gd name="connsiteX30" fmla="*/ 135234 w 270502"/>
                  <a:gd name="connsiteY30" fmla="*/ 120232 h 721392"/>
                  <a:gd name="connsiteX31" fmla="*/ 135235 w 270502"/>
                  <a:gd name="connsiteY31" fmla="*/ 120232 h 721392"/>
                  <a:gd name="connsiteX32" fmla="*/ 135234 w 270502"/>
                  <a:gd name="connsiteY32" fmla="*/ 0 h 721392"/>
                  <a:gd name="connsiteX33" fmla="*/ 210379 w 270502"/>
                  <a:gd name="connsiteY33" fmla="*/ 75145 h 721392"/>
                  <a:gd name="connsiteX34" fmla="*/ 135234 w 270502"/>
                  <a:gd name="connsiteY34" fmla="*/ 150290 h 721392"/>
                  <a:gd name="connsiteX35" fmla="*/ 60089 w 270502"/>
                  <a:gd name="connsiteY35" fmla="*/ 75145 h 721392"/>
                  <a:gd name="connsiteX36" fmla="*/ 135234 w 270502"/>
                  <a:gd name="connsiteY3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181404 w 270502"/>
                  <a:gd name="connsiteY11" fmla="*/ 691333 h 721392"/>
                  <a:gd name="connsiteX12" fmla="*/ 89097 w 270502"/>
                  <a:gd name="connsiteY12" fmla="*/ 691333 h 721392"/>
                  <a:gd name="connsiteX13" fmla="*/ 96852 w 270502"/>
                  <a:gd name="connsiteY13" fmla="*/ 180349 h 721392"/>
                  <a:gd name="connsiteX14" fmla="*/ 173589 w 270502"/>
                  <a:gd name="connsiteY14" fmla="*/ 180349 h 721392"/>
                  <a:gd name="connsiteX15" fmla="*/ 250238 w 270502"/>
                  <a:gd name="connsiteY15" fmla="*/ 253359 h 721392"/>
                  <a:gd name="connsiteX16" fmla="*/ 270166 w 270502"/>
                  <a:gd name="connsiteY16" fmla="*/ 427937 h 721392"/>
                  <a:gd name="connsiteX17" fmla="*/ 257782 w 270502"/>
                  <a:gd name="connsiteY17" fmla="*/ 467703 h 721392"/>
                  <a:gd name="connsiteX18" fmla="*/ 226913 w 270502"/>
                  <a:gd name="connsiteY18" fmla="*/ 482882 h 721392"/>
                  <a:gd name="connsiteX19" fmla="*/ 210320 w 270502"/>
                  <a:gd name="connsiteY19" fmla="*/ 707475 h 721392"/>
                  <a:gd name="connsiteX20" fmla="*/ 195351 w 270502"/>
                  <a:gd name="connsiteY20" fmla="*/ 721392 h 721392"/>
                  <a:gd name="connsiteX21" fmla="*/ 75119 w 270502"/>
                  <a:gd name="connsiteY21" fmla="*/ 721392 h 721392"/>
                  <a:gd name="connsiteX22" fmla="*/ 60151 w 270502"/>
                  <a:gd name="connsiteY22" fmla="*/ 707475 h 721392"/>
                  <a:gd name="connsiteX23" fmla="*/ 43558 w 270502"/>
                  <a:gd name="connsiteY23" fmla="*/ 482882 h 721392"/>
                  <a:gd name="connsiteX24" fmla="*/ 12689 w 270502"/>
                  <a:gd name="connsiteY24" fmla="*/ 467703 h 721392"/>
                  <a:gd name="connsiteX25" fmla="*/ 335 w 270502"/>
                  <a:gd name="connsiteY25" fmla="*/ 427937 h 721392"/>
                  <a:gd name="connsiteX26" fmla="*/ 20264 w 270502"/>
                  <a:gd name="connsiteY26" fmla="*/ 253359 h 721392"/>
                  <a:gd name="connsiteX27" fmla="*/ 96852 w 270502"/>
                  <a:gd name="connsiteY27" fmla="*/ 180349 h 721392"/>
                  <a:gd name="connsiteX28" fmla="*/ 135235 w 270502"/>
                  <a:gd name="connsiteY28" fmla="*/ 120232 h 721392"/>
                  <a:gd name="connsiteX29" fmla="*/ 135234 w 270502"/>
                  <a:gd name="connsiteY29" fmla="*/ 120232 h 721392"/>
                  <a:gd name="connsiteX30" fmla="*/ 135235 w 270502"/>
                  <a:gd name="connsiteY30" fmla="*/ 120232 h 721392"/>
                  <a:gd name="connsiteX31" fmla="*/ 135234 w 270502"/>
                  <a:gd name="connsiteY31" fmla="*/ 0 h 721392"/>
                  <a:gd name="connsiteX32" fmla="*/ 210379 w 270502"/>
                  <a:gd name="connsiteY32" fmla="*/ 75145 h 721392"/>
                  <a:gd name="connsiteX33" fmla="*/ 135234 w 270502"/>
                  <a:gd name="connsiteY33" fmla="*/ 150290 h 721392"/>
                  <a:gd name="connsiteX34" fmla="*/ 60089 w 270502"/>
                  <a:gd name="connsiteY34" fmla="*/ 75145 h 721392"/>
                  <a:gd name="connsiteX35" fmla="*/ 135234 w 270502"/>
                  <a:gd name="connsiteY35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181404 w 270502"/>
                  <a:gd name="connsiteY10" fmla="*/ 691333 h 721392"/>
                  <a:gd name="connsiteX11" fmla="*/ 89097 w 270502"/>
                  <a:gd name="connsiteY11" fmla="*/ 691333 h 721392"/>
                  <a:gd name="connsiteX12" fmla="*/ 96852 w 270502"/>
                  <a:gd name="connsiteY12" fmla="*/ 180349 h 721392"/>
                  <a:gd name="connsiteX13" fmla="*/ 173589 w 270502"/>
                  <a:gd name="connsiteY13" fmla="*/ 180349 h 721392"/>
                  <a:gd name="connsiteX14" fmla="*/ 250238 w 270502"/>
                  <a:gd name="connsiteY14" fmla="*/ 253359 h 721392"/>
                  <a:gd name="connsiteX15" fmla="*/ 270166 w 270502"/>
                  <a:gd name="connsiteY15" fmla="*/ 427937 h 721392"/>
                  <a:gd name="connsiteX16" fmla="*/ 257782 w 270502"/>
                  <a:gd name="connsiteY16" fmla="*/ 467703 h 721392"/>
                  <a:gd name="connsiteX17" fmla="*/ 226913 w 270502"/>
                  <a:gd name="connsiteY17" fmla="*/ 482882 h 721392"/>
                  <a:gd name="connsiteX18" fmla="*/ 210320 w 270502"/>
                  <a:gd name="connsiteY18" fmla="*/ 707475 h 721392"/>
                  <a:gd name="connsiteX19" fmla="*/ 195351 w 270502"/>
                  <a:gd name="connsiteY19" fmla="*/ 721392 h 721392"/>
                  <a:gd name="connsiteX20" fmla="*/ 75119 w 270502"/>
                  <a:gd name="connsiteY20" fmla="*/ 721392 h 721392"/>
                  <a:gd name="connsiteX21" fmla="*/ 60151 w 270502"/>
                  <a:gd name="connsiteY21" fmla="*/ 707475 h 721392"/>
                  <a:gd name="connsiteX22" fmla="*/ 43558 w 270502"/>
                  <a:gd name="connsiteY22" fmla="*/ 482882 h 721392"/>
                  <a:gd name="connsiteX23" fmla="*/ 12689 w 270502"/>
                  <a:gd name="connsiteY23" fmla="*/ 467703 h 721392"/>
                  <a:gd name="connsiteX24" fmla="*/ 335 w 270502"/>
                  <a:gd name="connsiteY24" fmla="*/ 427937 h 721392"/>
                  <a:gd name="connsiteX25" fmla="*/ 20264 w 270502"/>
                  <a:gd name="connsiteY25" fmla="*/ 253359 h 721392"/>
                  <a:gd name="connsiteX26" fmla="*/ 96852 w 270502"/>
                  <a:gd name="connsiteY26" fmla="*/ 180349 h 721392"/>
                  <a:gd name="connsiteX27" fmla="*/ 135235 w 270502"/>
                  <a:gd name="connsiteY27" fmla="*/ 120232 h 721392"/>
                  <a:gd name="connsiteX28" fmla="*/ 135234 w 270502"/>
                  <a:gd name="connsiteY28" fmla="*/ 120232 h 721392"/>
                  <a:gd name="connsiteX29" fmla="*/ 135235 w 270502"/>
                  <a:gd name="connsiteY29" fmla="*/ 120232 h 721392"/>
                  <a:gd name="connsiteX30" fmla="*/ 135234 w 270502"/>
                  <a:gd name="connsiteY30" fmla="*/ 0 h 721392"/>
                  <a:gd name="connsiteX31" fmla="*/ 210379 w 270502"/>
                  <a:gd name="connsiteY31" fmla="*/ 75145 h 721392"/>
                  <a:gd name="connsiteX32" fmla="*/ 135234 w 270502"/>
                  <a:gd name="connsiteY32" fmla="*/ 150290 h 721392"/>
                  <a:gd name="connsiteX33" fmla="*/ 60089 w 270502"/>
                  <a:gd name="connsiteY33" fmla="*/ 75145 h 721392"/>
                  <a:gd name="connsiteX34" fmla="*/ 135234 w 270502"/>
                  <a:gd name="connsiteY34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235419 w 270502"/>
                  <a:gd name="connsiteY8" fmla="*/ 447684 h 721392"/>
                  <a:gd name="connsiteX9" fmla="*/ 181404 w 270502"/>
                  <a:gd name="connsiteY9" fmla="*/ 691333 h 721392"/>
                  <a:gd name="connsiteX10" fmla="*/ 89097 w 270502"/>
                  <a:gd name="connsiteY10" fmla="*/ 691333 h 721392"/>
                  <a:gd name="connsiteX11" fmla="*/ 96852 w 270502"/>
                  <a:gd name="connsiteY11" fmla="*/ 180349 h 721392"/>
                  <a:gd name="connsiteX12" fmla="*/ 173589 w 270502"/>
                  <a:gd name="connsiteY12" fmla="*/ 180349 h 721392"/>
                  <a:gd name="connsiteX13" fmla="*/ 250238 w 270502"/>
                  <a:gd name="connsiteY13" fmla="*/ 253359 h 721392"/>
                  <a:gd name="connsiteX14" fmla="*/ 270166 w 270502"/>
                  <a:gd name="connsiteY14" fmla="*/ 427937 h 721392"/>
                  <a:gd name="connsiteX15" fmla="*/ 257782 w 270502"/>
                  <a:gd name="connsiteY15" fmla="*/ 467703 h 721392"/>
                  <a:gd name="connsiteX16" fmla="*/ 226913 w 270502"/>
                  <a:gd name="connsiteY16" fmla="*/ 482882 h 721392"/>
                  <a:gd name="connsiteX17" fmla="*/ 210320 w 270502"/>
                  <a:gd name="connsiteY17" fmla="*/ 707475 h 721392"/>
                  <a:gd name="connsiteX18" fmla="*/ 195351 w 270502"/>
                  <a:gd name="connsiteY18" fmla="*/ 721392 h 721392"/>
                  <a:gd name="connsiteX19" fmla="*/ 75119 w 270502"/>
                  <a:gd name="connsiteY19" fmla="*/ 721392 h 721392"/>
                  <a:gd name="connsiteX20" fmla="*/ 60151 w 270502"/>
                  <a:gd name="connsiteY20" fmla="*/ 707475 h 721392"/>
                  <a:gd name="connsiteX21" fmla="*/ 43558 w 270502"/>
                  <a:gd name="connsiteY21" fmla="*/ 482882 h 721392"/>
                  <a:gd name="connsiteX22" fmla="*/ 12689 w 270502"/>
                  <a:gd name="connsiteY22" fmla="*/ 467703 h 721392"/>
                  <a:gd name="connsiteX23" fmla="*/ 335 w 270502"/>
                  <a:gd name="connsiteY23" fmla="*/ 427937 h 721392"/>
                  <a:gd name="connsiteX24" fmla="*/ 20264 w 270502"/>
                  <a:gd name="connsiteY24" fmla="*/ 253359 h 721392"/>
                  <a:gd name="connsiteX25" fmla="*/ 96852 w 270502"/>
                  <a:gd name="connsiteY25" fmla="*/ 180349 h 721392"/>
                  <a:gd name="connsiteX26" fmla="*/ 135235 w 270502"/>
                  <a:gd name="connsiteY26" fmla="*/ 120232 h 721392"/>
                  <a:gd name="connsiteX27" fmla="*/ 135234 w 270502"/>
                  <a:gd name="connsiteY27" fmla="*/ 120232 h 721392"/>
                  <a:gd name="connsiteX28" fmla="*/ 135235 w 270502"/>
                  <a:gd name="connsiteY28" fmla="*/ 120232 h 721392"/>
                  <a:gd name="connsiteX29" fmla="*/ 135234 w 270502"/>
                  <a:gd name="connsiteY29" fmla="*/ 0 h 721392"/>
                  <a:gd name="connsiteX30" fmla="*/ 210379 w 270502"/>
                  <a:gd name="connsiteY30" fmla="*/ 75145 h 721392"/>
                  <a:gd name="connsiteX31" fmla="*/ 135234 w 270502"/>
                  <a:gd name="connsiteY31" fmla="*/ 150290 h 721392"/>
                  <a:gd name="connsiteX32" fmla="*/ 60089 w 270502"/>
                  <a:gd name="connsiteY32" fmla="*/ 75145 h 721392"/>
                  <a:gd name="connsiteX33" fmla="*/ 135234 w 270502"/>
                  <a:gd name="connsiteY33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181404 w 270502"/>
                  <a:gd name="connsiteY8" fmla="*/ 691333 h 721392"/>
                  <a:gd name="connsiteX9" fmla="*/ 89097 w 270502"/>
                  <a:gd name="connsiteY9" fmla="*/ 691333 h 721392"/>
                  <a:gd name="connsiteX10" fmla="*/ 96852 w 270502"/>
                  <a:gd name="connsiteY10" fmla="*/ 180349 h 721392"/>
                  <a:gd name="connsiteX11" fmla="*/ 173589 w 270502"/>
                  <a:gd name="connsiteY11" fmla="*/ 180349 h 721392"/>
                  <a:gd name="connsiteX12" fmla="*/ 250238 w 270502"/>
                  <a:gd name="connsiteY12" fmla="*/ 253359 h 721392"/>
                  <a:gd name="connsiteX13" fmla="*/ 270166 w 270502"/>
                  <a:gd name="connsiteY13" fmla="*/ 427937 h 721392"/>
                  <a:gd name="connsiteX14" fmla="*/ 257782 w 270502"/>
                  <a:gd name="connsiteY14" fmla="*/ 467703 h 721392"/>
                  <a:gd name="connsiteX15" fmla="*/ 226913 w 270502"/>
                  <a:gd name="connsiteY15" fmla="*/ 482882 h 721392"/>
                  <a:gd name="connsiteX16" fmla="*/ 210320 w 270502"/>
                  <a:gd name="connsiteY16" fmla="*/ 707475 h 721392"/>
                  <a:gd name="connsiteX17" fmla="*/ 195351 w 270502"/>
                  <a:gd name="connsiteY17" fmla="*/ 721392 h 721392"/>
                  <a:gd name="connsiteX18" fmla="*/ 75119 w 270502"/>
                  <a:gd name="connsiteY18" fmla="*/ 721392 h 721392"/>
                  <a:gd name="connsiteX19" fmla="*/ 60151 w 270502"/>
                  <a:gd name="connsiteY19" fmla="*/ 707475 h 721392"/>
                  <a:gd name="connsiteX20" fmla="*/ 43558 w 270502"/>
                  <a:gd name="connsiteY20" fmla="*/ 482882 h 721392"/>
                  <a:gd name="connsiteX21" fmla="*/ 12689 w 270502"/>
                  <a:gd name="connsiteY21" fmla="*/ 467703 h 721392"/>
                  <a:gd name="connsiteX22" fmla="*/ 335 w 270502"/>
                  <a:gd name="connsiteY22" fmla="*/ 427937 h 721392"/>
                  <a:gd name="connsiteX23" fmla="*/ 20264 w 270502"/>
                  <a:gd name="connsiteY23" fmla="*/ 253359 h 721392"/>
                  <a:gd name="connsiteX24" fmla="*/ 96852 w 270502"/>
                  <a:gd name="connsiteY24" fmla="*/ 180349 h 721392"/>
                  <a:gd name="connsiteX25" fmla="*/ 135235 w 270502"/>
                  <a:gd name="connsiteY25" fmla="*/ 120232 h 721392"/>
                  <a:gd name="connsiteX26" fmla="*/ 135234 w 270502"/>
                  <a:gd name="connsiteY26" fmla="*/ 120232 h 721392"/>
                  <a:gd name="connsiteX27" fmla="*/ 135235 w 270502"/>
                  <a:gd name="connsiteY27" fmla="*/ 120232 h 721392"/>
                  <a:gd name="connsiteX28" fmla="*/ 135234 w 270502"/>
                  <a:gd name="connsiteY28" fmla="*/ 0 h 721392"/>
                  <a:gd name="connsiteX29" fmla="*/ 210379 w 270502"/>
                  <a:gd name="connsiteY29" fmla="*/ 75145 h 721392"/>
                  <a:gd name="connsiteX30" fmla="*/ 135234 w 270502"/>
                  <a:gd name="connsiteY30" fmla="*/ 150290 h 721392"/>
                  <a:gd name="connsiteX31" fmla="*/ 60089 w 270502"/>
                  <a:gd name="connsiteY31" fmla="*/ 75145 h 721392"/>
                  <a:gd name="connsiteX32" fmla="*/ 135234 w 270502"/>
                  <a:gd name="connsiteY32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181404 w 270502"/>
                  <a:gd name="connsiteY7" fmla="*/ 691333 h 721392"/>
                  <a:gd name="connsiteX8" fmla="*/ 89097 w 270502"/>
                  <a:gd name="connsiteY8" fmla="*/ 691333 h 721392"/>
                  <a:gd name="connsiteX9" fmla="*/ 96852 w 270502"/>
                  <a:gd name="connsiteY9" fmla="*/ 180349 h 721392"/>
                  <a:gd name="connsiteX10" fmla="*/ 173589 w 270502"/>
                  <a:gd name="connsiteY10" fmla="*/ 180349 h 721392"/>
                  <a:gd name="connsiteX11" fmla="*/ 250238 w 270502"/>
                  <a:gd name="connsiteY11" fmla="*/ 253359 h 721392"/>
                  <a:gd name="connsiteX12" fmla="*/ 270166 w 270502"/>
                  <a:gd name="connsiteY12" fmla="*/ 427937 h 721392"/>
                  <a:gd name="connsiteX13" fmla="*/ 257782 w 270502"/>
                  <a:gd name="connsiteY13" fmla="*/ 467703 h 721392"/>
                  <a:gd name="connsiteX14" fmla="*/ 226913 w 270502"/>
                  <a:gd name="connsiteY14" fmla="*/ 482882 h 721392"/>
                  <a:gd name="connsiteX15" fmla="*/ 210320 w 270502"/>
                  <a:gd name="connsiteY15" fmla="*/ 707475 h 721392"/>
                  <a:gd name="connsiteX16" fmla="*/ 195351 w 270502"/>
                  <a:gd name="connsiteY16" fmla="*/ 721392 h 721392"/>
                  <a:gd name="connsiteX17" fmla="*/ 75119 w 270502"/>
                  <a:gd name="connsiteY17" fmla="*/ 721392 h 721392"/>
                  <a:gd name="connsiteX18" fmla="*/ 60151 w 270502"/>
                  <a:gd name="connsiteY18" fmla="*/ 707475 h 721392"/>
                  <a:gd name="connsiteX19" fmla="*/ 43558 w 270502"/>
                  <a:gd name="connsiteY19" fmla="*/ 482882 h 721392"/>
                  <a:gd name="connsiteX20" fmla="*/ 12689 w 270502"/>
                  <a:gd name="connsiteY20" fmla="*/ 467703 h 721392"/>
                  <a:gd name="connsiteX21" fmla="*/ 335 w 270502"/>
                  <a:gd name="connsiteY21" fmla="*/ 427937 h 721392"/>
                  <a:gd name="connsiteX22" fmla="*/ 20264 w 270502"/>
                  <a:gd name="connsiteY22" fmla="*/ 253359 h 721392"/>
                  <a:gd name="connsiteX23" fmla="*/ 96852 w 270502"/>
                  <a:gd name="connsiteY23" fmla="*/ 180349 h 721392"/>
                  <a:gd name="connsiteX24" fmla="*/ 135235 w 270502"/>
                  <a:gd name="connsiteY24" fmla="*/ 120232 h 721392"/>
                  <a:gd name="connsiteX25" fmla="*/ 135234 w 270502"/>
                  <a:gd name="connsiteY25" fmla="*/ 120232 h 721392"/>
                  <a:gd name="connsiteX26" fmla="*/ 135235 w 270502"/>
                  <a:gd name="connsiteY26" fmla="*/ 120232 h 721392"/>
                  <a:gd name="connsiteX27" fmla="*/ 135234 w 270502"/>
                  <a:gd name="connsiteY27" fmla="*/ 0 h 721392"/>
                  <a:gd name="connsiteX28" fmla="*/ 210379 w 270502"/>
                  <a:gd name="connsiteY28" fmla="*/ 75145 h 721392"/>
                  <a:gd name="connsiteX29" fmla="*/ 135234 w 270502"/>
                  <a:gd name="connsiteY29" fmla="*/ 150290 h 721392"/>
                  <a:gd name="connsiteX30" fmla="*/ 60089 w 270502"/>
                  <a:gd name="connsiteY30" fmla="*/ 75145 h 721392"/>
                  <a:gd name="connsiteX31" fmla="*/ 135234 w 270502"/>
                  <a:gd name="connsiteY31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240348 w 270502"/>
                  <a:gd name="connsiteY5" fmla="*/ 431333 h 721392"/>
                  <a:gd name="connsiteX6" fmla="*/ 181404 w 270502"/>
                  <a:gd name="connsiteY6" fmla="*/ 691333 h 721392"/>
                  <a:gd name="connsiteX7" fmla="*/ 89097 w 270502"/>
                  <a:gd name="connsiteY7" fmla="*/ 691333 h 721392"/>
                  <a:gd name="connsiteX8" fmla="*/ 96852 w 270502"/>
                  <a:gd name="connsiteY8" fmla="*/ 180349 h 721392"/>
                  <a:gd name="connsiteX9" fmla="*/ 173589 w 270502"/>
                  <a:gd name="connsiteY9" fmla="*/ 180349 h 721392"/>
                  <a:gd name="connsiteX10" fmla="*/ 250238 w 270502"/>
                  <a:gd name="connsiteY10" fmla="*/ 253359 h 721392"/>
                  <a:gd name="connsiteX11" fmla="*/ 270166 w 270502"/>
                  <a:gd name="connsiteY11" fmla="*/ 427937 h 721392"/>
                  <a:gd name="connsiteX12" fmla="*/ 257782 w 270502"/>
                  <a:gd name="connsiteY12" fmla="*/ 467703 h 721392"/>
                  <a:gd name="connsiteX13" fmla="*/ 226913 w 270502"/>
                  <a:gd name="connsiteY13" fmla="*/ 482882 h 721392"/>
                  <a:gd name="connsiteX14" fmla="*/ 210320 w 270502"/>
                  <a:gd name="connsiteY14" fmla="*/ 707475 h 721392"/>
                  <a:gd name="connsiteX15" fmla="*/ 195351 w 270502"/>
                  <a:gd name="connsiteY15" fmla="*/ 721392 h 721392"/>
                  <a:gd name="connsiteX16" fmla="*/ 75119 w 270502"/>
                  <a:gd name="connsiteY16" fmla="*/ 721392 h 721392"/>
                  <a:gd name="connsiteX17" fmla="*/ 60151 w 270502"/>
                  <a:gd name="connsiteY17" fmla="*/ 707475 h 721392"/>
                  <a:gd name="connsiteX18" fmla="*/ 43558 w 270502"/>
                  <a:gd name="connsiteY18" fmla="*/ 482882 h 721392"/>
                  <a:gd name="connsiteX19" fmla="*/ 12689 w 270502"/>
                  <a:gd name="connsiteY19" fmla="*/ 467703 h 721392"/>
                  <a:gd name="connsiteX20" fmla="*/ 335 w 270502"/>
                  <a:gd name="connsiteY20" fmla="*/ 427937 h 721392"/>
                  <a:gd name="connsiteX21" fmla="*/ 20264 w 270502"/>
                  <a:gd name="connsiteY21" fmla="*/ 253359 h 721392"/>
                  <a:gd name="connsiteX22" fmla="*/ 96852 w 270502"/>
                  <a:gd name="connsiteY22" fmla="*/ 180349 h 721392"/>
                  <a:gd name="connsiteX23" fmla="*/ 135235 w 270502"/>
                  <a:gd name="connsiteY23" fmla="*/ 120232 h 721392"/>
                  <a:gd name="connsiteX24" fmla="*/ 135234 w 270502"/>
                  <a:gd name="connsiteY24" fmla="*/ 120232 h 721392"/>
                  <a:gd name="connsiteX25" fmla="*/ 135235 w 270502"/>
                  <a:gd name="connsiteY25" fmla="*/ 120232 h 721392"/>
                  <a:gd name="connsiteX26" fmla="*/ 135234 w 270502"/>
                  <a:gd name="connsiteY26" fmla="*/ 0 h 721392"/>
                  <a:gd name="connsiteX27" fmla="*/ 210379 w 270502"/>
                  <a:gd name="connsiteY27" fmla="*/ 75145 h 721392"/>
                  <a:gd name="connsiteX28" fmla="*/ 135234 w 270502"/>
                  <a:gd name="connsiteY28" fmla="*/ 150290 h 721392"/>
                  <a:gd name="connsiteX29" fmla="*/ 60089 w 270502"/>
                  <a:gd name="connsiteY29" fmla="*/ 75145 h 721392"/>
                  <a:gd name="connsiteX30" fmla="*/ 135234 w 270502"/>
                  <a:gd name="connsiteY30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181404 w 270502"/>
                  <a:gd name="connsiteY5" fmla="*/ 691333 h 721392"/>
                  <a:gd name="connsiteX6" fmla="*/ 89097 w 270502"/>
                  <a:gd name="connsiteY6" fmla="*/ 691333 h 721392"/>
                  <a:gd name="connsiteX7" fmla="*/ 96852 w 270502"/>
                  <a:gd name="connsiteY7" fmla="*/ 180349 h 721392"/>
                  <a:gd name="connsiteX8" fmla="*/ 173589 w 270502"/>
                  <a:gd name="connsiteY8" fmla="*/ 180349 h 721392"/>
                  <a:gd name="connsiteX9" fmla="*/ 250238 w 270502"/>
                  <a:gd name="connsiteY9" fmla="*/ 253359 h 721392"/>
                  <a:gd name="connsiteX10" fmla="*/ 270166 w 270502"/>
                  <a:gd name="connsiteY10" fmla="*/ 427937 h 721392"/>
                  <a:gd name="connsiteX11" fmla="*/ 257782 w 270502"/>
                  <a:gd name="connsiteY11" fmla="*/ 467703 h 721392"/>
                  <a:gd name="connsiteX12" fmla="*/ 226913 w 270502"/>
                  <a:gd name="connsiteY12" fmla="*/ 482882 h 721392"/>
                  <a:gd name="connsiteX13" fmla="*/ 210320 w 270502"/>
                  <a:gd name="connsiteY13" fmla="*/ 707475 h 721392"/>
                  <a:gd name="connsiteX14" fmla="*/ 195351 w 270502"/>
                  <a:gd name="connsiteY14" fmla="*/ 721392 h 721392"/>
                  <a:gd name="connsiteX15" fmla="*/ 75119 w 270502"/>
                  <a:gd name="connsiteY15" fmla="*/ 721392 h 721392"/>
                  <a:gd name="connsiteX16" fmla="*/ 60151 w 270502"/>
                  <a:gd name="connsiteY16" fmla="*/ 707475 h 721392"/>
                  <a:gd name="connsiteX17" fmla="*/ 43558 w 270502"/>
                  <a:gd name="connsiteY17" fmla="*/ 482882 h 721392"/>
                  <a:gd name="connsiteX18" fmla="*/ 12689 w 270502"/>
                  <a:gd name="connsiteY18" fmla="*/ 467703 h 721392"/>
                  <a:gd name="connsiteX19" fmla="*/ 335 w 270502"/>
                  <a:gd name="connsiteY19" fmla="*/ 427937 h 721392"/>
                  <a:gd name="connsiteX20" fmla="*/ 20264 w 270502"/>
                  <a:gd name="connsiteY20" fmla="*/ 253359 h 721392"/>
                  <a:gd name="connsiteX21" fmla="*/ 96852 w 270502"/>
                  <a:gd name="connsiteY21" fmla="*/ 180349 h 721392"/>
                  <a:gd name="connsiteX22" fmla="*/ 135235 w 270502"/>
                  <a:gd name="connsiteY22" fmla="*/ 120232 h 721392"/>
                  <a:gd name="connsiteX23" fmla="*/ 135234 w 270502"/>
                  <a:gd name="connsiteY23" fmla="*/ 120232 h 721392"/>
                  <a:gd name="connsiteX24" fmla="*/ 135235 w 270502"/>
                  <a:gd name="connsiteY24" fmla="*/ 120232 h 721392"/>
                  <a:gd name="connsiteX25" fmla="*/ 135234 w 270502"/>
                  <a:gd name="connsiteY25" fmla="*/ 0 h 721392"/>
                  <a:gd name="connsiteX26" fmla="*/ 210379 w 270502"/>
                  <a:gd name="connsiteY26" fmla="*/ 75145 h 721392"/>
                  <a:gd name="connsiteX27" fmla="*/ 135234 w 270502"/>
                  <a:gd name="connsiteY27" fmla="*/ 150290 h 721392"/>
                  <a:gd name="connsiteX28" fmla="*/ 60089 w 270502"/>
                  <a:gd name="connsiteY28" fmla="*/ 75145 h 721392"/>
                  <a:gd name="connsiteX29" fmla="*/ 135234 w 270502"/>
                  <a:gd name="connsiteY29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181404 w 270502"/>
                  <a:gd name="connsiteY4" fmla="*/ 691333 h 721392"/>
                  <a:gd name="connsiteX5" fmla="*/ 89097 w 270502"/>
                  <a:gd name="connsiteY5" fmla="*/ 691333 h 721392"/>
                  <a:gd name="connsiteX6" fmla="*/ 96852 w 270502"/>
                  <a:gd name="connsiteY6" fmla="*/ 180349 h 721392"/>
                  <a:gd name="connsiteX7" fmla="*/ 173589 w 270502"/>
                  <a:gd name="connsiteY7" fmla="*/ 180349 h 721392"/>
                  <a:gd name="connsiteX8" fmla="*/ 250238 w 270502"/>
                  <a:gd name="connsiteY8" fmla="*/ 253359 h 721392"/>
                  <a:gd name="connsiteX9" fmla="*/ 270166 w 270502"/>
                  <a:gd name="connsiteY9" fmla="*/ 427937 h 721392"/>
                  <a:gd name="connsiteX10" fmla="*/ 257782 w 270502"/>
                  <a:gd name="connsiteY10" fmla="*/ 467703 h 721392"/>
                  <a:gd name="connsiteX11" fmla="*/ 226913 w 270502"/>
                  <a:gd name="connsiteY11" fmla="*/ 482882 h 721392"/>
                  <a:gd name="connsiteX12" fmla="*/ 210320 w 270502"/>
                  <a:gd name="connsiteY12" fmla="*/ 707475 h 721392"/>
                  <a:gd name="connsiteX13" fmla="*/ 195351 w 270502"/>
                  <a:gd name="connsiteY13" fmla="*/ 721392 h 721392"/>
                  <a:gd name="connsiteX14" fmla="*/ 75119 w 270502"/>
                  <a:gd name="connsiteY14" fmla="*/ 721392 h 721392"/>
                  <a:gd name="connsiteX15" fmla="*/ 60151 w 270502"/>
                  <a:gd name="connsiteY15" fmla="*/ 707475 h 721392"/>
                  <a:gd name="connsiteX16" fmla="*/ 43558 w 270502"/>
                  <a:gd name="connsiteY16" fmla="*/ 482882 h 721392"/>
                  <a:gd name="connsiteX17" fmla="*/ 12689 w 270502"/>
                  <a:gd name="connsiteY17" fmla="*/ 467703 h 721392"/>
                  <a:gd name="connsiteX18" fmla="*/ 335 w 270502"/>
                  <a:gd name="connsiteY18" fmla="*/ 427937 h 721392"/>
                  <a:gd name="connsiteX19" fmla="*/ 20264 w 270502"/>
                  <a:gd name="connsiteY19" fmla="*/ 253359 h 721392"/>
                  <a:gd name="connsiteX20" fmla="*/ 96852 w 270502"/>
                  <a:gd name="connsiteY20" fmla="*/ 180349 h 721392"/>
                  <a:gd name="connsiteX21" fmla="*/ 135235 w 270502"/>
                  <a:gd name="connsiteY21" fmla="*/ 120232 h 721392"/>
                  <a:gd name="connsiteX22" fmla="*/ 135234 w 270502"/>
                  <a:gd name="connsiteY22" fmla="*/ 120232 h 721392"/>
                  <a:gd name="connsiteX23" fmla="*/ 135235 w 270502"/>
                  <a:gd name="connsiteY23" fmla="*/ 120232 h 721392"/>
                  <a:gd name="connsiteX24" fmla="*/ 135234 w 270502"/>
                  <a:gd name="connsiteY24" fmla="*/ 0 h 721392"/>
                  <a:gd name="connsiteX25" fmla="*/ 210379 w 270502"/>
                  <a:gd name="connsiteY25" fmla="*/ 75145 h 721392"/>
                  <a:gd name="connsiteX26" fmla="*/ 135234 w 270502"/>
                  <a:gd name="connsiteY26" fmla="*/ 150290 h 721392"/>
                  <a:gd name="connsiteX27" fmla="*/ 60089 w 270502"/>
                  <a:gd name="connsiteY27" fmla="*/ 75145 h 721392"/>
                  <a:gd name="connsiteX28" fmla="*/ 135234 w 270502"/>
                  <a:gd name="connsiteY2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81404 w 270502"/>
                  <a:gd name="connsiteY3" fmla="*/ 691333 h 721392"/>
                  <a:gd name="connsiteX4" fmla="*/ 89097 w 270502"/>
                  <a:gd name="connsiteY4" fmla="*/ 691333 h 721392"/>
                  <a:gd name="connsiteX5" fmla="*/ 96852 w 270502"/>
                  <a:gd name="connsiteY5" fmla="*/ 180349 h 721392"/>
                  <a:gd name="connsiteX6" fmla="*/ 173589 w 270502"/>
                  <a:gd name="connsiteY6" fmla="*/ 180349 h 721392"/>
                  <a:gd name="connsiteX7" fmla="*/ 250238 w 270502"/>
                  <a:gd name="connsiteY7" fmla="*/ 253359 h 721392"/>
                  <a:gd name="connsiteX8" fmla="*/ 270166 w 270502"/>
                  <a:gd name="connsiteY8" fmla="*/ 427937 h 721392"/>
                  <a:gd name="connsiteX9" fmla="*/ 257782 w 270502"/>
                  <a:gd name="connsiteY9" fmla="*/ 467703 h 721392"/>
                  <a:gd name="connsiteX10" fmla="*/ 226913 w 270502"/>
                  <a:gd name="connsiteY10" fmla="*/ 482882 h 721392"/>
                  <a:gd name="connsiteX11" fmla="*/ 210320 w 270502"/>
                  <a:gd name="connsiteY11" fmla="*/ 707475 h 721392"/>
                  <a:gd name="connsiteX12" fmla="*/ 195351 w 270502"/>
                  <a:gd name="connsiteY12" fmla="*/ 721392 h 721392"/>
                  <a:gd name="connsiteX13" fmla="*/ 75119 w 270502"/>
                  <a:gd name="connsiteY13" fmla="*/ 721392 h 721392"/>
                  <a:gd name="connsiteX14" fmla="*/ 60151 w 270502"/>
                  <a:gd name="connsiteY14" fmla="*/ 707475 h 721392"/>
                  <a:gd name="connsiteX15" fmla="*/ 43558 w 270502"/>
                  <a:gd name="connsiteY15" fmla="*/ 482882 h 721392"/>
                  <a:gd name="connsiteX16" fmla="*/ 12689 w 270502"/>
                  <a:gd name="connsiteY16" fmla="*/ 467703 h 721392"/>
                  <a:gd name="connsiteX17" fmla="*/ 335 w 270502"/>
                  <a:gd name="connsiteY17" fmla="*/ 427937 h 721392"/>
                  <a:gd name="connsiteX18" fmla="*/ 20264 w 270502"/>
                  <a:gd name="connsiteY18" fmla="*/ 253359 h 721392"/>
                  <a:gd name="connsiteX19" fmla="*/ 96852 w 270502"/>
                  <a:gd name="connsiteY19" fmla="*/ 180349 h 721392"/>
                  <a:gd name="connsiteX20" fmla="*/ 135235 w 270502"/>
                  <a:gd name="connsiteY20" fmla="*/ 120232 h 721392"/>
                  <a:gd name="connsiteX21" fmla="*/ 135234 w 270502"/>
                  <a:gd name="connsiteY21" fmla="*/ 120232 h 721392"/>
                  <a:gd name="connsiteX22" fmla="*/ 135235 w 270502"/>
                  <a:gd name="connsiteY22" fmla="*/ 120232 h 721392"/>
                  <a:gd name="connsiteX23" fmla="*/ 135234 w 270502"/>
                  <a:gd name="connsiteY23" fmla="*/ 0 h 721392"/>
                  <a:gd name="connsiteX24" fmla="*/ 210379 w 270502"/>
                  <a:gd name="connsiteY24" fmla="*/ 75145 h 721392"/>
                  <a:gd name="connsiteX25" fmla="*/ 135234 w 270502"/>
                  <a:gd name="connsiteY25" fmla="*/ 150290 h 721392"/>
                  <a:gd name="connsiteX26" fmla="*/ 60089 w 270502"/>
                  <a:gd name="connsiteY26" fmla="*/ 75145 h 721392"/>
                  <a:gd name="connsiteX27" fmla="*/ 135234 w 270502"/>
                  <a:gd name="connsiteY2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89097 w 270502"/>
                  <a:gd name="connsiteY3" fmla="*/ 691333 h 721392"/>
                  <a:gd name="connsiteX4" fmla="*/ 96852 w 270502"/>
                  <a:gd name="connsiteY4" fmla="*/ 180349 h 721392"/>
                  <a:gd name="connsiteX5" fmla="*/ 173589 w 270502"/>
                  <a:gd name="connsiteY5" fmla="*/ 180349 h 721392"/>
                  <a:gd name="connsiteX6" fmla="*/ 250238 w 270502"/>
                  <a:gd name="connsiteY6" fmla="*/ 253359 h 721392"/>
                  <a:gd name="connsiteX7" fmla="*/ 270166 w 270502"/>
                  <a:gd name="connsiteY7" fmla="*/ 427937 h 721392"/>
                  <a:gd name="connsiteX8" fmla="*/ 257782 w 270502"/>
                  <a:gd name="connsiteY8" fmla="*/ 467703 h 721392"/>
                  <a:gd name="connsiteX9" fmla="*/ 226913 w 270502"/>
                  <a:gd name="connsiteY9" fmla="*/ 482882 h 721392"/>
                  <a:gd name="connsiteX10" fmla="*/ 210320 w 270502"/>
                  <a:gd name="connsiteY10" fmla="*/ 707475 h 721392"/>
                  <a:gd name="connsiteX11" fmla="*/ 195351 w 270502"/>
                  <a:gd name="connsiteY11" fmla="*/ 721392 h 721392"/>
                  <a:gd name="connsiteX12" fmla="*/ 75119 w 270502"/>
                  <a:gd name="connsiteY12" fmla="*/ 721392 h 721392"/>
                  <a:gd name="connsiteX13" fmla="*/ 60151 w 270502"/>
                  <a:gd name="connsiteY13" fmla="*/ 707475 h 721392"/>
                  <a:gd name="connsiteX14" fmla="*/ 43558 w 270502"/>
                  <a:gd name="connsiteY14" fmla="*/ 482882 h 721392"/>
                  <a:gd name="connsiteX15" fmla="*/ 12689 w 270502"/>
                  <a:gd name="connsiteY15" fmla="*/ 467703 h 721392"/>
                  <a:gd name="connsiteX16" fmla="*/ 335 w 270502"/>
                  <a:gd name="connsiteY16" fmla="*/ 427937 h 721392"/>
                  <a:gd name="connsiteX17" fmla="*/ 20264 w 270502"/>
                  <a:gd name="connsiteY17" fmla="*/ 253359 h 721392"/>
                  <a:gd name="connsiteX18" fmla="*/ 96852 w 270502"/>
                  <a:gd name="connsiteY18" fmla="*/ 180349 h 721392"/>
                  <a:gd name="connsiteX19" fmla="*/ 135235 w 270502"/>
                  <a:gd name="connsiteY19" fmla="*/ 120232 h 721392"/>
                  <a:gd name="connsiteX20" fmla="*/ 135234 w 270502"/>
                  <a:gd name="connsiteY20" fmla="*/ 120232 h 721392"/>
                  <a:gd name="connsiteX21" fmla="*/ 135235 w 270502"/>
                  <a:gd name="connsiteY21" fmla="*/ 120232 h 721392"/>
                  <a:gd name="connsiteX22" fmla="*/ 135234 w 270502"/>
                  <a:gd name="connsiteY22" fmla="*/ 0 h 721392"/>
                  <a:gd name="connsiteX23" fmla="*/ 210379 w 270502"/>
                  <a:gd name="connsiteY23" fmla="*/ 75145 h 721392"/>
                  <a:gd name="connsiteX24" fmla="*/ 135234 w 270502"/>
                  <a:gd name="connsiteY24" fmla="*/ 150290 h 721392"/>
                  <a:gd name="connsiteX25" fmla="*/ 60089 w 270502"/>
                  <a:gd name="connsiteY25" fmla="*/ 75145 h 721392"/>
                  <a:gd name="connsiteX26" fmla="*/ 135234 w 270502"/>
                  <a:gd name="connsiteY2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89097 w 270502"/>
                  <a:gd name="connsiteY2" fmla="*/ 691333 h 721392"/>
                  <a:gd name="connsiteX3" fmla="*/ 96852 w 270502"/>
                  <a:gd name="connsiteY3" fmla="*/ 180349 h 721392"/>
                  <a:gd name="connsiteX4" fmla="*/ 173589 w 270502"/>
                  <a:gd name="connsiteY4" fmla="*/ 180349 h 721392"/>
                  <a:gd name="connsiteX5" fmla="*/ 250238 w 270502"/>
                  <a:gd name="connsiteY5" fmla="*/ 253359 h 721392"/>
                  <a:gd name="connsiteX6" fmla="*/ 270166 w 270502"/>
                  <a:gd name="connsiteY6" fmla="*/ 427937 h 721392"/>
                  <a:gd name="connsiteX7" fmla="*/ 257782 w 270502"/>
                  <a:gd name="connsiteY7" fmla="*/ 467703 h 721392"/>
                  <a:gd name="connsiteX8" fmla="*/ 226913 w 270502"/>
                  <a:gd name="connsiteY8" fmla="*/ 482882 h 721392"/>
                  <a:gd name="connsiteX9" fmla="*/ 210320 w 270502"/>
                  <a:gd name="connsiteY9" fmla="*/ 707475 h 721392"/>
                  <a:gd name="connsiteX10" fmla="*/ 195351 w 270502"/>
                  <a:gd name="connsiteY10" fmla="*/ 721392 h 721392"/>
                  <a:gd name="connsiteX11" fmla="*/ 75119 w 270502"/>
                  <a:gd name="connsiteY11" fmla="*/ 721392 h 721392"/>
                  <a:gd name="connsiteX12" fmla="*/ 60151 w 270502"/>
                  <a:gd name="connsiteY12" fmla="*/ 707475 h 721392"/>
                  <a:gd name="connsiteX13" fmla="*/ 43558 w 270502"/>
                  <a:gd name="connsiteY13" fmla="*/ 482882 h 721392"/>
                  <a:gd name="connsiteX14" fmla="*/ 12689 w 270502"/>
                  <a:gd name="connsiteY14" fmla="*/ 467703 h 721392"/>
                  <a:gd name="connsiteX15" fmla="*/ 335 w 270502"/>
                  <a:gd name="connsiteY15" fmla="*/ 427937 h 721392"/>
                  <a:gd name="connsiteX16" fmla="*/ 20264 w 270502"/>
                  <a:gd name="connsiteY16" fmla="*/ 253359 h 721392"/>
                  <a:gd name="connsiteX17" fmla="*/ 96852 w 270502"/>
                  <a:gd name="connsiteY17" fmla="*/ 180349 h 721392"/>
                  <a:gd name="connsiteX18" fmla="*/ 135235 w 270502"/>
                  <a:gd name="connsiteY18" fmla="*/ 120232 h 721392"/>
                  <a:gd name="connsiteX19" fmla="*/ 135234 w 270502"/>
                  <a:gd name="connsiteY19" fmla="*/ 120232 h 721392"/>
                  <a:gd name="connsiteX20" fmla="*/ 135235 w 270502"/>
                  <a:gd name="connsiteY20" fmla="*/ 120232 h 721392"/>
                  <a:gd name="connsiteX21" fmla="*/ 135234 w 270502"/>
                  <a:gd name="connsiteY21" fmla="*/ 0 h 721392"/>
                  <a:gd name="connsiteX22" fmla="*/ 210379 w 270502"/>
                  <a:gd name="connsiteY22" fmla="*/ 75145 h 721392"/>
                  <a:gd name="connsiteX23" fmla="*/ 135234 w 270502"/>
                  <a:gd name="connsiteY23" fmla="*/ 150290 h 721392"/>
                  <a:gd name="connsiteX24" fmla="*/ 60089 w 270502"/>
                  <a:gd name="connsiteY24" fmla="*/ 75145 h 721392"/>
                  <a:gd name="connsiteX25" fmla="*/ 135234 w 270502"/>
                  <a:gd name="connsiteY25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5 w 270502"/>
                  <a:gd name="connsiteY15" fmla="*/ 120232 h 721392"/>
                  <a:gd name="connsiteX16" fmla="*/ 135234 w 270502"/>
                  <a:gd name="connsiteY16" fmla="*/ 120232 h 721392"/>
                  <a:gd name="connsiteX17" fmla="*/ 135235 w 270502"/>
                  <a:gd name="connsiteY17" fmla="*/ 120232 h 721392"/>
                  <a:gd name="connsiteX18" fmla="*/ 135234 w 270502"/>
                  <a:gd name="connsiteY18" fmla="*/ 0 h 721392"/>
                  <a:gd name="connsiteX19" fmla="*/ 210379 w 270502"/>
                  <a:gd name="connsiteY19" fmla="*/ 75145 h 721392"/>
                  <a:gd name="connsiteX20" fmla="*/ 135234 w 270502"/>
                  <a:gd name="connsiteY20" fmla="*/ 150290 h 721392"/>
                  <a:gd name="connsiteX21" fmla="*/ 60089 w 270502"/>
                  <a:gd name="connsiteY21" fmla="*/ 75145 h 721392"/>
                  <a:gd name="connsiteX22" fmla="*/ 135234 w 270502"/>
                  <a:gd name="connsiteY22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4 w 270502"/>
                  <a:gd name="connsiteY15" fmla="*/ 0 h 721392"/>
                  <a:gd name="connsiteX16" fmla="*/ 210379 w 270502"/>
                  <a:gd name="connsiteY16" fmla="*/ 75145 h 721392"/>
                  <a:gd name="connsiteX17" fmla="*/ 135234 w 270502"/>
                  <a:gd name="connsiteY17" fmla="*/ 150290 h 721392"/>
                  <a:gd name="connsiteX18" fmla="*/ 60089 w 270502"/>
                  <a:gd name="connsiteY18" fmla="*/ 75145 h 721392"/>
                  <a:gd name="connsiteX19" fmla="*/ 135234 w 270502"/>
                  <a:gd name="connsiteY19" fmla="*/ 0 h 721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70502" h="721392">
                    <a:moveTo>
                      <a:pt x="96852" y="180349"/>
                    </a:moveTo>
                    <a:lnTo>
                      <a:pt x="173589" y="180349"/>
                    </a:lnTo>
                    <a:cubicBezTo>
                      <a:pt x="212545" y="180349"/>
                      <a:pt x="245518" y="211730"/>
                      <a:pt x="250238" y="253359"/>
                    </a:cubicBezTo>
                    <a:lnTo>
                      <a:pt x="270166" y="427937"/>
                    </a:lnTo>
                    <a:cubicBezTo>
                      <a:pt x="271819" y="442545"/>
                      <a:pt x="267341" y="457033"/>
                      <a:pt x="257782" y="467703"/>
                    </a:cubicBezTo>
                    <a:cubicBezTo>
                      <a:pt x="249576" y="476901"/>
                      <a:pt x="238695" y="482221"/>
                      <a:pt x="226913" y="482882"/>
                    </a:cubicBezTo>
                    <a:lnTo>
                      <a:pt x="210320" y="707475"/>
                    </a:lnTo>
                    <a:cubicBezTo>
                      <a:pt x="209779" y="715320"/>
                      <a:pt x="203227" y="721392"/>
                      <a:pt x="195351" y="721392"/>
                    </a:cubicBezTo>
                    <a:lnTo>
                      <a:pt x="75119" y="721392"/>
                    </a:lnTo>
                    <a:cubicBezTo>
                      <a:pt x="67274" y="721392"/>
                      <a:pt x="60722" y="715320"/>
                      <a:pt x="60151" y="707475"/>
                    </a:cubicBezTo>
                    <a:lnTo>
                      <a:pt x="43558" y="482882"/>
                    </a:lnTo>
                    <a:cubicBezTo>
                      <a:pt x="31746" y="482221"/>
                      <a:pt x="20895" y="476870"/>
                      <a:pt x="12689" y="467703"/>
                    </a:cubicBezTo>
                    <a:cubicBezTo>
                      <a:pt x="3191" y="457062"/>
                      <a:pt x="-1318" y="442545"/>
                      <a:pt x="335" y="427937"/>
                    </a:cubicBezTo>
                    <a:lnTo>
                      <a:pt x="20264" y="253359"/>
                    </a:lnTo>
                    <a:cubicBezTo>
                      <a:pt x="25013" y="211730"/>
                      <a:pt x="57957" y="180349"/>
                      <a:pt x="96852" y="180349"/>
                    </a:cubicBezTo>
                    <a:close/>
                    <a:moveTo>
                      <a:pt x="135234" y="0"/>
                    </a:moveTo>
                    <a:cubicBezTo>
                      <a:pt x="176684" y="0"/>
                      <a:pt x="210379" y="33725"/>
                      <a:pt x="210379" y="75145"/>
                    </a:cubicBezTo>
                    <a:cubicBezTo>
                      <a:pt x="210379" y="116565"/>
                      <a:pt x="176655" y="150290"/>
                      <a:pt x="135234" y="150290"/>
                    </a:cubicBezTo>
                    <a:cubicBezTo>
                      <a:pt x="93814" y="150290"/>
                      <a:pt x="60089" y="116565"/>
                      <a:pt x="60089" y="75145"/>
                    </a:cubicBezTo>
                    <a:cubicBezTo>
                      <a:pt x="60089" y="33725"/>
                      <a:pt x="93814" y="0"/>
                      <a:pt x="135234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976" name="Group 975">
                <a:extLst>
                  <a:ext uri="{FF2B5EF4-FFF2-40B4-BE49-F238E27FC236}">
                    <a16:creationId xmlns:a16="http://schemas.microsoft.com/office/drawing/2014/main" id="{D5A43815-1718-A555-632B-908CF80E2B2E}"/>
                  </a:ext>
                </a:extLst>
              </p:cNvPr>
              <p:cNvGrpSpPr/>
              <p:nvPr/>
            </p:nvGrpSpPr>
            <p:grpSpPr>
              <a:xfrm>
                <a:off x="8749519" y="450850"/>
                <a:ext cx="214113" cy="681980"/>
                <a:chOff x="9734746" y="1287565"/>
                <a:chExt cx="226487" cy="721393"/>
              </a:xfrm>
              <a:grpFill/>
            </p:grpSpPr>
            <p:sp>
              <p:nvSpPr>
                <p:cNvPr id="980" name="Freeform 979">
                  <a:extLst>
                    <a:ext uri="{FF2B5EF4-FFF2-40B4-BE49-F238E27FC236}">
                      <a16:creationId xmlns:a16="http://schemas.microsoft.com/office/drawing/2014/main" id="{A34EC653-3009-7CC4-C1C1-75E2560268F9}"/>
                    </a:ext>
                  </a:extLst>
                </p:cNvPr>
                <p:cNvSpPr/>
                <p:nvPr/>
              </p:nvSpPr>
              <p:spPr>
                <a:xfrm>
                  <a:off x="9794832" y="1287565"/>
                  <a:ext cx="150290" cy="150290"/>
                </a:xfrm>
                <a:custGeom>
                  <a:avLst/>
                  <a:gdLst>
                    <a:gd name="connsiteX0" fmla="*/ 75145 w 150290"/>
                    <a:gd name="connsiteY0" fmla="*/ 0 h 150290"/>
                    <a:gd name="connsiteX1" fmla="*/ 150290 w 150290"/>
                    <a:gd name="connsiteY1" fmla="*/ 75145 h 150290"/>
                    <a:gd name="connsiteX2" fmla="*/ 75145 w 150290"/>
                    <a:gd name="connsiteY2" fmla="*/ 150290 h 150290"/>
                    <a:gd name="connsiteX3" fmla="*/ 0 w 150290"/>
                    <a:gd name="connsiteY3" fmla="*/ 75145 h 150290"/>
                    <a:gd name="connsiteX4" fmla="*/ 75145 w 150290"/>
                    <a:gd name="connsiteY4" fmla="*/ 0 h 150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0290" h="150290">
                      <a:moveTo>
                        <a:pt x="75145" y="0"/>
                      </a:moveTo>
                      <a:cubicBezTo>
                        <a:pt x="116595" y="0"/>
                        <a:pt x="150290" y="33725"/>
                        <a:pt x="150290" y="75145"/>
                      </a:cubicBezTo>
                      <a:cubicBezTo>
                        <a:pt x="150290" y="116565"/>
                        <a:pt x="116566" y="150290"/>
                        <a:pt x="75145" y="150290"/>
                      </a:cubicBezTo>
                      <a:cubicBezTo>
                        <a:pt x="33725" y="150290"/>
                        <a:pt x="0" y="116565"/>
                        <a:pt x="0" y="75145"/>
                      </a:cubicBezTo>
                      <a:cubicBezTo>
                        <a:pt x="0" y="33725"/>
                        <a:pt x="33725" y="0"/>
                        <a:pt x="75145" y="0"/>
                      </a:cubicBezTo>
                      <a:close/>
                    </a:path>
                  </a:pathLst>
                </a:custGeom>
                <a:grpFill/>
                <a:ln w="9525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81" name="Freeform 980">
                  <a:extLst>
                    <a:ext uri="{FF2B5EF4-FFF2-40B4-BE49-F238E27FC236}">
                      <a16:creationId xmlns:a16="http://schemas.microsoft.com/office/drawing/2014/main" id="{CC379F8E-2167-2019-9310-4AE8D93B8BAA}"/>
                    </a:ext>
                  </a:extLst>
                </p:cNvPr>
                <p:cNvSpPr/>
                <p:nvPr/>
              </p:nvSpPr>
              <p:spPr>
                <a:xfrm>
                  <a:off x="9734746" y="1467915"/>
                  <a:ext cx="226487" cy="541043"/>
                </a:xfrm>
                <a:custGeom>
                  <a:avLst/>
                  <a:gdLst>
                    <a:gd name="connsiteX0" fmla="*/ 96852 w 226487"/>
                    <a:gd name="connsiteY0" fmla="*/ 0 h 541043"/>
                    <a:gd name="connsiteX1" fmla="*/ 173589 w 226487"/>
                    <a:gd name="connsiteY1" fmla="*/ 0 h 541043"/>
                    <a:gd name="connsiteX2" fmla="*/ 224752 w 226487"/>
                    <a:gd name="connsiteY2" fmla="*/ 20894 h 541043"/>
                    <a:gd name="connsiteX3" fmla="*/ 226487 w 226487"/>
                    <a:gd name="connsiteY3" fmla="*/ 23257 h 541043"/>
                    <a:gd name="connsiteX4" fmla="*/ 211234 w 226487"/>
                    <a:gd name="connsiteY4" fmla="*/ 44040 h 541043"/>
                    <a:gd name="connsiteX5" fmla="*/ 202733 w 226487"/>
                    <a:gd name="connsiteY5" fmla="*/ 73010 h 541043"/>
                    <a:gd name="connsiteX6" fmla="*/ 182804 w 226487"/>
                    <a:gd name="connsiteY6" fmla="*/ 247588 h 541043"/>
                    <a:gd name="connsiteX7" fmla="*/ 195158 w 226487"/>
                    <a:gd name="connsiteY7" fmla="*/ 287354 h 541043"/>
                    <a:gd name="connsiteX8" fmla="*/ 226027 w 226487"/>
                    <a:gd name="connsiteY8" fmla="*/ 302533 h 541043"/>
                    <a:gd name="connsiteX9" fmla="*/ 226470 w 226487"/>
                    <a:gd name="connsiteY9" fmla="*/ 308529 h 541043"/>
                    <a:gd name="connsiteX10" fmla="*/ 210320 w 226487"/>
                    <a:gd name="connsiteY10" fmla="*/ 527126 h 541043"/>
                    <a:gd name="connsiteX11" fmla="*/ 195351 w 226487"/>
                    <a:gd name="connsiteY11" fmla="*/ 541043 h 541043"/>
                    <a:gd name="connsiteX12" fmla="*/ 75119 w 226487"/>
                    <a:gd name="connsiteY12" fmla="*/ 541043 h 541043"/>
                    <a:gd name="connsiteX13" fmla="*/ 60151 w 226487"/>
                    <a:gd name="connsiteY13" fmla="*/ 527126 h 541043"/>
                    <a:gd name="connsiteX14" fmla="*/ 43558 w 226487"/>
                    <a:gd name="connsiteY14" fmla="*/ 302533 h 541043"/>
                    <a:gd name="connsiteX15" fmla="*/ 12689 w 226487"/>
                    <a:gd name="connsiteY15" fmla="*/ 287354 h 541043"/>
                    <a:gd name="connsiteX16" fmla="*/ 335 w 226487"/>
                    <a:gd name="connsiteY16" fmla="*/ 247588 h 541043"/>
                    <a:gd name="connsiteX17" fmla="*/ 20264 w 226487"/>
                    <a:gd name="connsiteY17" fmla="*/ 73010 h 541043"/>
                    <a:gd name="connsiteX18" fmla="*/ 96852 w 226487"/>
                    <a:gd name="connsiteY18" fmla="*/ 0 h 541043"/>
                    <a:gd name="connsiteX0" fmla="*/ 211234 w 233407"/>
                    <a:gd name="connsiteY0" fmla="*/ 44040 h 541043"/>
                    <a:gd name="connsiteX1" fmla="*/ 202733 w 233407"/>
                    <a:gd name="connsiteY1" fmla="*/ 73010 h 541043"/>
                    <a:gd name="connsiteX2" fmla="*/ 182804 w 233407"/>
                    <a:gd name="connsiteY2" fmla="*/ 247588 h 541043"/>
                    <a:gd name="connsiteX3" fmla="*/ 195158 w 233407"/>
                    <a:gd name="connsiteY3" fmla="*/ 287354 h 541043"/>
                    <a:gd name="connsiteX4" fmla="*/ 226027 w 233407"/>
                    <a:gd name="connsiteY4" fmla="*/ 302533 h 541043"/>
                    <a:gd name="connsiteX5" fmla="*/ 226470 w 233407"/>
                    <a:gd name="connsiteY5" fmla="*/ 308529 h 541043"/>
                    <a:gd name="connsiteX6" fmla="*/ 210320 w 233407"/>
                    <a:gd name="connsiteY6" fmla="*/ 527126 h 541043"/>
                    <a:gd name="connsiteX7" fmla="*/ 195351 w 233407"/>
                    <a:gd name="connsiteY7" fmla="*/ 541043 h 541043"/>
                    <a:gd name="connsiteX8" fmla="*/ 75119 w 233407"/>
                    <a:gd name="connsiteY8" fmla="*/ 541043 h 541043"/>
                    <a:gd name="connsiteX9" fmla="*/ 60151 w 233407"/>
                    <a:gd name="connsiteY9" fmla="*/ 527126 h 541043"/>
                    <a:gd name="connsiteX10" fmla="*/ 43558 w 233407"/>
                    <a:gd name="connsiteY10" fmla="*/ 302533 h 541043"/>
                    <a:gd name="connsiteX11" fmla="*/ 12689 w 233407"/>
                    <a:gd name="connsiteY11" fmla="*/ 287354 h 541043"/>
                    <a:gd name="connsiteX12" fmla="*/ 335 w 233407"/>
                    <a:gd name="connsiteY12" fmla="*/ 247588 h 541043"/>
                    <a:gd name="connsiteX13" fmla="*/ 20264 w 233407"/>
                    <a:gd name="connsiteY13" fmla="*/ 73010 h 541043"/>
                    <a:gd name="connsiteX14" fmla="*/ 96852 w 233407"/>
                    <a:gd name="connsiteY14" fmla="*/ 0 h 541043"/>
                    <a:gd name="connsiteX15" fmla="*/ 173589 w 233407"/>
                    <a:gd name="connsiteY15" fmla="*/ 0 h 541043"/>
                    <a:gd name="connsiteX16" fmla="*/ 224752 w 233407"/>
                    <a:gd name="connsiteY16" fmla="*/ 20894 h 541043"/>
                    <a:gd name="connsiteX17" fmla="*/ 226487 w 233407"/>
                    <a:gd name="connsiteY17" fmla="*/ 23257 h 541043"/>
                    <a:gd name="connsiteX18" fmla="*/ 233407 w 233407"/>
                    <a:gd name="connsiteY18" fmla="*/ 66213 h 541043"/>
                    <a:gd name="connsiteX0" fmla="*/ 211234 w 226487"/>
                    <a:gd name="connsiteY0" fmla="*/ 44040 h 541043"/>
                    <a:gd name="connsiteX1" fmla="*/ 202733 w 226487"/>
                    <a:gd name="connsiteY1" fmla="*/ 73010 h 541043"/>
                    <a:gd name="connsiteX2" fmla="*/ 182804 w 226487"/>
                    <a:gd name="connsiteY2" fmla="*/ 247588 h 541043"/>
                    <a:gd name="connsiteX3" fmla="*/ 195158 w 226487"/>
                    <a:gd name="connsiteY3" fmla="*/ 287354 h 541043"/>
                    <a:gd name="connsiteX4" fmla="*/ 226027 w 226487"/>
                    <a:gd name="connsiteY4" fmla="*/ 302533 h 541043"/>
                    <a:gd name="connsiteX5" fmla="*/ 226470 w 226487"/>
                    <a:gd name="connsiteY5" fmla="*/ 308529 h 541043"/>
                    <a:gd name="connsiteX6" fmla="*/ 210320 w 226487"/>
                    <a:gd name="connsiteY6" fmla="*/ 527126 h 541043"/>
                    <a:gd name="connsiteX7" fmla="*/ 195351 w 226487"/>
                    <a:gd name="connsiteY7" fmla="*/ 541043 h 541043"/>
                    <a:gd name="connsiteX8" fmla="*/ 75119 w 226487"/>
                    <a:gd name="connsiteY8" fmla="*/ 541043 h 541043"/>
                    <a:gd name="connsiteX9" fmla="*/ 60151 w 226487"/>
                    <a:gd name="connsiteY9" fmla="*/ 527126 h 541043"/>
                    <a:gd name="connsiteX10" fmla="*/ 43558 w 226487"/>
                    <a:gd name="connsiteY10" fmla="*/ 302533 h 541043"/>
                    <a:gd name="connsiteX11" fmla="*/ 12689 w 226487"/>
                    <a:gd name="connsiteY11" fmla="*/ 287354 h 541043"/>
                    <a:gd name="connsiteX12" fmla="*/ 335 w 226487"/>
                    <a:gd name="connsiteY12" fmla="*/ 247588 h 541043"/>
                    <a:gd name="connsiteX13" fmla="*/ 20264 w 226487"/>
                    <a:gd name="connsiteY13" fmla="*/ 73010 h 541043"/>
                    <a:gd name="connsiteX14" fmla="*/ 96852 w 226487"/>
                    <a:gd name="connsiteY14" fmla="*/ 0 h 541043"/>
                    <a:gd name="connsiteX15" fmla="*/ 173589 w 226487"/>
                    <a:gd name="connsiteY15" fmla="*/ 0 h 541043"/>
                    <a:gd name="connsiteX16" fmla="*/ 224752 w 226487"/>
                    <a:gd name="connsiteY16" fmla="*/ 20894 h 541043"/>
                    <a:gd name="connsiteX17" fmla="*/ 226487 w 226487"/>
                    <a:gd name="connsiteY17" fmla="*/ 23257 h 541043"/>
                    <a:gd name="connsiteX0" fmla="*/ 202733 w 226487"/>
                    <a:gd name="connsiteY0" fmla="*/ 73010 h 541043"/>
                    <a:gd name="connsiteX1" fmla="*/ 182804 w 226487"/>
                    <a:gd name="connsiteY1" fmla="*/ 247588 h 541043"/>
                    <a:gd name="connsiteX2" fmla="*/ 195158 w 226487"/>
                    <a:gd name="connsiteY2" fmla="*/ 287354 h 541043"/>
                    <a:gd name="connsiteX3" fmla="*/ 226027 w 226487"/>
                    <a:gd name="connsiteY3" fmla="*/ 302533 h 541043"/>
                    <a:gd name="connsiteX4" fmla="*/ 226470 w 226487"/>
                    <a:gd name="connsiteY4" fmla="*/ 308529 h 541043"/>
                    <a:gd name="connsiteX5" fmla="*/ 210320 w 226487"/>
                    <a:gd name="connsiteY5" fmla="*/ 527126 h 541043"/>
                    <a:gd name="connsiteX6" fmla="*/ 195351 w 226487"/>
                    <a:gd name="connsiteY6" fmla="*/ 541043 h 541043"/>
                    <a:gd name="connsiteX7" fmla="*/ 75119 w 226487"/>
                    <a:gd name="connsiteY7" fmla="*/ 541043 h 541043"/>
                    <a:gd name="connsiteX8" fmla="*/ 60151 w 226487"/>
                    <a:gd name="connsiteY8" fmla="*/ 527126 h 541043"/>
                    <a:gd name="connsiteX9" fmla="*/ 43558 w 226487"/>
                    <a:gd name="connsiteY9" fmla="*/ 302533 h 541043"/>
                    <a:gd name="connsiteX10" fmla="*/ 12689 w 226487"/>
                    <a:gd name="connsiteY10" fmla="*/ 287354 h 541043"/>
                    <a:gd name="connsiteX11" fmla="*/ 335 w 226487"/>
                    <a:gd name="connsiteY11" fmla="*/ 247588 h 541043"/>
                    <a:gd name="connsiteX12" fmla="*/ 20264 w 226487"/>
                    <a:gd name="connsiteY12" fmla="*/ 73010 h 541043"/>
                    <a:gd name="connsiteX13" fmla="*/ 96852 w 226487"/>
                    <a:gd name="connsiteY13" fmla="*/ 0 h 541043"/>
                    <a:gd name="connsiteX14" fmla="*/ 173589 w 226487"/>
                    <a:gd name="connsiteY14" fmla="*/ 0 h 541043"/>
                    <a:gd name="connsiteX15" fmla="*/ 224752 w 226487"/>
                    <a:gd name="connsiteY15" fmla="*/ 20894 h 541043"/>
                    <a:gd name="connsiteX16" fmla="*/ 226487 w 226487"/>
                    <a:gd name="connsiteY16" fmla="*/ 23257 h 541043"/>
                    <a:gd name="connsiteX0" fmla="*/ 182804 w 226487"/>
                    <a:gd name="connsiteY0" fmla="*/ 247588 h 541043"/>
                    <a:gd name="connsiteX1" fmla="*/ 195158 w 226487"/>
                    <a:gd name="connsiteY1" fmla="*/ 287354 h 541043"/>
                    <a:gd name="connsiteX2" fmla="*/ 226027 w 226487"/>
                    <a:gd name="connsiteY2" fmla="*/ 302533 h 541043"/>
                    <a:gd name="connsiteX3" fmla="*/ 226470 w 226487"/>
                    <a:gd name="connsiteY3" fmla="*/ 308529 h 541043"/>
                    <a:gd name="connsiteX4" fmla="*/ 210320 w 226487"/>
                    <a:gd name="connsiteY4" fmla="*/ 527126 h 541043"/>
                    <a:gd name="connsiteX5" fmla="*/ 195351 w 226487"/>
                    <a:gd name="connsiteY5" fmla="*/ 541043 h 541043"/>
                    <a:gd name="connsiteX6" fmla="*/ 75119 w 226487"/>
                    <a:gd name="connsiteY6" fmla="*/ 541043 h 541043"/>
                    <a:gd name="connsiteX7" fmla="*/ 60151 w 226487"/>
                    <a:gd name="connsiteY7" fmla="*/ 527126 h 541043"/>
                    <a:gd name="connsiteX8" fmla="*/ 43558 w 226487"/>
                    <a:gd name="connsiteY8" fmla="*/ 302533 h 541043"/>
                    <a:gd name="connsiteX9" fmla="*/ 12689 w 226487"/>
                    <a:gd name="connsiteY9" fmla="*/ 287354 h 541043"/>
                    <a:gd name="connsiteX10" fmla="*/ 335 w 226487"/>
                    <a:gd name="connsiteY10" fmla="*/ 247588 h 541043"/>
                    <a:gd name="connsiteX11" fmla="*/ 20264 w 226487"/>
                    <a:gd name="connsiteY11" fmla="*/ 73010 h 541043"/>
                    <a:gd name="connsiteX12" fmla="*/ 96852 w 226487"/>
                    <a:gd name="connsiteY12" fmla="*/ 0 h 541043"/>
                    <a:gd name="connsiteX13" fmla="*/ 173589 w 226487"/>
                    <a:gd name="connsiteY13" fmla="*/ 0 h 541043"/>
                    <a:gd name="connsiteX14" fmla="*/ 224752 w 226487"/>
                    <a:gd name="connsiteY14" fmla="*/ 20894 h 541043"/>
                    <a:gd name="connsiteX15" fmla="*/ 226487 w 226487"/>
                    <a:gd name="connsiteY15" fmla="*/ 23257 h 541043"/>
                    <a:gd name="connsiteX0" fmla="*/ 195158 w 226487"/>
                    <a:gd name="connsiteY0" fmla="*/ 287354 h 541043"/>
                    <a:gd name="connsiteX1" fmla="*/ 226027 w 226487"/>
                    <a:gd name="connsiteY1" fmla="*/ 302533 h 541043"/>
                    <a:gd name="connsiteX2" fmla="*/ 226470 w 226487"/>
                    <a:gd name="connsiteY2" fmla="*/ 308529 h 541043"/>
                    <a:gd name="connsiteX3" fmla="*/ 210320 w 226487"/>
                    <a:gd name="connsiteY3" fmla="*/ 527126 h 541043"/>
                    <a:gd name="connsiteX4" fmla="*/ 195351 w 226487"/>
                    <a:gd name="connsiteY4" fmla="*/ 541043 h 541043"/>
                    <a:gd name="connsiteX5" fmla="*/ 75119 w 226487"/>
                    <a:gd name="connsiteY5" fmla="*/ 541043 h 541043"/>
                    <a:gd name="connsiteX6" fmla="*/ 60151 w 226487"/>
                    <a:gd name="connsiteY6" fmla="*/ 527126 h 541043"/>
                    <a:gd name="connsiteX7" fmla="*/ 43558 w 226487"/>
                    <a:gd name="connsiteY7" fmla="*/ 302533 h 541043"/>
                    <a:gd name="connsiteX8" fmla="*/ 12689 w 226487"/>
                    <a:gd name="connsiteY8" fmla="*/ 287354 h 541043"/>
                    <a:gd name="connsiteX9" fmla="*/ 335 w 226487"/>
                    <a:gd name="connsiteY9" fmla="*/ 247588 h 541043"/>
                    <a:gd name="connsiteX10" fmla="*/ 20264 w 226487"/>
                    <a:gd name="connsiteY10" fmla="*/ 73010 h 541043"/>
                    <a:gd name="connsiteX11" fmla="*/ 96852 w 226487"/>
                    <a:gd name="connsiteY11" fmla="*/ 0 h 541043"/>
                    <a:gd name="connsiteX12" fmla="*/ 173589 w 226487"/>
                    <a:gd name="connsiteY12" fmla="*/ 0 h 541043"/>
                    <a:gd name="connsiteX13" fmla="*/ 224752 w 226487"/>
                    <a:gd name="connsiteY13" fmla="*/ 20894 h 541043"/>
                    <a:gd name="connsiteX14" fmla="*/ 226487 w 226487"/>
                    <a:gd name="connsiteY14" fmla="*/ 23257 h 541043"/>
                    <a:gd name="connsiteX0" fmla="*/ 226027 w 226487"/>
                    <a:gd name="connsiteY0" fmla="*/ 302533 h 541043"/>
                    <a:gd name="connsiteX1" fmla="*/ 226470 w 226487"/>
                    <a:gd name="connsiteY1" fmla="*/ 308529 h 541043"/>
                    <a:gd name="connsiteX2" fmla="*/ 210320 w 226487"/>
                    <a:gd name="connsiteY2" fmla="*/ 527126 h 541043"/>
                    <a:gd name="connsiteX3" fmla="*/ 195351 w 226487"/>
                    <a:gd name="connsiteY3" fmla="*/ 541043 h 541043"/>
                    <a:gd name="connsiteX4" fmla="*/ 75119 w 226487"/>
                    <a:gd name="connsiteY4" fmla="*/ 541043 h 541043"/>
                    <a:gd name="connsiteX5" fmla="*/ 60151 w 226487"/>
                    <a:gd name="connsiteY5" fmla="*/ 527126 h 541043"/>
                    <a:gd name="connsiteX6" fmla="*/ 43558 w 226487"/>
                    <a:gd name="connsiteY6" fmla="*/ 302533 h 541043"/>
                    <a:gd name="connsiteX7" fmla="*/ 12689 w 226487"/>
                    <a:gd name="connsiteY7" fmla="*/ 287354 h 541043"/>
                    <a:gd name="connsiteX8" fmla="*/ 335 w 226487"/>
                    <a:gd name="connsiteY8" fmla="*/ 247588 h 541043"/>
                    <a:gd name="connsiteX9" fmla="*/ 20264 w 226487"/>
                    <a:gd name="connsiteY9" fmla="*/ 73010 h 541043"/>
                    <a:gd name="connsiteX10" fmla="*/ 96852 w 226487"/>
                    <a:gd name="connsiteY10" fmla="*/ 0 h 541043"/>
                    <a:gd name="connsiteX11" fmla="*/ 173589 w 226487"/>
                    <a:gd name="connsiteY11" fmla="*/ 0 h 541043"/>
                    <a:gd name="connsiteX12" fmla="*/ 224752 w 226487"/>
                    <a:gd name="connsiteY12" fmla="*/ 20894 h 541043"/>
                    <a:gd name="connsiteX13" fmla="*/ 226487 w 226487"/>
                    <a:gd name="connsiteY13" fmla="*/ 23257 h 541043"/>
                    <a:gd name="connsiteX0" fmla="*/ 226470 w 226487"/>
                    <a:gd name="connsiteY0" fmla="*/ 308529 h 541043"/>
                    <a:gd name="connsiteX1" fmla="*/ 210320 w 226487"/>
                    <a:gd name="connsiteY1" fmla="*/ 527126 h 541043"/>
                    <a:gd name="connsiteX2" fmla="*/ 195351 w 226487"/>
                    <a:gd name="connsiteY2" fmla="*/ 541043 h 541043"/>
                    <a:gd name="connsiteX3" fmla="*/ 75119 w 226487"/>
                    <a:gd name="connsiteY3" fmla="*/ 541043 h 541043"/>
                    <a:gd name="connsiteX4" fmla="*/ 60151 w 226487"/>
                    <a:gd name="connsiteY4" fmla="*/ 527126 h 541043"/>
                    <a:gd name="connsiteX5" fmla="*/ 43558 w 226487"/>
                    <a:gd name="connsiteY5" fmla="*/ 302533 h 541043"/>
                    <a:gd name="connsiteX6" fmla="*/ 12689 w 226487"/>
                    <a:gd name="connsiteY6" fmla="*/ 287354 h 541043"/>
                    <a:gd name="connsiteX7" fmla="*/ 335 w 226487"/>
                    <a:gd name="connsiteY7" fmla="*/ 247588 h 541043"/>
                    <a:gd name="connsiteX8" fmla="*/ 20264 w 226487"/>
                    <a:gd name="connsiteY8" fmla="*/ 73010 h 541043"/>
                    <a:gd name="connsiteX9" fmla="*/ 96852 w 226487"/>
                    <a:gd name="connsiteY9" fmla="*/ 0 h 541043"/>
                    <a:gd name="connsiteX10" fmla="*/ 173589 w 226487"/>
                    <a:gd name="connsiteY10" fmla="*/ 0 h 541043"/>
                    <a:gd name="connsiteX11" fmla="*/ 224752 w 226487"/>
                    <a:gd name="connsiteY11" fmla="*/ 20894 h 541043"/>
                    <a:gd name="connsiteX12" fmla="*/ 226487 w 226487"/>
                    <a:gd name="connsiteY12" fmla="*/ 23257 h 5410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26487" h="541043">
                      <a:moveTo>
                        <a:pt x="226470" y="308529"/>
                      </a:moveTo>
                      <a:lnTo>
                        <a:pt x="210320" y="527126"/>
                      </a:lnTo>
                      <a:cubicBezTo>
                        <a:pt x="209779" y="534971"/>
                        <a:pt x="203227" y="541043"/>
                        <a:pt x="195351" y="541043"/>
                      </a:cubicBezTo>
                      <a:lnTo>
                        <a:pt x="75119" y="541043"/>
                      </a:lnTo>
                      <a:cubicBezTo>
                        <a:pt x="67274" y="541043"/>
                        <a:pt x="60722" y="534971"/>
                        <a:pt x="60151" y="527126"/>
                      </a:cubicBezTo>
                      <a:lnTo>
                        <a:pt x="43558" y="302533"/>
                      </a:lnTo>
                      <a:cubicBezTo>
                        <a:pt x="31746" y="301872"/>
                        <a:pt x="20895" y="296521"/>
                        <a:pt x="12689" y="287354"/>
                      </a:cubicBezTo>
                      <a:cubicBezTo>
                        <a:pt x="3191" y="276713"/>
                        <a:pt x="-1318" y="262196"/>
                        <a:pt x="335" y="247588"/>
                      </a:cubicBezTo>
                      <a:lnTo>
                        <a:pt x="20264" y="73010"/>
                      </a:lnTo>
                      <a:cubicBezTo>
                        <a:pt x="25013" y="31381"/>
                        <a:pt x="57957" y="0"/>
                        <a:pt x="96852" y="0"/>
                      </a:cubicBezTo>
                      <a:lnTo>
                        <a:pt x="173589" y="0"/>
                      </a:lnTo>
                      <a:cubicBezTo>
                        <a:pt x="193067" y="0"/>
                        <a:pt x="211049" y="7845"/>
                        <a:pt x="224752" y="20894"/>
                      </a:cubicBezTo>
                      <a:lnTo>
                        <a:pt x="226487" y="23257"/>
                      </a:lnTo>
                    </a:path>
                  </a:pathLst>
                </a:custGeom>
                <a:grpFill/>
                <a:ln w="9525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977" name="Group 976">
                <a:extLst>
                  <a:ext uri="{FF2B5EF4-FFF2-40B4-BE49-F238E27FC236}">
                    <a16:creationId xmlns:a16="http://schemas.microsoft.com/office/drawing/2014/main" id="{2C7FCC9C-EE2A-E2D7-0439-19CF3EB45FE7}"/>
                  </a:ext>
                </a:extLst>
              </p:cNvPr>
              <p:cNvGrpSpPr/>
              <p:nvPr/>
            </p:nvGrpSpPr>
            <p:grpSpPr>
              <a:xfrm flipH="1">
                <a:off x="9276483" y="450850"/>
                <a:ext cx="214113" cy="681980"/>
                <a:chOff x="9734746" y="1287565"/>
                <a:chExt cx="226487" cy="721393"/>
              </a:xfrm>
              <a:grpFill/>
            </p:grpSpPr>
            <p:sp>
              <p:nvSpPr>
                <p:cNvPr id="978" name="Freeform 977">
                  <a:extLst>
                    <a:ext uri="{FF2B5EF4-FFF2-40B4-BE49-F238E27FC236}">
                      <a16:creationId xmlns:a16="http://schemas.microsoft.com/office/drawing/2014/main" id="{CF2B8AED-98DA-C4F8-FAC4-697EBBC0CBDC}"/>
                    </a:ext>
                  </a:extLst>
                </p:cNvPr>
                <p:cNvSpPr/>
                <p:nvPr/>
              </p:nvSpPr>
              <p:spPr>
                <a:xfrm>
                  <a:off x="9794832" y="1287565"/>
                  <a:ext cx="150290" cy="150290"/>
                </a:xfrm>
                <a:custGeom>
                  <a:avLst/>
                  <a:gdLst>
                    <a:gd name="connsiteX0" fmla="*/ 75145 w 150290"/>
                    <a:gd name="connsiteY0" fmla="*/ 0 h 150290"/>
                    <a:gd name="connsiteX1" fmla="*/ 150290 w 150290"/>
                    <a:gd name="connsiteY1" fmla="*/ 75145 h 150290"/>
                    <a:gd name="connsiteX2" fmla="*/ 75145 w 150290"/>
                    <a:gd name="connsiteY2" fmla="*/ 150290 h 150290"/>
                    <a:gd name="connsiteX3" fmla="*/ 0 w 150290"/>
                    <a:gd name="connsiteY3" fmla="*/ 75145 h 150290"/>
                    <a:gd name="connsiteX4" fmla="*/ 75145 w 150290"/>
                    <a:gd name="connsiteY4" fmla="*/ 0 h 150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0290" h="150290">
                      <a:moveTo>
                        <a:pt x="75145" y="0"/>
                      </a:moveTo>
                      <a:cubicBezTo>
                        <a:pt x="116595" y="0"/>
                        <a:pt x="150290" y="33725"/>
                        <a:pt x="150290" y="75145"/>
                      </a:cubicBezTo>
                      <a:cubicBezTo>
                        <a:pt x="150290" y="116565"/>
                        <a:pt x="116566" y="150290"/>
                        <a:pt x="75145" y="150290"/>
                      </a:cubicBezTo>
                      <a:cubicBezTo>
                        <a:pt x="33725" y="150290"/>
                        <a:pt x="0" y="116565"/>
                        <a:pt x="0" y="75145"/>
                      </a:cubicBezTo>
                      <a:cubicBezTo>
                        <a:pt x="0" y="33725"/>
                        <a:pt x="33725" y="0"/>
                        <a:pt x="75145" y="0"/>
                      </a:cubicBezTo>
                      <a:close/>
                    </a:path>
                  </a:pathLst>
                </a:custGeom>
                <a:grpFill/>
                <a:ln w="9525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9" name="Freeform 978">
                  <a:extLst>
                    <a:ext uri="{FF2B5EF4-FFF2-40B4-BE49-F238E27FC236}">
                      <a16:creationId xmlns:a16="http://schemas.microsoft.com/office/drawing/2014/main" id="{B826D709-12C2-81E9-C2BB-A6FC8D6C2E31}"/>
                    </a:ext>
                  </a:extLst>
                </p:cNvPr>
                <p:cNvSpPr/>
                <p:nvPr/>
              </p:nvSpPr>
              <p:spPr>
                <a:xfrm>
                  <a:off x="9734746" y="1467915"/>
                  <a:ext cx="226487" cy="541043"/>
                </a:xfrm>
                <a:custGeom>
                  <a:avLst/>
                  <a:gdLst>
                    <a:gd name="connsiteX0" fmla="*/ 96852 w 226487"/>
                    <a:gd name="connsiteY0" fmla="*/ 0 h 541043"/>
                    <a:gd name="connsiteX1" fmla="*/ 173589 w 226487"/>
                    <a:gd name="connsiteY1" fmla="*/ 0 h 541043"/>
                    <a:gd name="connsiteX2" fmla="*/ 224752 w 226487"/>
                    <a:gd name="connsiteY2" fmla="*/ 20894 h 541043"/>
                    <a:gd name="connsiteX3" fmla="*/ 226487 w 226487"/>
                    <a:gd name="connsiteY3" fmla="*/ 23257 h 541043"/>
                    <a:gd name="connsiteX4" fmla="*/ 211234 w 226487"/>
                    <a:gd name="connsiteY4" fmla="*/ 44040 h 541043"/>
                    <a:gd name="connsiteX5" fmla="*/ 202733 w 226487"/>
                    <a:gd name="connsiteY5" fmla="*/ 73010 h 541043"/>
                    <a:gd name="connsiteX6" fmla="*/ 182804 w 226487"/>
                    <a:gd name="connsiteY6" fmla="*/ 247588 h 541043"/>
                    <a:gd name="connsiteX7" fmla="*/ 195158 w 226487"/>
                    <a:gd name="connsiteY7" fmla="*/ 287354 h 541043"/>
                    <a:gd name="connsiteX8" fmla="*/ 226027 w 226487"/>
                    <a:gd name="connsiteY8" fmla="*/ 302533 h 541043"/>
                    <a:gd name="connsiteX9" fmla="*/ 226470 w 226487"/>
                    <a:gd name="connsiteY9" fmla="*/ 308529 h 541043"/>
                    <a:gd name="connsiteX10" fmla="*/ 210320 w 226487"/>
                    <a:gd name="connsiteY10" fmla="*/ 527126 h 541043"/>
                    <a:gd name="connsiteX11" fmla="*/ 195351 w 226487"/>
                    <a:gd name="connsiteY11" fmla="*/ 541043 h 541043"/>
                    <a:gd name="connsiteX12" fmla="*/ 75119 w 226487"/>
                    <a:gd name="connsiteY12" fmla="*/ 541043 h 541043"/>
                    <a:gd name="connsiteX13" fmla="*/ 60151 w 226487"/>
                    <a:gd name="connsiteY13" fmla="*/ 527126 h 541043"/>
                    <a:gd name="connsiteX14" fmla="*/ 43558 w 226487"/>
                    <a:gd name="connsiteY14" fmla="*/ 302533 h 541043"/>
                    <a:gd name="connsiteX15" fmla="*/ 12689 w 226487"/>
                    <a:gd name="connsiteY15" fmla="*/ 287354 h 541043"/>
                    <a:gd name="connsiteX16" fmla="*/ 335 w 226487"/>
                    <a:gd name="connsiteY16" fmla="*/ 247588 h 541043"/>
                    <a:gd name="connsiteX17" fmla="*/ 20264 w 226487"/>
                    <a:gd name="connsiteY17" fmla="*/ 73010 h 541043"/>
                    <a:gd name="connsiteX18" fmla="*/ 96852 w 226487"/>
                    <a:gd name="connsiteY18" fmla="*/ 0 h 541043"/>
                    <a:gd name="connsiteX0" fmla="*/ 211234 w 233407"/>
                    <a:gd name="connsiteY0" fmla="*/ 44040 h 541043"/>
                    <a:gd name="connsiteX1" fmla="*/ 202733 w 233407"/>
                    <a:gd name="connsiteY1" fmla="*/ 73010 h 541043"/>
                    <a:gd name="connsiteX2" fmla="*/ 182804 w 233407"/>
                    <a:gd name="connsiteY2" fmla="*/ 247588 h 541043"/>
                    <a:gd name="connsiteX3" fmla="*/ 195158 w 233407"/>
                    <a:gd name="connsiteY3" fmla="*/ 287354 h 541043"/>
                    <a:gd name="connsiteX4" fmla="*/ 226027 w 233407"/>
                    <a:gd name="connsiteY4" fmla="*/ 302533 h 541043"/>
                    <a:gd name="connsiteX5" fmla="*/ 226470 w 233407"/>
                    <a:gd name="connsiteY5" fmla="*/ 308529 h 541043"/>
                    <a:gd name="connsiteX6" fmla="*/ 210320 w 233407"/>
                    <a:gd name="connsiteY6" fmla="*/ 527126 h 541043"/>
                    <a:gd name="connsiteX7" fmla="*/ 195351 w 233407"/>
                    <a:gd name="connsiteY7" fmla="*/ 541043 h 541043"/>
                    <a:gd name="connsiteX8" fmla="*/ 75119 w 233407"/>
                    <a:gd name="connsiteY8" fmla="*/ 541043 h 541043"/>
                    <a:gd name="connsiteX9" fmla="*/ 60151 w 233407"/>
                    <a:gd name="connsiteY9" fmla="*/ 527126 h 541043"/>
                    <a:gd name="connsiteX10" fmla="*/ 43558 w 233407"/>
                    <a:gd name="connsiteY10" fmla="*/ 302533 h 541043"/>
                    <a:gd name="connsiteX11" fmla="*/ 12689 w 233407"/>
                    <a:gd name="connsiteY11" fmla="*/ 287354 h 541043"/>
                    <a:gd name="connsiteX12" fmla="*/ 335 w 233407"/>
                    <a:gd name="connsiteY12" fmla="*/ 247588 h 541043"/>
                    <a:gd name="connsiteX13" fmla="*/ 20264 w 233407"/>
                    <a:gd name="connsiteY13" fmla="*/ 73010 h 541043"/>
                    <a:gd name="connsiteX14" fmla="*/ 96852 w 233407"/>
                    <a:gd name="connsiteY14" fmla="*/ 0 h 541043"/>
                    <a:gd name="connsiteX15" fmla="*/ 173589 w 233407"/>
                    <a:gd name="connsiteY15" fmla="*/ 0 h 541043"/>
                    <a:gd name="connsiteX16" fmla="*/ 224752 w 233407"/>
                    <a:gd name="connsiteY16" fmla="*/ 20894 h 541043"/>
                    <a:gd name="connsiteX17" fmla="*/ 226487 w 233407"/>
                    <a:gd name="connsiteY17" fmla="*/ 23257 h 541043"/>
                    <a:gd name="connsiteX18" fmla="*/ 233407 w 233407"/>
                    <a:gd name="connsiteY18" fmla="*/ 66213 h 541043"/>
                    <a:gd name="connsiteX0" fmla="*/ 211234 w 226487"/>
                    <a:gd name="connsiteY0" fmla="*/ 44040 h 541043"/>
                    <a:gd name="connsiteX1" fmla="*/ 202733 w 226487"/>
                    <a:gd name="connsiteY1" fmla="*/ 73010 h 541043"/>
                    <a:gd name="connsiteX2" fmla="*/ 182804 w 226487"/>
                    <a:gd name="connsiteY2" fmla="*/ 247588 h 541043"/>
                    <a:gd name="connsiteX3" fmla="*/ 195158 w 226487"/>
                    <a:gd name="connsiteY3" fmla="*/ 287354 h 541043"/>
                    <a:gd name="connsiteX4" fmla="*/ 226027 w 226487"/>
                    <a:gd name="connsiteY4" fmla="*/ 302533 h 541043"/>
                    <a:gd name="connsiteX5" fmla="*/ 226470 w 226487"/>
                    <a:gd name="connsiteY5" fmla="*/ 308529 h 541043"/>
                    <a:gd name="connsiteX6" fmla="*/ 210320 w 226487"/>
                    <a:gd name="connsiteY6" fmla="*/ 527126 h 541043"/>
                    <a:gd name="connsiteX7" fmla="*/ 195351 w 226487"/>
                    <a:gd name="connsiteY7" fmla="*/ 541043 h 541043"/>
                    <a:gd name="connsiteX8" fmla="*/ 75119 w 226487"/>
                    <a:gd name="connsiteY8" fmla="*/ 541043 h 541043"/>
                    <a:gd name="connsiteX9" fmla="*/ 60151 w 226487"/>
                    <a:gd name="connsiteY9" fmla="*/ 527126 h 541043"/>
                    <a:gd name="connsiteX10" fmla="*/ 43558 w 226487"/>
                    <a:gd name="connsiteY10" fmla="*/ 302533 h 541043"/>
                    <a:gd name="connsiteX11" fmla="*/ 12689 w 226487"/>
                    <a:gd name="connsiteY11" fmla="*/ 287354 h 541043"/>
                    <a:gd name="connsiteX12" fmla="*/ 335 w 226487"/>
                    <a:gd name="connsiteY12" fmla="*/ 247588 h 541043"/>
                    <a:gd name="connsiteX13" fmla="*/ 20264 w 226487"/>
                    <a:gd name="connsiteY13" fmla="*/ 73010 h 541043"/>
                    <a:gd name="connsiteX14" fmla="*/ 96852 w 226487"/>
                    <a:gd name="connsiteY14" fmla="*/ 0 h 541043"/>
                    <a:gd name="connsiteX15" fmla="*/ 173589 w 226487"/>
                    <a:gd name="connsiteY15" fmla="*/ 0 h 541043"/>
                    <a:gd name="connsiteX16" fmla="*/ 224752 w 226487"/>
                    <a:gd name="connsiteY16" fmla="*/ 20894 h 541043"/>
                    <a:gd name="connsiteX17" fmla="*/ 226487 w 226487"/>
                    <a:gd name="connsiteY17" fmla="*/ 23257 h 541043"/>
                    <a:gd name="connsiteX0" fmla="*/ 202733 w 226487"/>
                    <a:gd name="connsiteY0" fmla="*/ 73010 h 541043"/>
                    <a:gd name="connsiteX1" fmla="*/ 182804 w 226487"/>
                    <a:gd name="connsiteY1" fmla="*/ 247588 h 541043"/>
                    <a:gd name="connsiteX2" fmla="*/ 195158 w 226487"/>
                    <a:gd name="connsiteY2" fmla="*/ 287354 h 541043"/>
                    <a:gd name="connsiteX3" fmla="*/ 226027 w 226487"/>
                    <a:gd name="connsiteY3" fmla="*/ 302533 h 541043"/>
                    <a:gd name="connsiteX4" fmla="*/ 226470 w 226487"/>
                    <a:gd name="connsiteY4" fmla="*/ 308529 h 541043"/>
                    <a:gd name="connsiteX5" fmla="*/ 210320 w 226487"/>
                    <a:gd name="connsiteY5" fmla="*/ 527126 h 541043"/>
                    <a:gd name="connsiteX6" fmla="*/ 195351 w 226487"/>
                    <a:gd name="connsiteY6" fmla="*/ 541043 h 541043"/>
                    <a:gd name="connsiteX7" fmla="*/ 75119 w 226487"/>
                    <a:gd name="connsiteY7" fmla="*/ 541043 h 541043"/>
                    <a:gd name="connsiteX8" fmla="*/ 60151 w 226487"/>
                    <a:gd name="connsiteY8" fmla="*/ 527126 h 541043"/>
                    <a:gd name="connsiteX9" fmla="*/ 43558 w 226487"/>
                    <a:gd name="connsiteY9" fmla="*/ 302533 h 541043"/>
                    <a:gd name="connsiteX10" fmla="*/ 12689 w 226487"/>
                    <a:gd name="connsiteY10" fmla="*/ 287354 h 541043"/>
                    <a:gd name="connsiteX11" fmla="*/ 335 w 226487"/>
                    <a:gd name="connsiteY11" fmla="*/ 247588 h 541043"/>
                    <a:gd name="connsiteX12" fmla="*/ 20264 w 226487"/>
                    <a:gd name="connsiteY12" fmla="*/ 73010 h 541043"/>
                    <a:gd name="connsiteX13" fmla="*/ 96852 w 226487"/>
                    <a:gd name="connsiteY13" fmla="*/ 0 h 541043"/>
                    <a:gd name="connsiteX14" fmla="*/ 173589 w 226487"/>
                    <a:gd name="connsiteY14" fmla="*/ 0 h 541043"/>
                    <a:gd name="connsiteX15" fmla="*/ 224752 w 226487"/>
                    <a:gd name="connsiteY15" fmla="*/ 20894 h 541043"/>
                    <a:gd name="connsiteX16" fmla="*/ 226487 w 226487"/>
                    <a:gd name="connsiteY16" fmla="*/ 23257 h 541043"/>
                    <a:gd name="connsiteX0" fmla="*/ 182804 w 226487"/>
                    <a:gd name="connsiteY0" fmla="*/ 247588 h 541043"/>
                    <a:gd name="connsiteX1" fmla="*/ 195158 w 226487"/>
                    <a:gd name="connsiteY1" fmla="*/ 287354 h 541043"/>
                    <a:gd name="connsiteX2" fmla="*/ 226027 w 226487"/>
                    <a:gd name="connsiteY2" fmla="*/ 302533 h 541043"/>
                    <a:gd name="connsiteX3" fmla="*/ 226470 w 226487"/>
                    <a:gd name="connsiteY3" fmla="*/ 308529 h 541043"/>
                    <a:gd name="connsiteX4" fmla="*/ 210320 w 226487"/>
                    <a:gd name="connsiteY4" fmla="*/ 527126 h 541043"/>
                    <a:gd name="connsiteX5" fmla="*/ 195351 w 226487"/>
                    <a:gd name="connsiteY5" fmla="*/ 541043 h 541043"/>
                    <a:gd name="connsiteX6" fmla="*/ 75119 w 226487"/>
                    <a:gd name="connsiteY6" fmla="*/ 541043 h 541043"/>
                    <a:gd name="connsiteX7" fmla="*/ 60151 w 226487"/>
                    <a:gd name="connsiteY7" fmla="*/ 527126 h 541043"/>
                    <a:gd name="connsiteX8" fmla="*/ 43558 w 226487"/>
                    <a:gd name="connsiteY8" fmla="*/ 302533 h 541043"/>
                    <a:gd name="connsiteX9" fmla="*/ 12689 w 226487"/>
                    <a:gd name="connsiteY9" fmla="*/ 287354 h 541043"/>
                    <a:gd name="connsiteX10" fmla="*/ 335 w 226487"/>
                    <a:gd name="connsiteY10" fmla="*/ 247588 h 541043"/>
                    <a:gd name="connsiteX11" fmla="*/ 20264 w 226487"/>
                    <a:gd name="connsiteY11" fmla="*/ 73010 h 541043"/>
                    <a:gd name="connsiteX12" fmla="*/ 96852 w 226487"/>
                    <a:gd name="connsiteY12" fmla="*/ 0 h 541043"/>
                    <a:gd name="connsiteX13" fmla="*/ 173589 w 226487"/>
                    <a:gd name="connsiteY13" fmla="*/ 0 h 541043"/>
                    <a:gd name="connsiteX14" fmla="*/ 224752 w 226487"/>
                    <a:gd name="connsiteY14" fmla="*/ 20894 h 541043"/>
                    <a:gd name="connsiteX15" fmla="*/ 226487 w 226487"/>
                    <a:gd name="connsiteY15" fmla="*/ 23257 h 541043"/>
                    <a:gd name="connsiteX0" fmla="*/ 195158 w 226487"/>
                    <a:gd name="connsiteY0" fmla="*/ 287354 h 541043"/>
                    <a:gd name="connsiteX1" fmla="*/ 226027 w 226487"/>
                    <a:gd name="connsiteY1" fmla="*/ 302533 h 541043"/>
                    <a:gd name="connsiteX2" fmla="*/ 226470 w 226487"/>
                    <a:gd name="connsiteY2" fmla="*/ 308529 h 541043"/>
                    <a:gd name="connsiteX3" fmla="*/ 210320 w 226487"/>
                    <a:gd name="connsiteY3" fmla="*/ 527126 h 541043"/>
                    <a:gd name="connsiteX4" fmla="*/ 195351 w 226487"/>
                    <a:gd name="connsiteY4" fmla="*/ 541043 h 541043"/>
                    <a:gd name="connsiteX5" fmla="*/ 75119 w 226487"/>
                    <a:gd name="connsiteY5" fmla="*/ 541043 h 541043"/>
                    <a:gd name="connsiteX6" fmla="*/ 60151 w 226487"/>
                    <a:gd name="connsiteY6" fmla="*/ 527126 h 541043"/>
                    <a:gd name="connsiteX7" fmla="*/ 43558 w 226487"/>
                    <a:gd name="connsiteY7" fmla="*/ 302533 h 541043"/>
                    <a:gd name="connsiteX8" fmla="*/ 12689 w 226487"/>
                    <a:gd name="connsiteY8" fmla="*/ 287354 h 541043"/>
                    <a:gd name="connsiteX9" fmla="*/ 335 w 226487"/>
                    <a:gd name="connsiteY9" fmla="*/ 247588 h 541043"/>
                    <a:gd name="connsiteX10" fmla="*/ 20264 w 226487"/>
                    <a:gd name="connsiteY10" fmla="*/ 73010 h 541043"/>
                    <a:gd name="connsiteX11" fmla="*/ 96852 w 226487"/>
                    <a:gd name="connsiteY11" fmla="*/ 0 h 541043"/>
                    <a:gd name="connsiteX12" fmla="*/ 173589 w 226487"/>
                    <a:gd name="connsiteY12" fmla="*/ 0 h 541043"/>
                    <a:gd name="connsiteX13" fmla="*/ 224752 w 226487"/>
                    <a:gd name="connsiteY13" fmla="*/ 20894 h 541043"/>
                    <a:gd name="connsiteX14" fmla="*/ 226487 w 226487"/>
                    <a:gd name="connsiteY14" fmla="*/ 23257 h 541043"/>
                    <a:gd name="connsiteX0" fmla="*/ 226027 w 226487"/>
                    <a:gd name="connsiteY0" fmla="*/ 302533 h 541043"/>
                    <a:gd name="connsiteX1" fmla="*/ 226470 w 226487"/>
                    <a:gd name="connsiteY1" fmla="*/ 308529 h 541043"/>
                    <a:gd name="connsiteX2" fmla="*/ 210320 w 226487"/>
                    <a:gd name="connsiteY2" fmla="*/ 527126 h 541043"/>
                    <a:gd name="connsiteX3" fmla="*/ 195351 w 226487"/>
                    <a:gd name="connsiteY3" fmla="*/ 541043 h 541043"/>
                    <a:gd name="connsiteX4" fmla="*/ 75119 w 226487"/>
                    <a:gd name="connsiteY4" fmla="*/ 541043 h 541043"/>
                    <a:gd name="connsiteX5" fmla="*/ 60151 w 226487"/>
                    <a:gd name="connsiteY5" fmla="*/ 527126 h 541043"/>
                    <a:gd name="connsiteX6" fmla="*/ 43558 w 226487"/>
                    <a:gd name="connsiteY6" fmla="*/ 302533 h 541043"/>
                    <a:gd name="connsiteX7" fmla="*/ 12689 w 226487"/>
                    <a:gd name="connsiteY7" fmla="*/ 287354 h 541043"/>
                    <a:gd name="connsiteX8" fmla="*/ 335 w 226487"/>
                    <a:gd name="connsiteY8" fmla="*/ 247588 h 541043"/>
                    <a:gd name="connsiteX9" fmla="*/ 20264 w 226487"/>
                    <a:gd name="connsiteY9" fmla="*/ 73010 h 541043"/>
                    <a:gd name="connsiteX10" fmla="*/ 96852 w 226487"/>
                    <a:gd name="connsiteY10" fmla="*/ 0 h 541043"/>
                    <a:gd name="connsiteX11" fmla="*/ 173589 w 226487"/>
                    <a:gd name="connsiteY11" fmla="*/ 0 h 541043"/>
                    <a:gd name="connsiteX12" fmla="*/ 224752 w 226487"/>
                    <a:gd name="connsiteY12" fmla="*/ 20894 h 541043"/>
                    <a:gd name="connsiteX13" fmla="*/ 226487 w 226487"/>
                    <a:gd name="connsiteY13" fmla="*/ 23257 h 541043"/>
                    <a:gd name="connsiteX0" fmla="*/ 226470 w 226487"/>
                    <a:gd name="connsiteY0" fmla="*/ 308529 h 541043"/>
                    <a:gd name="connsiteX1" fmla="*/ 210320 w 226487"/>
                    <a:gd name="connsiteY1" fmla="*/ 527126 h 541043"/>
                    <a:gd name="connsiteX2" fmla="*/ 195351 w 226487"/>
                    <a:gd name="connsiteY2" fmla="*/ 541043 h 541043"/>
                    <a:gd name="connsiteX3" fmla="*/ 75119 w 226487"/>
                    <a:gd name="connsiteY3" fmla="*/ 541043 h 541043"/>
                    <a:gd name="connsiteX4" fmla="*/ 60151 w 226487"/>
                    <a:gd name="connsiteY4" fmla="*/ 527126 h 541043"/>
                    <a:gd name="connsiteX5" fmla="*/ 43558 w 226487"/>
                    <a:gd name="connsiteY5" fmla="*/ 302533 h 541043"/>
                    <a:gd name="connsiteX6" fmla="*/ 12689 w 226487"/>
                    <a:gd name="connsiteY6" fmla="*/ 287354 h 541043"/>
                    <a:gd name="connsiteX7" fmla="*/ 335 w 226487"/>
                    <a:gd name="connsiteY7" fmla="*/ 247588 h 541043"/>
                    <a:gd name="connsiteX8" fmla="*/ 20264 w 226487"/>
                    <a:gd name="connsiteY8" fmla="*/ 73010 h 541043"/>
                    <a:gd name="connsiteX9" fmla="*/ 96852 w 226487"/>
                    <a:gd name="connsiteY9" fmla="*/ 0 h 541043"/>
                    <a:gd name="connsiteX10" fmla="*/ 173589 w 226487"/>
                    <a:gd name="connsiteY10" fmla="*/ 0 h 541043"/>
                    <a:gd name="connsiteX11" fmla="*/ 224752 w 226487"/>
                    <a:gd name="connsiteY11" fmla="*/ 20894 h 541043"/>
                    <a:gd name="connsiteX12" fmla="*/ 226487 w 226487"/>
                    <a:gd name="connsiteY12" fmla="*/ 23257 h 5410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26487" h="541043">
                      <a:moveTo>
                        <a:pt x="226470" y="308529"/>
                      </a:moveTo>
                      <a:lnTo>
                        <a:pt x="210320" y="527126"/>
                      </a:lnTo>
                      <a:cubicBezTo>
                        <a:pt x="209779" y="534971"/>
                        <a:pt x="203227" y="541043"/>
                        <a:pt x="195351" y="541043"/>
                      </a:cubicBezTo>
                      <a:lnTo>
                        <a:pt x="75119" y="541043"/>
                      </a:lnTo>
                      <a:cubicBezTo>
                        <a:pt x="67274" y="541043"/>
                        <a:pt x="60722" y="534971"/>
                        <a:pt x="60151" y="527126"/>
                      </a:cubicBezTo>
                      <a:lnTo>
                        <a:pt x="43558" y="302533"/>
                      </a:lnTo>
                      <a:cubicBezTo>
                        <a:pt x="31746" y="301872"/>
                        <a:pt x="20895" y="296521"/>
                        <a:pt x="12689" y="287354"/>
                      </a:cubicBezTo>
                      <a:cubicBezTo>
                        <a:pt x="3191" y="276713"/>
                        <a:pt x="-1318" y="262196"/>
                        <a:pt x="335" y="247588"/>
                      </a:cubicBezTo>
                      <a:lnTo>
                        <a:pt x="20264" y="73010"/>
                      </a:lnTo>
                      <a:cubicBezTo>
                        <a:pt x="25013" y="31381"/>
                        <a:pt x="57957" y="0"/>
                        <a:pt x="96852" y="0"/>
                      </a:cubicBezTo>
                      <a:lnTo>
                        <a:pt x="173589" y="0"/>
                      </a:lnTo>
                      <a:cubicBezTo>
                        <a:pt x="193067" y="0"/>
                        <a:pt x="211049" y="7845"/>
                        <a:pt x="224752" y="20894"/>
                      </a:cubicBezTo>
                      <a:lnTo>
                        <a:pt x="226487" y="23257"/>
                      </a:lnTo>
                    </a:path>
                  </a:pathLst>
                </a:custGeom>
                <a:grpFill/>
                <a:ln w="9525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973" name="Freeform 972">
              <a:extLst>
                <a:ext uri="{FF2B5EF4-FFF2-40B4-BE49-F238E27FC236}">
                  <a16:creationId xmlns:a16="http://schemas.microsoft.com/office/drawing/2014/main" id="{65B3C9A1-DF84-D606-F9E2-6C4AE5A15417}"/>
                </a:ext>
              </a:extLst>
            </p:cNvPr>
            <p:cNvSpPr/>
            <p:nvPr/>
          </p:nvSpPr>
          <p:spPr>
            <a:xfrm>
              <a:off x="2056646" y="2521517"/>
              <a:ext cx="276979" cy="738665"/>
            </a:xfrm>
            <a:custGeom>
              <a:avLst/>
              <a:gdLst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96852 w 270502"/>
                <a:gd name="connsiteY24" fmla="*/ 180349 h 721392"/>
                <a:gd name="connsiteX25" fmla="*/ 173589 w 270502"/>
                <a:gd name="connsiteY25" fmla="*/ 180349 h 721392"/>
                <a:gd name="connsiteX26" fmla="*/ 250238 w 270502"/>
                <a:gd name="connsiteY26" fmla="*/ 253359 h 721392"/>
                <a:gd name="connsiteX27" fmla="*/ 270166 w 270502"/>
                <a:gd name="connsiteY27" fmla="*/ 427937 h 721392"/>
                <a:gd name="connsiteX28" fmla="*/ 257782 w 270502"/>
                <a:gd name="connsiteY28" fmla="*/ 467703 h 721392"/>
                <a:gd name="connsiteX29" fmla="*/ 226913 w 270502"/>
                <a:gd name="connsiteY29" fmla="*/ 482882 h 721392"/>
                <a:gd name="connsiteX30" fmla="*/ 210320 w 270502"/>
                <a:gd name="connsiteY30" fmla="*/ 707475 h 721392"/>
                <a:gd name="connsiteX31" fmla="*/ 195351 w 270502"/>
                <a:gd name="connsiteY31" fmla="*/ 721392 h 721392"/>
                <a:gd name="connsiteX32" fmla="*/ 75119 w 270502"/>
                <a:gd name="connsiteY32" fmla="*/ 721392 h 721392"/>
                <a:gd name="connsiteX33" fmla="*/ 60151 w 270502"/>
                <a:gd name="connsiteY33" fmla="*/ 707475 h 721392"/>
                <a:gd name="connsiteX34" fmla="*/ 43558 w 270502"/>
                <a:gd name="connsiteY34" fmla="*/ 482882 h 721392"/>
                <a:gd name="connsiteX35" fmla="*/ 12689 w 270502"/>
                <a:gd name="connsiteY35" fmla="*/ 467703 h 721392"/>
                <a:gd name="connsiteX36" fmla="*/ 335 w 270502"/>
                <a:gd name="connsiteY36" fmla="*/ 427937 h 721392"/>
                <a:gd name="connsiteX37" fmla="*/ 20264 w 270502"/>
                <a:gd name="connsiteY37" fmla="*/ 253359 h 721392"/>
                <a:gd name="connsiteX38" fmla="*/ 96852 w 270502"/>
                <a:gd name="connsiteY38" fmla="*/ 180349 h 721392"/>
                <a:gd name="connsiteX39" fmla="*/ 135234 w 270502"/>
                <a:gd name="connsiteY39" fmla="*/ 30058 h 721392"/>
                <a:gd name="connsiteX40" fmla="*/ 90148 w 270502"/>
                <a:gd name="connsiteY40" fmla="*/ 75145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90149 w 270502"/>
                <a:gd name="connsiteY44" fmla="*/ 75145 h 721392"/>
                <a:gd name="connsiteX45" fmla="*/ 103382 w 270502"/>
                <a:gd name="connsiteY45" fmla="*/ 43280 h 721392"/>
                <a:gd name="connsiteX46" fmla="*/ 135235 w 270502"/>
                <a:gd name="connsiteY46" fmla="*/ 30058 h 721392"/>
                <a:gd name="connsiteX47" fmla="*/ 135234 w 270502"/>
                <a:gd name="connsiteY47" fmla="*/ 0 h 721392"/>
                <a:gd name="connsiteX48" fmla="*/ 210379 w 270502"/>
                <a:gd name="connsiteY48" fmla="*/ 75145 h 721392"/>
                <a:gd name="connsiteX49" fmla="*/ 135234 w 270502"/>
                <a:gd name="connsiteY49" fmla="*/ 150290 h 721392"/>
                <a:gd name="connsiteX50" fmla="*/ 60089 w 270502"/>
                <a:gd name="connsiteY50" fmla="*/ 75145 h 721392"/>
                <a:gd name="connsiteX51" fmla="*/ 135234 w 270502"/>
                <a:gd name="connsiteY51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4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90149 w 270502"/>
                <a:gd name="connsiteY45" fmla="*/ 75145 h 721392"/>
                <a:gd name="connsiteX46" fmla="*/ 135235 w 270502"/>
                <a:gd name="connsiteY46" fmla="*/ 30058 h 721392"/>
                <a:gd name="connsiteX47" fmla="*/ 135234 w 270502"/>
                <a:gd name="connsiteY47" fmla="*/ 30058 h 721392"/>
                <a:gd name="connsiteX48" fmla="*/ 135234 w 270502"/>
                <a:gd name="connsiteY48" fmla="*/ 0 h 721392"/>
                <a:gd name="connsiteX49" fmla="*/ 210379 w 270502"/>
                <a:gd name="connsiteY49" fmla="*/ 75145 h 721392"/>
                <a:gd name="connsiteX50" fmla="*/ 135234 w 270502"/>
                <a:gd name="connsiteY50" fmla="*/ 150290 h 721392"/>
                <a:gd name="connsiteX51" fmla="*/ 60089 w 270502"/>
                <a:gd name="connsiteY51" fmla="*/ 75145 h 721392"/>
                <a:gd name="connsiteX52" fmla="*/ 135234 w 270502"/>
                <a:gd name="connsiteY52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4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135235 w 270502"/>
                <a:gd name="connsiteY45" fmla="*/ 30058 h 721392"/>
                <a:gd name="connsiteX46" fmla="*/ 135234 w 270502"/>
                <a:gd name="connsiteY46" fmla="*/ 30058 h 721392"/>
                <a:gd name="connsiteX47" fmla="*/ 135234 w 270502"/>
                <a:gd name="connsiteY47" fmla="*/ 0 h 721392"/>
                <a:gd name="connsiteX48" fmla="*/ 210379 w 270502"/>
                <a:gd name="connsiteY48" fmla="*/ 75145 h 721392"/>
                <a:gd name="connsiteX49" fmla="*/ 135234 w 270502"/>
                <a:gd name="connsiteY49" fmla="*/ 150290 h 721392"/>
                <a:gd name="connsiteX50" fmla="*/ 60089 w 270502"/>
                <a:gd name="connsiteY50" fmla="*/ 75145 h 721392"/>
                <a:gd name="connsiteX51" fmla="*/ 135234 w 270502"/>
                <a:gd name="connsiteY51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135235 w 270502"/>
                <a:gd name="connsiteY45" fmla="*/ 30058 h 721392"/>
                <a:gd name="connsiteX46" fmla="*/ 135234 w 270502"/>
                <a:gd name="connsiteY46" fmla="*/ 0 h 721392"/>
                <a:gd name="connsiteX47" fmla="*/ 210379 w 270502"/>
                <a:gd name="connsiteY47" fmla="*/ 75145 h 721392"/>
                <a:gd name="connsiteX48" fmla="*/ 135234 w 270502"/>
                <a:gd name="connsiteY48" fmla="*/ 150290 h 721392"/>
                <a:gd name="connsiteX49" fmla="*/ 60089 w 270502"/>
                <a:gd name="connsiteY49" fmla="*/ 75145 h 721392"/>
                <a:gd name="connsiteX50" fmla="*/ 135234 w 270502"/>
                <a:gd name="connsiteY50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30058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135235 w 270502"/>
                <a:gd name="connsiteY44" fmla="*/ 30058 h 721392"/>
                <a:gd name="connsiteX45" fmla="*/ 135234 w 270502"/>
                <a:gd name="connsiteY45" fmla="*/ 0 h 721392"/>
                <a:gd name="connsiteX46" fmla="*/ 210379 w 270502"/>
                <a:gd name="connsiteY46" fmla="*/ 75145 h 721392"/>
                <a:gd name="connsiteX47" fmla="*/ 135234 w 270502"/>
                <a:gd name="connsiteY47" fmla="*/ 150290 h 721392"/>
                <a:gd name="connsiteX48" fmla="*/ 60089 w 270502"/>
                <a:gd name="connsiteY48" fmla="*/ 75145 h 721392"/>
                <a:gd name="connsiteX49" fmla="*/ 135234 w 270502"/>
                <a:gd name="connsiteY49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03371 w 270502"/>
                <a:gd name="connsiteY40" fmla="*/ 107010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135234 w 270502"/>
                <a:gd name="connsiteY44" fmla="*/ 0 h 721392"/>
                <a:gd name="connsiteX45" fmla="*/ 210379 w 270502"/>
                <a:gd name="connsiteY45" fmla="*/ 75145 h 721392"/>
                <a:gd name="connsiteX46" fmla="*/ 135234 w 270502"/>
                <a:gd name="connsiteY46" fmla="*/ 150290 h 721392"/>
                <a:gd name="connsiteX47" fmla="*/ 60089 w 270502"/>
                <a:gd name="connsiteY47" fmla="*/ 75145 h 721392"/>
                <a:gd name="connsiteX48" fmla="*/ 135234 w 270502"/>
                <a:gd name="connsiteY48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120232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35234 w 270502"/>
                <a:gd name="connsiteY43" fmla="*/ 0 h 721392"/>
                <a:gd name="connsiteX44" fmla="*/ 210379 w 270502"/>
                <a:gd name="connsiteY44" fmla="*/ 75145 h 721392"/>
                <a:gd name="connsiteX45" fmla="*/ 135234 w 270502"/>
                <a:gd name="connsiteY45" fmla="*/ 150290 h 721392"/>
                <a:gd name="connsiteX46" fmla="*/ 60089 w 270502"/>
                <a:gd name="connsiteY46" fmla="*/ 75145 h 721392"/>
                <a:gd name="connsiteX47" fmla="*/ 135234 w 270502"/>
                <a:gd name="connsiteY47" fmla="*/ 0 h 721392"/>
                <a:gd name="connsiteX0" fmla="*/ 35142 w 270502"/>
                <a:gd name="connsiteY0" fmla="*/ 447684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96852 w 270502"/>
                <a:gd name="connsiteY24" fmla="*/ 180349 h 721392"/>
                <a:gd name="connsiteX25" fmla="*/ 173589 w 270502"/>
                <a:gd name="connsiteY25" fmla="*/ 180349 h 721392"/>
                <a:gd name="connsiteX26" fmla="*/ 250238 w 270502"/>
                <a:gd name="connsiteY26" fmla="*/ 253359 h 721392"/>
                <a:gd name="connsiteX27" fmla="*/ 270166 w 270502"/>
                <a:gd name="connsiteY27" fmla="*/ 427937 h 721392"/>
                <a:gd name="connsiteX28" fmla="*/ 257782 w 270502"/>
                <a:gd name="connsiteY28" fmla="*/ 467703 h 721392"/>
                <a:gd name="connsiteX29" fmla="*/ 226913 w 270502"/>
                <a:gd name="connsiteY29" fmla="*/ 482882 h 721392"/>
                <a:gd name="connsiteX30" fmla="*/ 210320 w 270502"/>
                <a:gd name="connsiteY30" fmla="*/ 707475 h 721392"/>
                <a:gd name="connsiteX31" fmla="*/ 195351 w 270502"/>
                <a:gd name="connsiteY31" fmla="*/ 721392 h 721392"/>
                <a:gd name="connsiteX32" fmla="*/ 75119 w 270502"/>
                <a:gd name="connsiteY32" fmla="*/ 721392 h 721392"/>
                <a:gd name="connsiteX33" fmla="*/ 60151 w 270502"/>
                <a:gd name="connsiteY33" fmla="*/ 707475 h 721392"/>
                <a:gd name="connsiteX34" fmla="*/ 43558 w 270502"/>
                <a:gd name="connsiteY34" fmla="*/ 482882 h 721392"/>
                <a:gd name="connsiteX35" fmla="*/ 12689 w 270502"/>
                <a:gd name="connsiteY35" fmla="*/ 467703 h 721392"/>
                <a:gd name="connsiteX36" fmla="*/ 335 w 270502"/>
                <a:gd name="connsiteY36" fmla="*/ 427937 h 721392"/>
                <a:gd name="connsiteX37" fmla="*/ 20264 w 270502"/>
                <a:gd name="connsiteY37" fmla="*/ 253359 h 721392"/>
                <a:gd name="connsiteX38" fmla="*/ 96852 w 270502"/>
                <a:gd name="connsiteY38" fmla="*/ 180349 h 721392"/>
                <a:gd name="connsiteX39" fmla="*/ 135235 w 270502"/>
                <a:gd name="connsiteY39" fmla="*/ 120232 h 721392"/>
                <a:gd name="connsiteX40" fmla="*/ 135234 w 270502"/>
                <a:gd name="connsiteY40" fmla="*/ 120232 h 721392"/>
                <a:gd name="connsiteX41" fmla="*/ 135235 w 270502"/>
                <a:gd name="connsiteY41" fmla="*/ 120232 h 721392"/>
                <a:gd name="connsiteX42" fmla="*/ 135234 w 270502"/>
                <a:gd name="connsiteY42" fmla="*/ 0 h 721392"/>
                <a:gd name="connsiteX43" fmla="*/ 210379 w 270502"/>
                <a:gd name="connsiteY43" fmla="*/ 75145 h 721392"/>
                <a:gd name="connsiteX44" fmla="*/ 135234 w 270502"/>
                <a:gd name="connsiteY44" fmla="*/ 150290 h 721392"/>
                <a:gd name="connsiteX45" fmla="*/ 60089 w 270502"/>
                <a:gd name="connsiteY45" fmla="*/ 75145 h 721392"/>
                <a:gd name="connsiteX46" fmla="*/ 135234 w 270502"/>
                <a:gd name="connsiteY46" fmla="*/ 0 h 721392"/>
                <a:gd name="connsiteX0" fmla="*/ 35142 w 270502"/>
                <a:gd name="connsiteY0" fmla="*/ 447684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46144 w 270502"/>
                <a:gd name="connsiteY21" fmla="*/ 452883 h 721392"/>
                <a:gd name="connsiteX22" fmla="*/ 35142 w 270502"/>
                <a:gd name="connsiteY22" fmla="*/ 447684 h 721392"/>
                <a:gd name="connsiteX23" fmla="*/ 96852 w 270502"/>
                <a:gd name="connsiteY23" fmla="*/ 180349 h 721392"/>
                <a:gd name="connsiteX24" fmla="*/ 173589 w 270502"/>
                <a:gd name="connsiteY24" fmla="*/ 180349 h 721392"/>
                <a:gd name="connsiteX25" fmla="*/ 250238 w 270502"/>
                <a:gd name="connsiteY25" fmla="*/ 253359 h 721392"/>
                <a:gd name="connsiteX26" fmla="*/ 270166 w 270502"/>
                <a:gd name="connsiteY26" fmla="*/ 427937 h 721392"/>
                <a:gd name="connsiteX27" fmla="*/ 257782 w 270502"/>
                <a:gd name="connsiteY27" fmla="*/ 467703 h 721392"/>
                <a:gd name="connsiteX28" fmla="*/ 226913 w 270502"/>
                <a:gd name="connsiteY28" fmla="*/ 482882 h 721392"/>
                <a:gd name="connsiteX29" fmla="*/ 210320 w 270502"/>
                <a:gd name="connsiteY29" fmla="*/ 707475 h 721392"/>
                <a:gd name="connsiteX30" fmla="*/ 195351 w 270502"/>
                <a:gd name="connsiteY30" fmla="*/ 721392 h 721392"/>
                <a:gd name="connsiteX31" fmla="*/ 75119 w 270502"/>
                <a:gd name="connsiteY31" fmla="*/ 721392 h 721392"/>
                <a:gd name="connsiteX32" fmla="*/ 60151 w 270502"/>
                <a:gd name="connsiteY32" fmla="*/ 707475 h 721392"/>
                <a:gd name="connsiteX33" fmla="*/ 43558 w 270502"/>
                <a:gd name="connsiteY33" fmla="*/ 482882 h 721392"/>
                <a:gd name="connsiteX34" fmla="*/ 12689 w 270502"/>
                <a:gd name="connsiteY34" fmla="*/ 467703 h 721392"/>
                <a:gd name="connsiteX35" fmla="*/ 335 w 270502"/>
                <a:gd name="connsiteY35" fmla="*/ 427937 h 721392"/>
                <a:gd name="connsiteX36" fmla="*/ 20264 w 270502"/>
                <a:gd name="connsiteY36" fmla="*/ 253359 h 721392"/>
                <a:gd name="connsiteX37" fmla="*/ 96852 w 270502"/>
                <a:gd name="connsiteY37" fmla="*/ 180349 h 721392"/>
                <a:gd name="connsiteX38" fmla="*/ 135235 w 270502"/>
                <a:gd name="connsiteY38" fmla="*/ 120232 h 721392"/>
                <a:gd name="connsiteX39" fmla="*/ 135234 w 270502"/>
                <a:gd name="connsiteY39" fmla="*/ 120232 h 721392"/>
                <a:gd name="connsiteX40" fmla="*/ 135235 w 270502"/>
                <a:gd name="connsiteY40" fmla="*/ 120232 h 721392"/>
                <a:gd name="connsiteX41" fmla="*/ 135234 w 270502"/>
                <a:gd name="connsiteY41" fmla="*/ 0 h 721392"/>
                <a:gd name="connsiteX42" fmla="*/ 210379 w 270502"/>
                <a:gd name="connsiteY42" fmla="*/ 75145 h 721392"/>
                <a:gd name="connsiteX43" fmla="*/ 135234 w 270502"/>
                <a:gd name="connsiteY43" fmla="*/ 150290 h 721392"/>
                <a:gd name="connsiteX44" fmla="*/ 60089 w 270502"/>
                <a:gd name="connsiteY44" fmla="*/ 75145 h 721392"/>
                <a:gd name="connsiteX45" fmla="*/ 135234 w 270502"/>
                <a:gd name="connsiteY45" fmla="*/ 0 h 721392"/>
                <a:gd name="connsiteX0" fmla="*/ 46144 w 270502"/>
                <a:gd name="connsiteY0" fmla="*/ 452883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46144 w 270502"/>
                <a:gd name="connsiteY21" fmla="*/ 452883 h 721392"/>
                <a:gd name="connsiteX22" fmla="*/ 96852 w 270502"/>
                <a:gd name="connsiteY22" fmla="*/ 180349 h 721392"/>
                <a:gd name="connsiteX23" fmla="*/ 173589 w 270502"/>
                <a:gd name="connsiteY23" fmla="*/ 180349 h 721392"/>
                <a:gd name="connsiteX24" fmla="*/ 250238 w 270502"/>
                <a:gd name="connsiteY24" fmla="*/ 253359 h 721392"/>
                <a:gd name="connsiteX25" fmla="*/ 270166 w 270502"/>
                <a:gd name="connsiteY25" fmla="*/ 427937 h 721392"/>
                <a:gd name="connsiteX26" fmla="*/ 257782 w 270502"/>
                <a:gd name="connsiteY26" fmla="*/ 467703 h 721392"/>
                <a:gd name="connsiteX27" fmla="*/ 226913 w 270502"/>
                <a:gd name="connsiteY27" fmla="*/ 482882 h 721392"/>
                <a:gd name="connsiteX28" fmla="*/ 210320 w 270502"/>
                <a:gd name="connsiteY28" fmla="*/ 707475 h 721392"/>
                <a:gd name="connsiteX29" fmla="*/ 195351 w 270502"/>
                <a:gd name="connsiteY29" fmla="*/ 721392 h 721392"/>
                <a:gd name="connsiteX30" fmla="*/ 75119 w 270502"/>
                <a:gd name="connsiteY30" fmla="*/ 721392 h 721392"/>
                <a:gd name="connsiteX31" fmla="*/ 60151 w 270502"/>
                <a:gd name="connsiteY31" fmla="*/ 707475 h 721392"/>
                <a:gd name="connsiteX32" fmla="*/ 43558 w 270502"/>
                <a:gd name="connsiteY32" fmla="*/ 482882 h 721392"/>
                <a:gd name="connsiteX33" fmla="*/ 12689 w 270502"/>
                <a:gd name="connsiteY33" fmla="*/ 467703 h 721392"/>
                <a:gd name="connsiteX34" fmla="*/ 335 w 270502"/>
                <a:gd name="connsiteY34" fmla="*/ 427937 h 721392"/>
                <a:gd name="connsiteX35" fmla="*/ 20264 w 270502"/>
                <a:gd name="connsiteY35" fmla="*/ 253359 h 721392"/>
                <a:gd name="connsiteX36" fmla="*/ 96852 w 270502"/>
                <a:gd name="connsiteY36" fmla="*/ 180349 h 721392"/>
                <a:gd name="connsiteX37" fmla="*/ 135235 w 270502"/>
                <a:gd name="connsiteY37" fmla="*/ 120232 h 721392"/>
                <a:gd name="connsiteX38" fmla="*/ 135234 w 270502"/>
                <a:gd name="connsiteY38" fmla="*/ 120232 h 721392"/>
                <a:gd name="connsiteX39" fmla="*/ 135235 w 270502"/>
                <a:gd name="connsiteY39" fmla="*/ 120232 h 721392"/>
                <a:gd name="connsiteX40" fmla="*/ 135234 w 270502"/>
                <a:gd name="connsiteY40" fmla="*/ 0 h 721392"/>
                <a:gd name="connsiteX41" fmla="*/ 210379 w 270502"/>
                <a:gd name="connsiteY41" fmla="*/ 75145 h 721392"/>
                <a:gd name="connsiteX42" fmla="*/ 135234 w 270502"/>
                <a:gd name="connsiteY42" fmla="*/ 150290 h 721392"/>
                <a:gd name="connsiteX43" fmla="*/ 60089 w 270502"/>
                <a:gd name="connsiteY43" fmla="*/ 75145 h 721392"/>
                <a:gd name="connsiteX44" fmla="*/ 135234 w 270502"/>
                <a:gd name="connsiteY44" fmla="*/ 0 h 721392"/>
                <a:gd name="connsiteX0" fmla="*/ 57565 w 270502"/>
                <a:gd name="connsiteY0" fmla="*/ 452883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96852 w 270502"/>
                <a:gd name="connsiteY21" fmla="*/ 180349 h 721392"/>
                <a:gd name="connsiteX22" fmla="*/ 173589 w 270502"/>
                <a:gd name="connsiteY22" fmla="*/ 180349 h 721392"/>
                <a:gd name="connsiteX23" fmla="*/ 250238 w 270502"/>
                <a:gd name="connsiteY23" fmla="*/ 253359 h 721392"/>
                <a:gd name="connsiteX24" fmla="*/ 270166 w 270502"/>
                <a:gd name="connsiteY24" fmla="*/ 427937 h 721392"/>
                <a:gd name="connsiteX25" fmla="*/ 257782 w 270502"/>
                <a:gd name="connsiteY25" fmla="*/ 467703 h 721392"/>
                <a:gd name="connsiteX26" fmla="*/ 226913 w 270502"/>
                <a:gd name="connsiteY26" fmla="*/ 482882 h 721392"/>
                <a:gd name="connsiteX27" fmla="*/ 210320 w 270502"/>
                <a:gd name="connsiteY27" fmla="*/ 707475 h 721392"/>
                <a:gd name="connsiteX28" fmla="*/ 195351 w 270502"/>
                <a:gd name="connsiteY28" fmla="*/ 721392 h 721392"/>
                <a:gd name="connsiteX29" fmla="*/ 75119 w 270502"/>
                <a:gd name="connsiteY29" fmla="*/ 721392 h 721392"/>
                <a:gd name="connsiteX30" fmla="*/ 60151 w 270502"/>
                <a:gd name="connsiteY30" fmla="*/ 707475 h 721392"/>
                <a:gd name="connsiteX31" fmla="*/ 43558 w 270502"/>
                <a:gd name="connsiteY31" fmla="*/ 482882 h 721392"/>
                <a:gd name="connsiteX32" fmla="*/ 12689 w 270502"/>
                <a:gd name="connsiteY32" fmla="*/ 467703 h 721392"/>
                <a:gd name="connsiteX33" fmla="*/ 335 w 270502"/>
                <a:gd name="connsiteY33" fmla="*/ 427937 h 721392"/>
                <a:gd name="connsiteX34" fmla="*/ 20264 w 270502"/>
                <a:gd name="connsiteY34" fmla="*/ 253359 h 721392"/>
                <a:gd name="connsiteX35" fmla="*/ 96852 w 270502"/>
                <a:gd name="connsiteY35" fmla="*/ 180349 h 721392"/>
                <a:gd name="connsiteX36" fmla="*/ 135235 w 270502"/>
                <a:gd name="connsiteY36" fmla="*/ 120232 h 721392"/>
                <a:gd name="connsiteX37" fmla="*/ 135234 w 270502"/>
                <a:gd name="connsiteY37" fmla="*/ 120232 h 721392"/>
                <a:gd name="connsiteX38" fmla="*/ 135235 w 270502"/>
                <a:gd name="connsiteY38" fmla="*/ 120232 h 721392"/>
                <a:gd name="connsiteX39" fmla="*/ 135234 w 270502"/>
                <a:gd name="connsiteY39" fmla="*/ 0 h 721392"/>
                <a:gd name="connsiteX40" fmla="*/ 210379 w 270502"/>
                <a:gd name="connsiteY40" fmla="*/ 75145 h 721392"/>
                <a:gd name="connsiteX41" fmla="*/ 135234 w 270502"/>
                <a:gd name="connsiteY41" fmla="*/ 150290 h 721392"/>
                <a:gd name="connsiteX42" fmla="*/ 60089 w 270502"/>
                <a:gd name="connsiteY42" fmla="*/ 75145 h 721392"/>
                <a:gd name="connsiteX43" fmla="*/ 135234 w 270502"/>
                <a:gd name="connsiteY43" fmla="*/ 0 h 721392"/>
                <a:gd name="connsiteX0" fmla="*/ 72565 w 270502"/>
                <a:gd name="connsiteY0" fmla="*/ 466800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96852 w 270502"/>
                <a:gd name="connsiteY20" fmla="*/ 180349 h 721392"/>
                <a:gd name="connsiteX21" fmla="*/ 173589 w 270502"/>
                <a:gd name="connsiteY21" fmla="*/ 180349 h 721392"/>
                <a:gd name="connsiteX22" fmla="*/ 250238 w 270502"/>
                <a:gd name="connsiteY22" fmla="*/ 253359 h 721392"/>
                <a:gd name="connsiteX23" fmla="*/ 270166 w 270502"/>
                <a:gd name="connsiteY23" fmla="*/ 427937 h 721392"/>
                <a:gd name="connsiteX24" fmla="*/ 257782 w 270502"/>
                <a:gd name="connsiteY24" fmla="*/ 467703 h 721392"/>
                <a:gd name="connsiteX25" fmla="*/ 226913 w 270502"/>
                <a:gd name="connsiteY25" fmla="*/ 482882 h 721392"/>
                <a:gd name="connsiteX26" fmla="*/ 210320 w 270502"/>
                <a:gd name="connsiteY26" fmla="*/ 707475 h 721392"/>
                <a:gd name="connsiteX27" fmla="*/ 195351 w 270502"/>
                <a:gd name="connsiteY27" fmla="*/ 721392 h 721392"/>
                <a:gd name="connsiteX28" fmla="*/ 75119 w 270502"/>
                <a:gd name="connsiteY28" fmla="*/ 721392 h 721392"/>
                <a:gd name="connsiteX29" fmla="*/ 60151 w 270502"/>
                <a:gd name="connsiteY29" fmla="*/ 707475 h 721392"/>
                <a:gd name="connsiteX30" fmla="*/ 43558 w 270502"/>
                <a:gd name="connsiteY30" fmla="*/ 482882 h 721392"/>
                <a:gd name="connsiteX31" fmla="*/ 12689 w 270502"/>
                <a:gd name="connsiteY31" fmla="*/ 467703 h 721392"/>
                <a:gd name="connsiteX32" fmla="*/ 335 w 270502"/>
                <a:gd name="connsiteY32" fmla="*/ 427937 h 721392"/>
                <a:gd name="connsiteX33" fmla="*/ 20264 w 270502"/>
                <a:gd name="connsiteY33" fmla="*/ 253359 h 721392"/>
                <a:gd name="connsiteX34" fmla="*/ 96852 w 270502"/>
                <a:gd name="connsiteY34" fmla="*/ 180349 h 721392"/>
                <a:gd name="connsiteX35" fmla="*/ 135235 w 270502"/>
                <a:gd name="connsiteY35" fmla="*/ 120232 h 721392"/>
                <a:gd name="connsiteX36" fmla="*/ 135234 w 270502"/>
                <a:gd name="connsiteY36" fmla="*/ 120232 h 721392"/>
                <a:gd name="connsiteX37" fmla="*/ 135235 w 270502"/>
                <a:gd name="connsiteY37" fmla="*/ 120232 h 721392"/>
                <a:gd name="connsiteX38" fmla="*/ 135234 w 270502"/>
                <a:gd name="connsiteY38" fmla="*/ 0 h 721392"/>
                <a:gd name="connsiteX39" fmla="*/ 210379 w 270502"/>
                <a:gd name="connsiteY39" fmla="*/ 75145 h 721392"/>
                <a:gd name="connsiteX40" fmla="*/ 135234 w 270502"/>
                <a:gd name="connsiteY40" fmla="*/ 150290 h 721392"/>
                <a:gd name="connsiteX41" fmla="*/ 60089 w 270502"/>
                <a:gd name="connsiteY41" fmla="*/ 75145 h 721392"/>
                <a:gd name="connsiteX42" fmla="*/ 135234 w 270502"/>
                <a:gd name="connsiteY42" fmla="*/ 0 h 721392"/>
                <a:gd name="connsiteX0" fmla="*/ 72565 w 270502"/>
                <a:gd name="connsiteY0" fmla="*/ 466800 h 721392"/>
                <a:gd name="connsiteX1" fmla="*/ 35142 w 270502"/>
                <a:gd name="connsiteY1" fmla="*/ 447685 h 721392"/>
                <a:gd name="connsiteX2" fmla="*/ 57565 w 270502"/>
                <a:gd name="connsiteY2" fmla="*/ 452884 h 721392"/>
                <a:gd name="connsiteX3" fmla="*/ 72565 w 270502"/>
                <a:gd name="connsiteY3" fmla="*/ 466801 h 721392"/>
                <a:gd name="connsiteX4" fmla="*/ 89097 w 270502"/>
                <a:gd name="connsiteY4" fmla="*/ 691334 h 721392"/>
                <a:gd name="connsiteX5" fmla="*/ 181404 w 270502"/>
                <a:gd name="connsiteY5" fmla="*/ 691334 h 721392"/>
                <a:gd name="connsiteX6" fmla="*/ 197967 w 270502"/>
                <a:gd name="connsiteY6" fmla="*/ 466801 h 721392"/>
                <a:gd name="connsiteX7" fmla="*/ 212965 w 270502"/>
                <a:gd name="connsiteY7" fmla="*/ 452884 h 721392"/>
                <a:gd name="connsiteX8" fmla="*/ 224418 w 270502"/>
                <a:gd name="connsiteY8" fmla="*/ 452884 h 721392"/>
                <a:gd name="connsiteX9" fmla="*/ 235419 w 270502"/>
                <a:gd name="connsiteY9" fmla="*/ 447685 h 721392"/>
                <a:gd name="connsiteX10" fmla="*/ 240348 w 270502"/>
                <a:gd name="connsiteY10" fmla="*/ 431333 h 721392"/>
                <a:gd name="connsiteX11" fmla="*/ 240348 w 270502"/>
                <a:gd name="connsiteY11" fmla="*/ 431332 h 721392"/>
                <a:gd name="connsiteX12" fmla="*/ 235419 w 270502"/>
                <a:gd name="connsiteY12" fmla="*/ 447684 h 721392"/>
                <a:gd name="connsiteX13" fmla="*/ 224418 w 270502"/>
                <a:gd name="connsiteY13" fmla="*/ 452883 h 721392"/>
                <a:gd name="connsiteX14" fmla="*/ 212965 w 270502"/>
                <a:gd name="connsiteY14" fmla="*/ 452883 h 721392"/>
                <a:gd name="connsiteX15" fmla="*/ 197967 w 270502"/>
                <a:gd name="connsiteY15" fmla="*/ 466800 h 721392"/>
                <a:gd name="connsiteX16" fmla="*/ 181404 w 270502"/>
                <a:gd name="connsiteY16" fmla="*/ 691333 h 721392"/>
                <a:gd name="connsiteX17" fmla="*/ 89097 w 270502"/>
                <a:gd name="connsiteY17" fmla="*/ 691333 h 721392"/>
                <a:gd name="connsiteX18" fmla="*/ 72565 w 270502"/>
                <a:gd name="connsiteY18" fmla="*/ 466800 h 721392"/>
                <a:gd name="connsiteX19" fmla="*/ 96852 w 270502"/>
                <a:gd name="connsiteY19" fmla="*/ 180349 h 721392"/>
                <a:gd name="connsiteX20" fmla="*/ 173589 w 270502"/>
                <a:gd name="connsiteY20" fmla="*/ 180349 h 721392"/>
                <a:gd name="connsiteX21" fmla="*/ 250238 w 270502"/>
                <a:gd name="connsiteY21" fmla="*/ 253359 h 721392"/>
                <a:gd name="connsiteX22" fmla="*/ 270166 w 270502"/>
                <a:gd name="connsiteY22" fmla="*/ 427937 h 721392"/>
                <a:gd name="connsiteX23" fmla="*/ 257782 w 270502"/>
                <a:gd name="connsiteY23" fmla="*/ 467703 h 721392"/>
                <a:gd name="connsiteX24" fmla="*/ 226913 w 270502"/>
                <a:gd name="connsiteY24" fmla="*/ 482882 h 721392"/>
                <a:gd name="connsiteX25" fmla="*/ 210320 w 270502"/>
                <a:gd name="connsiteY25" fmla="*/ 707475 h 721392"/>
                <a:gd name="connsiteX26" fmla="*/ 195351 w 270502"/>
                <a:gd name="connsiteY26" fmla="*/ 721392 h 721392"/>
                <a:gd name="connsiteX27" fmla="*/ 75119 w 270502"/>
                <a:gd name="connsiteY27" fmla="*/ 721392 h 721392"/>
                <a:gd name="connsiteX28" fmla="*/ 60151 w 270502"/>
                <a:gd name="connsiteY28" fmla="*/ 707475 h 721392"/>
                <a:gd name="connsiteX29" fmla="*/ 43558 w 270502"/>
                <a:gd name="connsiteY29" fmla="*/ 482882 h 721392"/>
                <a:gd name="connsiteX30" fmla="*/ 12689 w 270502"/>
                <a:gd name="connsiteY30" fmla="*/ 467703 h 721392"/>
                <a:gd name="connsiteX31" fmla="*/ 335 w 270502"/>
                <a:gd name="connsiteY31" fmla="*/ 427937 h 721392"/>
                <a:gd name="connsiteX32" fmla="*/ 20264 w 270502"/>
                <a:gd name="connsiteY32" fmla="*/ 253359 h 721392"/>
                <a:gd name="connsiteX33" fmla="*/ 96852 w 270502"/>
                <a:gd name="connsiteY33" fmla="*/ 180349 h 721392"/>
                <a:gd name="connsiteX34" fmla="*/ 135235 w 270502"/>
                <a:gd name="connsiteY34" fmla="*/ 120232 h 721392"/>
                <a:gd name="connsiteX35" fmla="*/ 135234 w 270502"/>
                <a:gd name="connsiteY35" fmla="*/ 120232 h 721392"/>
                <a:gd name="connsiteX36" fmla="*/ 135235 w 270502"/>
                <a:gd name="connsiteY36" fmla="*/ 120232 h 721392"/>
                <a:gd name="connsiteX37" fmla="*/ 135234 w 270502"/>
                <a:gd name="connsiteY37" fmla="*/ 0 h 721392"/>
                <a:gd name="connsiteX38" fmla="*/ 210379 w 270502"/>
                <a:gd name="connsiteY38" fmla="*/ 75145 h 721392"/>
                <a:gd name="connsiteX39" fmla="*/ 135234 w 270502"/>
                <a:gd name="connsiteY39" fmla="*/ 150290 h 721392"/>
                <a:gd name="connsiteX40" fmla="*/ 60089 w 270502"/>
                <a:gd name="connsiteY40" fmla="*/ 75145 h 721392"/>
                <a:gd name="connsiteX41" fmla="*/ 135234 w 270502"/>
                <a:gd name="connsiteY41" fmla="*/ 0 h 721392"/>
                <a:gd name="connsiteX0" fmla="*/ 72565 w 270502"/>
                <a:gd name="connsiteY0" fmla="*/ 466800 h 721392"/>
                <a:gd name="connsiteX1" fmla="*/ 57565 w 270502"/>
                <a:gd name="connsiteY1" fmla="*/ 452884 h 721392"/>
                <a:gd name="connsiteX2" fmla="*/ 72565 w 270502"/>
                <a:gd name="connsiteY2" fmla="*/ 466801 h 721392"/>
                <a:gd name="connsiteX3" fmla="*/ 89097 w 270502"/>
                <a:gd name="connsiteY3" fmla="*/ 691334 h 721392"/>
                <a:gd name="connsiteX4" fmla="*/ 181404 w 270502"/>
                <a:gd name="connsiteY4" fmla="*/ 691334 h 721392"/>
                <a:gd name="connsiteX5" fmla="*/ 197967 w 270502"/>
                <a:gd name="connsiteY5" fmla="*/ 466801 h 721392"/>
                <a:gd name="connsiteX6" fmla="*/ 212965 w 270502"/>
                <a:gd name="connsiteY6" fmla="*/ 452884 h 721392"/>
                <a:gd name="connsiteX7" fmla="*/ 224418 w 270502"/>
                <a:gd name="connsiteY7" fmla="*/ 452884 h 721392"/>
                <a:gd name="connsiteX8" fmla="*/ 235419 w 270502"/>
                <a:gd name="connsiteY8" fmla="*/ 447685 h 721392"/>
                <a:gd name="connsiteX9" fmla="*/ 240348 w 270502"/>
                <a:gd name="connsiteY9" fmla="*/ 431333 h 721392"/>
                <a:gd name="connsiteX10" fmla="*/ 240348 w 270502"/>
                <a:gd name="connsiteY10" fmla="*/ 431332 h 721392"/>
                <a:gd name="connsiteX11" fmla="*/ 235419 w 270502"/>
                <a:gd name="connsiteY11" fmla="*/ 447684 h 721392"/>
                <a:gd name="connsiteX12" fmla="*/ 224418 w 270502"/>
                <a:gd name="connsiteY12" fmla="*/ 452883 h 721392"/>
                <a:gd name="connsiteX13" fmla="*/ 212965 w 270502"/>
                <a:gd name="connsiteY13" fmla="*/ 452883 h 721392"/>
                <a:gd name="connsiteX14" fmla="*/ 197967 w 270502"/>
                <a:gd name="connsiteY14" fmla="*/ 466800 h 721392"/>
                <a:gd name="connsiteX15" fmla="*/ 181404 w 270502"/>
                <a:gd name="connsiteY15" fmla="*/ 691333 h 721392"/>
                <a:gd name="connsiteX16" fmla="*/ 89097 w 270502"/>
                <a:gd name="connsiteY16" fmla="*/ 691333 h 721392"/>
                <a:gd name="connsiteX17" fmla="*/ 72565 w 270502"/>
                <a:gd name="connsiteY17" fmla="*/ 466800 h 721392"/>
                <a:gd name="connsiteX18" fmla="*/ 96852 w 270502"/>
                <a:gd name="connsiteY18" fmla="*/ 180349 h 721392"/>
                <a:gd name="connsiteX19" fmla="*/ 173589 w 270502"/>
                <a:gd name="connsiteY19" fmla="*/ 180349 h 721392"/>
                <a:gd name="connsiteX20" fmla="*/ 250238 w 270502"/>
                <a:gd name="connsiteY20" fmla="*/ 253359 h 721392"/>
                <a:gd name="connsiteX21" fmla="*/ 270166 w 270502"/>
                <a:gd name="connsiteY21" fmla="*/ 427937 h 721392"/>
                <a:gd name="connsiteX22" fmla="*/ 257782 w 270502"/>
                <a:gd name="connsiteY22" fmla="*/ 467703 h 721392"/>
                <a:gd name="connsiteX23" fmla="*/ 226913 w 270502"/>
                <a:gd name="connsiteY23" fmla="*/ 482882 h 721392"/>
                <a:gd name="connsiteX24" fmla="*/ 210320 w 270502"/>
                <a:gd name="connsiteY24" fmla="*/ 707475 h 721392"/>
                <a:gd name="connsiteX25" fmla="*/ 195351 w 270502"/>
                <a:gd name="connsiteY25" fmla="*/ 721392 h 721392"/>
                <a:gd name="connsiteX26" fmla="*/ 75119 w 270502"/>
                <a:gd name="connsiteY26" fmla="*/ 721392 h 721392"/>
                <a:gd name="connsiteX27" fmla="*/ 60151 w 270502"/>
                <a:gd name="connsiteY27" fmla="*/ 707475 h 721392"/>
                <a:gd name="connsiteX28" fmla="*/ 43558 w 270502"/>
                <a:gd name="connsiteY28" fmla="*/ 482882 h 721392"/>
                <a:gd name="connsiteX29" fmla="*/ 12689 w 270502"/>
                <a:gd name="connsiteY29" fmla="*/ 467703 h 721392"/>
                <a:gd name="connsiteX30" fmla="*/ 335 w 270502"/>
                <a:gd name="connsiteY30" fmla="*/ 427937 h 721392"/>
                <a:gd name="connsiteX31" fmla="*/ 20264 w 270502"/>
                <a:gd name="connsiteY31" fmla="*/ 253359 h 721392"/>
                <a:gd name="connsiteX32" fmla="*/ 96852 w 270502"/>
                <a:gd name="connsiteY32" fmla="*/ 180349 h 721392"/>
                <a:gd name="connsiteX33" fmla="*/ 135235 w 270502"/>
                <a:gd name="connsiteY33" fmla="*/ 120232 h 721392"/>
                <a:gd name="connsiteX34" fmla="*/ 135234 w 270502"/>
                <a:gd name="connsiteY34" fmla="*/ 120232 h 721392"/>
                <a:gd name="connsiteX35" fmla="*/ 135235 w 270502"/>
                <a:gd name="connsiteY35" fmla="*/ 120232 h 721392"/>
                <a:gd name="connsiteX36" fmla="*/ 135234 w 270502"/>
                <a:gd name="connsiteY36" fmla="*/ 0 h 721392"/>
                <a:gd name="connsiteX37" fmla="*/ 210379 w 270502"/>
                <a:gd name="connsiteY37" fmla="*/ 75145 h 721392"/>
                <a:gd name="connsiteX38" fmla="*/ 135234 w 270502"/>
                <a:gd name="connsiteY38" fmla="*/ 150290 h 721392"/>
                <a:gd name="connsiteX39" fmla="*/ 60089 w 270502"/>
                <a:gd name="connsiteY39" fmla="*/ 75145 h 721392"/>
                <a:gd name="connsiteX40" fmla="*/ 135234 w 270502"/>
                <a:gd name="connsiteY40" fmla="*/ 0 h 721392"/>
                <a:gd name="connsiteX0" fmla="*/ 89097 w 270502"/>
                <a:gd name="connsiteY0" fmla="*/ 691333 h 721392"/>
                <a:gd name="connsiteX1" fmla="*/ 57565 w 270502"/>
                <a:gd name="connsiteY1" fmla="*/ 452884 h 721392"/>
                <a:gd name="connsiteX2" fmla="*/ 72565 w 270502"/>
                <a:gd name="connsiteY2" fmla="*/ 466801 h 721392"/>
                <a:gd name="connsiteX3" fmla="*/ 89097 w 270502"/>
                <a:gd name="connsiteY3" fmla="*/ 691334 h 721392"/>
                <a:gd name="connsiteX4" fmla="*/ 181404 w 270502"/>
                <a:gd name="connsiteY4" fmla="*/ 691334 h 721392"/>
                <a:gd name="connsiteX5" fmla="*/ 197967 w 270502"/>
                <a:gd name="connsiteY5" fmla="*/ 466801 h 721392"/>
                <a:gd name="connsiteX6" fmla="*/ 212965 w 270502"/>
                <a:gd name="connsiteY6" fmla="*/ 452884 h 721392"/>
                <a:gd name="connsiteX7" fmla="*/ 224418 w 270502"/>
                <a:gd name="connsiteY7" fmla="*/ 452884 h 721392"/>
                <a:gd name="connsiteX8" fmla="*/ 235419 w 270502"/>
                <a:gd name="connsiteY8" fmla="*/ 447685 h 721392"/>
                <a:gd name="connsiteX9" fmla="*/ 240348 w 270502"/>
                <a:gd name="connsiteY9" fmla="*/ 431333 h 721392"/>
                <a:gd name="connsiteX10" fmla="*/ 240348 w 270502"/>
                <a:gd name="connsiteY10" fmla="*/ 431332 h 721392"/>
                <a:gd name="connsiteX11" fmla="*/ 235419 w 270502"/>
                <a:gd name="connsiteY11" fmla="*/ 447684 h 721392"/>
                <a:gd name="connsiteX12" fmla="*/ 224418 w 270502"/>
                <a:gd name="connsiteY12" fmla="*/ 452883 h 721392"/>
                <a:gd name="connsiteX13" fmla="*/ 212965 w 270502"/>
                <a:gd name="connsiteY13" fmla="*/ 452883 h 721392"/>
                <a:gd name="connsiteX14" fmla="*/ 197967 w 270502"/>
                <a:gd name="connsiteY14" fmla="*/ 466800 h 721392"/>
                <a:gd name="connsiteX15" fmla="*/ 181404 w 270502"/>
                <a:gd name="connsiteY15" fmla="*/ 691333 h 721392"/>
                <a:gd name="connsiteX16" fmla="*/ 89097 w 270502"/>
                <a:gd name="connsiteY16" fmla="*/ 691333 h 721392"/>
                <a:gd name="connsiteX17" fmla="*/ 96852 w 270502"/>
                <a:gd name="connsiteY17" fmla="*/ 180349 h 721392"/>
                <a:gd name="connsiteX18" fmla="*/ 173589 w 270502"/>
                <a:gd name="connsiteY18" fmla="*/ 180349 h 721392"/>
                <a:gd name="connsiteX19" fmla="*/ 250238 w 270502"/>
                <a:gd name="connsiteY19" fmla="*/ 253359 h 721392"/>
                <a:gd name="connsiteX20" fmla="*/ 270166 w 270502"/>
                <a:gd name="connsiteY20" fmla="*/ 427937 h 721392"/>
                <a:gd name="connsiteX21" fmla="*/ 257782 w 270502"/>
                <a:gd name="connsiteY21" fmla="*/ 467703 h 721392"/>
                <a:gd name="connsiteX22" fmla="*/ 226913 w 270502"/>
                <a:gd name="connsiteY22" fmla="*/ 482882 h 721392"/>
                <a:gd name="connsiteX23" fmla="*/ 210320 w 270502"/>
                <a:gd name="connsiteY23" fmla="*/ 707475 h 721392"/>
                <a:gd name="connsiteX24" fmla="*/ 195351 w 270502"/>
                <a:gd name="connsiteY24" fmla="*/ 721392 h 721392"/>
                <a:gd name="connsiteX25" fmla="*/ 75119 w 270502"/>
                <a:gd name="connsiteY25" fmla="*/ 721392 h 721392"/>
                <a:gd name="connsiteX26" fmla="*/ 60151 w 270502"/>
                <a:gd name="connsiteY26" fmla="*/ 707475 h 721392"/>
                <a:gd name="connsiteX27" fmla="*/ 43558 w 270502"/>
                <a:gd name="connsiteY27" fmla="*/ 482882 h 721392"/>
                <a:gd name="connsiteX28" fmla="*/ 12689 w 270502"/>
                <a:gd name="connsiteY28" fmla="*/ 467703 h 721392"/>
                <a:gd name="connsiteX29" fmla="*/ 335 w 270502"/>
                <a:gd name="connsiteY29" fmla="*/ 427937 h 721392"/>
                <a:gd name="connsiteX30" fmla="*/ 20264 w 270502"/>
                <a:gd name="connsiteY30" fmla="*/ 253359 h 721392"/>
                <a:gd name="connsiteX31" fmla="*/ 96852 w 270502"/>
                <a:gd name="connsiteY31" fmla="*/ 180349 h 721392"/>
                <a:gd name="connsiteX32" fmla="*/ 135235 w 270502"/>
                <a:gd name="connsiteY32" fmla="*/ 120232 h 721392"/>
                <a:gd name="connsiteX33" fmla="*/ 135234 w 270502"/>
                <a:gd name="connsiteY33" fmla="*/ 120232 h 721392"/>
                <a:gd name="connsiteX34" fmla="*/ 135235 w 270502"/>
                <a:gd name="connsiteY34" fmla="*/ 120232 h 721392"/>
                <a:gd name="connsiteX35" fmla="*/ 135234 w 270502"/>
                <a:gd name="connsiteY35" fmla="*/ 0 h 721392"/>
                <a:gd name="connsiteX36" fmla="*/ 210379 w 270502"/>
                <a:gd name="connsiteY36" fmla="*/ 75145 h 721392"/>
                <a:gd name="connsiteX37" fmla="*/ 135234 w 270502"/>
                <a:gd name="connsiteY37" fmla="*/ 150290 h 721392"/>
                <a:gd name="connsiteX38" fmla="*/ 60089 w 270502"/>
                <a:gd name="connsiteY38" fmla="*/ 75145 h 721392"/>
                <a:gd name="connsiteX39" fmla="*/ 135234 w 270502"/>
                <a:gd name="connsiteY39" fmla="*/ 0 h 721392"/>
                <a:gd name="connsiteX0" fmla="*/ 89097 w 270502"/>
                <a:gd name="connsiteY0" fmla="*/ 691333 h 721392"/>
                <a:gd name="connsiteX1" fmla="*/ 57565 w 270502"/>
                <a:gd name="connsiteY1" fmla="*/ 452884 h 721392"/>
                <a:gd name="connsiteX2" fmla="*/ 89097 w 270502"/>
                <a:gd name="connsiteY2" fmla="*/ 691334 h 721392"/>
                <a:gd name="connsiteX3" fmla="*/ 181404 w 270502"/>
                <a:gd name="connsiteY3" fmla="*/ 691334 h 721392"/>
                <a:gd name="connsiteX4" fmla="*/ 197967 w 270502"/>
                <a:gd name="connsiteY4" fmla="*/ 466801 h 721392"/>
                <a:gd name="connsiteX5" fmla="*/ 212965 w 270502"/>
                <a:gd name="connsiteY5" fmla="*/ 452884 h 721392"/>
                <a:gd name="connsiteX6" fmla="*/ 224418 w 270502"/>
                <a:gd name="connsiteY6" fmla="*/ 452884 h 721392"/>
                <a:gd name="connsiteX7" fmla="*/ 235419 w 270502"/>
                <a:gd name="connsiteY7" fmla="*/ 447685 h 721392"/>
                <a:gd name="connsiteX8" fmla="*/ 240348 w 270502"/>
                <a:gd name="connsiteY8" fmla="*/ 431333 h 721392"/>
                <a:gd name="connsiteX9" fmla="*/ 240348 w 270502"/>
                <a:gd name="connsiteY9" fmla="*/ 431332 h 721392"/>
                <a:gd name="connsiteX10" fmla="*/ 235419 w 270502"/>
                <a:gd name="connsiteY10" fmla="*/ 447684 h 721392"/>
                <a:gd name="connsiteX11" fmla="*/ 224418 w 270502"/>
                <a:gd name="connsiteY11" fmla="*/ 452883 h 721392"/>
                <a:gd name="connsiteX12" fmla="*/ 212965 w 270502"/>
                <a:gd name="connsiteY12" fmla="*/ 452883 h 721392"/>
                <a:gd name="connsiteX13" fmla="*/ 197967 w 270502"/>
                <a:gd name="connsiteY13" fmla="*/ 466800 h 721392"/>
                <a:gd name="connsiteX14" fmla="*/ 181404 w 270502"/>
                <a:gd name="connsiteY14" fmla="*/ 691333 h 721392"/>
                <a:gd name="connsiteX15" fmla="*/ 89097 w 270502"/>
                <a:gd name="connsiteY15" fmla="*/ 691333 h 721392"/>
                <a:gd name="connsiteX16" fmla="*/ 96852 w 270502"/>
                <a:gd name="connsiteY16" fmla="*/ 180349 h 721392"/>
                <a:gd name="connsiteX17" fmla="*/ 173589 w 270502"/>
                <a:gd name="connsiteY17" fmla="*/ 180349 h 721392"/>
                <a:gd name="connsiteX18" fmla="*/ 250238 w 270502"/>
                <a:gd name="connsiteY18" fmla="*/ 253359 h 721392"/>
                <a:gd name="connsiteX19" fmla="*/ 270166 w 270502"/>
                <a:gd name="connsiteY19" fmla="*/ 427937 h 721392"/>
                <a:gd name="connsiteX20" fmla="*/ 257782 w 270502"/>
                <a:gd name="connsiteY20" fmla="*/ 467703 h 721392"/>
                <a:gd name="connsiteX21" fmla="*/ 226913 w 270502"/>
                <a:gd name="connsiteY21" fmla="*/ 482882 h 721392"/>
                <a:gd name="connsiteX22" fmla="*/ 210320 w 270502"/>
                <a:gd name="connsiteY22" fmla="*/ 707475 h 721392"/>
                <a:gd name="connsiteX23" fmla="*/ 195351 w 270502"/>
                <a:gd name="connsiteY23" fmla="*/ 721392 h 721392"/>
                <a:gd name="connsiteX24" fmla="*/ 75119 w 270502"/>
                <a:gd name="connsiteY24" fmla="*/ 721392 h 721392"/>
                <a:gd name="connsiteX25" fmla="*/ 60151 w 270502"/>
                <a:gd name="connsiteY25" fmla="*/ 707475 h 721392"/>
                <a:gd name="connsiteX26" fmla="*/ 43558 w 270502"/>
                <a:gd name="connsiteY26" fmla="*/ 482882 h 721392"/>
                <a:gd name="connsiteX27" fmla="*/ 12689 w 270502"/>
                <a:gd name="connsiteY27" fmla="*/ 467703 h 721392"/>
                <a:gd name="connsiteX28" fmla="*/ 335 w 270502"/>
                <a:gd name="connsiteY28" fmla="*/ 427937 h 721392"/>
                <a:gd name="connsiteX29" fmla="*/ 20264 w 270502"/>
                <a:gd name="connsiteY29" fmla="*/ 253359 h 721392"/>
                <a:gd name="connsiteX30" fmla="*/ 96852 w 270502"/>
                <a:gd name="connsiteY30" fmla="*/ 180349 h 721392"/>
                <a:gd name="connsiteX31" fmla="*/ 135235 w 270502"/>
                <a:gd name="connsiteY31" fmla="*/ 120232 h 721392"/>
                <a:gd name="connsiteX32" fmla="*/ 135234 w 270502"/>
                <a:gd name="connsiteY32" fmla="*/ 120232 h 721392"/>
                <a:gd name="connsiteX33" fmla="*/ 135235 w 270502"/>
                <a:gd name="connsiteY33" fmla="*/ 120232 h 721392"/>
                <a:gd name="connsiteX34" fmla="*/ 135234 w 270502"/>
                <a:gd name="connsiteY34" fmla="*/ 0 h 721392"/>
                <a:gd name="connsiteX35" fmla="*/ 210379 w 270502"/>
                <a:gd name="connsiteY35" fmla="*/ 75145 h 721392"/>
                <a:gd name="connsiteX36" fmla="*/ 135234 w 270502"/>
                <a:gd name="connsiteY36" fmla="*/ 150290 h 721392"/>
                <a:gd name="connsiteX37" fmla="*/ 60089 w 270502"/>
                <a:gd name="connsiteY37" fmla="*/ 75145 h 721392"/>
                <a:gd name="connsiteX38" fmla="*/ 135234 w 270502"/>
                <a:gd name="connsiteY38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212965 w 270502"/>
                <a:gd name="connsiteY11" fmla="*/ 452883 h 721392"/>
                <a:gd name="connsiteX12" fmla="*/ 197967 w 270502"/>
                <a:gd name="connsiteY12" fmla="*/ 466800 h 721392"/>
                <a:gd name="connsiteX13" fmla="*/ 181404 w 270502"/>
                <a:gd name="connsiteY13" fmla="*/ 691333 h 721392"/>
                <a:gd name="connsiteX14" fmla="*/ 89097 w 270502"/>
                <a:gd name="connsiteY14" fmla="*/ 691333 h 721392"/>
                <a:gd name="connsiteX15" fmla="*/ 96852 w 270502"/>
                <a:gd name="connsiteY15" fmla="*/ 180349 h 721392"/>
                <a:gd name="connsiteX16" fmla="*/ 173589 w 270502"/>
                <a:gd name="connsiteY16" fmla="*/ 180349 h 721392"/>
                <a:gd name="connsiteX17" fmla="*/ 250238 w 270502"/>
                <a:gd name="connsiteY17" fmla="*/ 253359 h 721392"/>
                <a:gd name="connsiteX18" fmla="*/ 270166 w 270502"/>
                <a:gd name="connsiteY18" fmla="*/ 427937 h 721392"/>
                <a:gd name="connsiteX19" fmla="*/ 257782 w 270502"/>
                <a:gd name="connsiteY19" fmla="*/ 467703 h 721392"/>
                <a:gd name="connsiteX20" fmla="*/ 226913 w 270502"/>
                <a:gd name="connsiteY20" fmla="*/ 482882 h 721392"/>
                <a:gd name="connsiteX21" fmla="*/ 210320 w 270502"/>
                <a:gd name="connsiteY21" fmla="*/ 707475 h 721392"/>
                <a:gd name="connsiteX22" fmla="*/ 195351 w 270502"/>
                <a:gd name="connsiteY22" fmla="*/ 721392 h 721392"/>
                <a:gd name="connsiteX23" fmla="*/ 75119 w 270502"/>
                <a:gd name="connsiteY23" fmla="*/ 721392 h 721392"/>
                <a:gd name="connsiteX24" fmla="*/ 60151 w 270502"/>
                <a:gd name="connsiteY24" fmla="*/ 707475 h 721392"/>
                <a:gd name="connsiteX25" fmla="*/ 43558 w 270502"/>
                <a:gd name="connsiteY25" fmla="*/ 482882 h 721392"/>
                <a:gd name="connsiteX26" fmla="*/ 12689 w 270502"/>
                <a:gd name="connsiteY26" fmla="*/ 467703 h 721392"/>
                <a:gd name="connsiteX27" fmla="*/ 335 w 270502"/>
                <a:gd name="connsiteY27" fmla="*/ 427937 h 721392"/>
                <a:gd name="connsiteX28" fmla="*/ 20264 w 270502"/>
                <a:gd name="connsiteY28" fmla="*/ 253359 h 721392"/>
                <a:gd name="connsiteX29" fmla="*/ 96852 w 270502"/>
                <a:gd name="connsiteY29" fmla="*/ 180349 h 721392"/>
                <a:gd name="connsiteX30" fmla="*/ 135235 w 270502"/>
                <a:gd name="connsiteY30" fmla="*/ 120232 h 721392"/>
                <a:gd name="connsiteX31" fmla="*/ 135234 w 270502"/>
                <a:gd name="connsiteY31" fmla="*/ 120232 h 721392"/>
                <a:gd name="connsiteX32" fmla="*/ 135235 w 270502"/>
                <a:gd name="connsiteY32" fmla="*/ 120232 h 721392"/>
                <a:gd name="connsiteX33" fmla="*/ 135234 w 270502"/>
                <a:gd name="connsiteY33" fmla="*/ 0 h 721392"/>
                <a:gd name="connsiteX34" fmla="*/ 210379 w 270502"/>
                <a:gd name="connsiteY34" fmla="*/ 75145 h 721392"/>
                <a:gd name="connsiteX35" fmla="*/ 135234 w 270502"/>
                <a:gd name="connsiteY35" fmla="*/ 150290 h 721392"/>
                <a:gd name="connsiteX36" fmla="*/ 60089 w 270502"/>
                <a:gd name="connsiteY36" fmla="*/ 75145 h 721392"/>
                <a:gd name="connsiteX37" fmla="*/ 135234 w 270502"/>
                <a:gd name="connsiteY37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212965 w 270502"/>
                <a:gd name="connsiteY11" fmla="*/ 452883 h 721392"/>
                <a:gd name="connsiteX12" fmla="*/ 181404 w 270502"/>
                <a:gd name="connsiteY12" fmla="*/ 691333 h 721392"/>
                <a:gd name="connsiteX13" fmla="*/ 89097 w 270502"/>
                <a:gd name="connsiteY13" fmla="*/ 691333 h 721392"/>
                <a:gd name="connsiteX14" fmla="*/ 96852 w 270502"/>
                <a:gd name="connsiteY14" fmla="*/ 180349 h 721392"/>
                <a:gd name="connsiteX15" fmla="*/ 173589 w 270502"/>
                <a:gd name="connsiteY15" fmla="*/ 180349 h 721392"/>
                <a:gd name="connsiteX16" fmla="*/ 250238 w 270502"/>
                <a:gd name="connsiteY16" fmla="*/ 253359 h 721392"/>
                <a:gd name="connsiteX17" fmla="*/ 270166 w 270502"/>
                <a:gd name="connsiteY17" fmla="*/ 427937 h 721392"/>
                <a:gd name="connsiteX18" fmla="*/ 257782 w 270502"/>
                <a:gd name="connsiteY18" fmla="*/ 467703 h 721392"/>
                <a:gd name="connsiteX19" fmla="*/ 226913 w 270502"/>
                <a:gd name="connsiteY19" fmla="*/ 482882 h 721392"/>
                <a:gd name="connsiteX20" fmla="*/ 210320 w 270502"/>
                <a:gd name="connsiteY20" fmla="*/ 707475 h 721392"/>
                <a:gd name="connsiteX21" fmla="*/ 195351 w 270502"/>
                <a:gd name="connsiteY21" fmla="*/ 721392 h 721392"/>
                <a:gd name="connsiteX22" fmla="*/ 75119 w 270502"/>
                <a:gd name="connsiteY22" fmla="*/ 721392 h 721392"/>
                <a:gd name="connsiteX23" fmla="*/ 60151 w 270502"/>
                <a:gd name="connsiteY23" fmla="*/ 707475 h 721392"/>
                <a:gd name="connsiteX24" fmla="*/ 43558 w 270502"/>
                <a:gd name="connsiteY24" fmla="*/ 482882 h 721392"/>
                <a:gd name="connsiteX25" fmla="*/ 12689 w 270502"/>
                <a:gd name="connsiteY25" fmla="*/ 467703 h 721392"/>
                <a:gd name="connsiteX26" fmla="*/ 335 w 270502"/>
                <a:gd name="connsiteY26" fmla="*/ 427937 h 721392"/>
                <a:gd name="connsiteX27" fmla="*/ 20264 w 270502"/>
                <a:gd name="connsiteY27" fmla="*/ 253359 h 721392"/>
                <a:gd name="connsiteX28" fmla="*/ 96852 w 270502"/>
                <a:gd name="connsiteY28" fmla="*/ 180349 h 721392"/>
                <a:gd name="connsiteX29" fmla="*/ 135235 w 270502"/>
                <a:gd name="connsiteY29" fmla="*/ 120232 h 721392"/>
                <a:gd name="connsiteX30" fmla="*/ 135234 w 270502"/>
                <a:gd name="connsiteY30" fmla="*/ 120232 h 721392"/>
                <a:gd name="connsiteX31" fmla="*/ 135235 w 270502"/>
                <a:gd name="connsiteY31" fmla="*/ 120232 h 721392"/>
                <a:gd name="connsiteX32" fmla="*/ 135234 w 270502"/>
                <a:gd name="connsiteY32" fmla="*/ 0 h 721392"/>
                <a:gd name="connsiteX33" fmla="*/ 210379 w 270502"/>
                <a:gd name="connsiteY33" fmla="*/ 75145 h 721392"/>
                <a:gd name="connsiteX34" fmla="*/ 135234 w 270502"/>
                <a:gd name="connsiteY34" fmla="*/ 150290 h 721392"/>
                <a:gd name="connsiteX35" fmla="*/ 60089 w 270502"/>
                <a:gd name="connsiteY35" fmla="*/ 75145 h 721392"/>
                <a:gd name="connsiteX36" fmla="*/ 135234 w 270502"/>
                <a:gd name="connsiteY36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181404 w 270502"/>
                <a:gd name="connsiteY11" fmla="*/ 691333 h 721392"/>
                <a:gd name="connsiteX12" fmla="*/ 89097 w 270502"/>
                <a:gd name="connsiteY12" fmla="*/ 691333 h 721392"/>
                <a:gd name="connsiteX13" fmla="*/ 96852 w 270502"/>
                <a:gd name="connsiteY13" fmla="*/ 180349 h 721392"/>
                <a:gd name="connsiteX14" fmla="*/ 173589 w 270502"/>
                <a:gd name="connsiteY14" fmla="*/ 180349 h 721392"/>
                <a:gd name="connsiteX15" fmla="*/ 250238 w 270502"/>
                <a:gd name="connsiteY15" fmla="*/ 253359 h 721392"/>
                <a:gd name="connsiteX16" fmla="*/ 270166 w 270502"/>
                <a:gd name="connsiteY16" fmla="*/ 427937 h 721392"/>
                <a:gd name="connsiteX17" fmla="*/ 257782 w 270502"/>
                <a:gd name="connsiteY17" fmla="*/ 467703 h 721392"/>
                <a:gd name="connsiteX18" fmla="*/ 226913 w 270502"/>
                <a:gd name="connsiteY18" fmla="*/ 482882 h 721392"/>
                <a:gd name="connsiteX19" fmla="*/ 210320 w 270502"/>
                <a:gd name="connsiteY19" fmla="*/ 707475 h 721392"/>
                <a:gd name="connsiteX20" fmla="*/ 195351 w 270502"/>
                <a:gd name="connsiteY20" fmla="*/ 721392 h 721392"/>
                <a:gd name="connsiteX21" fmla="*/ 75119 w 270502"/>
                <a:gd name="connsiteY21" fmla="*/ 721392 h 721392"/>
                <a:gd name="connsiteX22" fmla="*/ 60151 w 270502"/>
                <a:gd name="connsiteY22" fmla="*/ 707475 h 721392"/>
                <a:gd name="connsiteX23" fmla="*/ 43558 w 270502"/>
                <a:gd name="connsiteY23" fmla="*/ 482882 h 721392"/>
                <a:gd name="connsiteX24" fmla="*/ 12689 w 270502"/>
                <a:gd name="connsiteY24" fmla="*/ 467703 h 721392"/>
                <a:gd name="connsiteX25" fmla="*/ 335 w 270502"/>
                <a:gd name="connsiteY25" fmla="*/ 427937 h 721392"/>
                <a:gd name="connsiteX26" fmla="*/ 20264 w 270502"/>
                <a:gd name="connsiteY26" fmla="*/ 253359 h 721392"/>
                <a:gd name="connsiteX27" fmla="*/ 96852 w 270502"/>
                <a:gd name="connsiteY27" fmla="*/ 180349 h 721392"/>
                <a:gd name="connsiteX28" fmla="*/ 135235 w 270502"/>
                <a:gd name="connsiteY28" fmla="*/ 120232 h 721392"/>
                <a:gd name="connsiteX29" fmla="*/ 135234 w 270502"/>
                <a:gd name="connsiteY29" fmla="*/ 120232 h 721392"/>
                <a:gd name="connsiteX30" fmla="*/ 135235 w 270502"/>
                <a:gd name="connsiteY30" fmla="*/ 120232 h 721392"/>
                <a:gd name="connsiteX31" fmla="*/ 135234 w 270502"/>
                <a:gd name="connsiteY31" fmla="*/ 0 h 721392"/>
                <a:gd name="connsiteX32" fmla="*/ 210379 w 270502"/>
                <a:gd name="connsiteY32" fmla="*/ 75145 h 721392"/>
                <a:gd name="connsiteX33" fmla="*/ 135234 w 270502"/>
                <a:gd name="connsiteY33" fmla="*/ 150290 h 721392"/>
                <a:gd name="connsiteX34" fmla="*/ 60089 w 270502"/>
                <a:gd name="connsiteY34" fmla="*/ 75145 h 721392"/>
                <a:gd name="connsiteX35" fmla="*/ 135234 w 270502"/>
                <a:gd name="connsiteY35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181404 w 270502"/>
                <a:gd name="connsiteY10" fmla="*/ 691333 h 721392"/>
                <a:gd name="connsiteX11" fmla="*/ 89097 w 270502"/>
                <a:gd name="connsiteY11" fmla="*/ 691333 h 721392"/>
                <a:gd name="connsiteX12" fmla="*/ 96852 w 270502"/>
                <a:gd name="connsiteY12" fmla="*/ 180349 h 721392"/>
                <a:gd name="connsiteX13" fmla="*/ 173589 w 270502"/>
                <a:gd name="connsiteY13" fmla="*/ 180349 h 721392"/>
                <a:gd name="connsiteX14" fmla="*/ 250238 w 270502"/>
                <a:gd name="connsiteY14" fmla="*/ 253359 h 721392"/>
                <a:gd name="connsiteX15" fmla="*/ 270166 w 270502"/>
                <a:gd name="connsiteY15" fmla="*/ 427937 h 721392"/>
                <a:gd name="connsiteX16" fmla="*/ 257782 w 270502"/>
                <a:gd name="connsiteY16" fmla="*/ 467703 h 721392"/>
                <a:gd name="connsiteX17" fmla="*/ 226913 w 270502"/>
                <a:gd name="connsiteY17" fmla="*/ 482882 h 721392"/>
                <a:gd name="connsiteX18" fmla="*/ 210320 w 270502"/>
                <a:gd name="connsiteY18" fmla="*/ 707475 h 721392"/>
                <a:gd name="connsiteX19" fmla="*/ 195351 w 270502"/>
                <a:gd name="connsiteY19" fmla="*/ 721392 h 721392"/>
                <a:gd name="connsiteX20" fmla="*/ 75119 w 270502"/>
                <a:gd name="connsiteY20" fmla="*/ 721392 h 721392"/>
                <a:gd name="connsiteX21" fmla="*/ 60151 w 270502"/>
                <a:gd name="connsiteY21" fmla="*/ 707475 h 721392"/>
                <a:gd name="connsiteX22" fmla="*/ 43558 w 270502"/>
                <a:gd name="connsiteY22" fmla="*/ 482882 h 721392"/>
                <a:gd name="connsiteX23" fmla="*/ 12689 w 270502"/>
                <a:gd name="connsiteY23" fmla="*/ 467703 h 721392"/>
                <a:gd name="connsiteX24" fmla="*/ 335 w 270502"/>
                <a:gd name="connsiteY24" fmla="*/ 427937 h 721392"/>
                <a:gd name="connsiteX25" fmla="*/ 20264 w 270502"/>
                <a:gd name="connsiteY25" fmla="*/ 253359 h 721392"/>
                <a:gd name="connsiteX26" fmla="*/ 96852 w 270502"/>
                <a:gd name="connsiteY26" fmla="*/ 180349 h 721392"/>
                <a:gd name="connsiteX27" fmla="*/ 135235 w 270502"/>
                <a:gd name="connsiteY27" fmla="*/ 120232 h 721392"/>
                <a:gd name="connsiteX28" fmla="*/ 135234 w 270502"/>
                <a:gd name="connsiteY28" fmla="*/ 120232 h 721392"/>
                <a:gd name="connsiteX29" fmla="*/ 135235 w 270502"/>
                <a:gd name="connsiteY29" fmla="*/ 120232 h 721392"/>
                <a:gd name="connsiteX30" fmla="*/ 135234 w 270502"/>
                <a:gd name="connsiteY30" fmla="*/ 0 h 721392"/>
                <a:gd name="connsiteX31" fmla="*/ 210379 w 270502"/>
                <a:gd name="connsiteY31" fmla="*/ 75145 h 721392"/>
                <a:gd name="connsiteX32" fmla="*/ 135234 w 270502"/>
                <a:gd name="connsiteY32" fmla="*/ 150290 h 721392"/>
                <a:gd name="connsiteX33" fmla="*/ 60089 w 270502"/>
                <a:gd name="connsiteY33" fmla="*/ 75145 h 721392"/>
                <a:gd name="connsiteX34" fmla="*/ 135234 w 270502"/>
                <a:gd name="connsiteY34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240348 w 270502"/>
                <a:gd name="connsiteY7" fmla="*/ 431332 h 721392"/>
                <a:gd name="connsiteX8" fmla="*/ 235419 w 270502"/>
                <a:gd name="connsiteY8" fmla="*/ 447684 h 721392"/>
                <a:gd name="connsiteX9" fmla="*/ 181404 w 270502"/>
                <a:gd name="connsiteY9" fmla="*/ 691333 h 721392"/>
                <a:gd name="connsiteX10" fmla="*/ 89097 w 270502"/>
                <a:gd name="connsiteY10" fmla="*/ 691333 h 721392"/>
                <a:gd name="connsiteX11" fmla="*/ 96852 w 270502"/>
                <a:gd name="connsiteY11" fmla="*/ 180349 h 721392"/>
                <a:gd name="connsiteX12" fmla="*/ 173589 w 270502"/>
                <a:gd name="connsiteY12" fmla="*/ 180349 h 721392"/>
                <a:gd name="connsiteX13" fmla="*/ 250238 w 270502"/>
                <a:gd name="connsiteY13" fmla="*/ 253359 h 721392"/>
                <a:gd name="connsiteX14" fmla="*/ 270166 w 270502"/>
                <a:gd name="connsiteY14" fmla="*/ 427937 h 721392"/>
                <a:gd name="connsiteX15" fmla="*/ 257782 w 270502"/>
                <a:gd name="connsiteY15" fmla="*/ 467703 h 721392"/>
                <a:gd name="connsiteX16" fmla="*/ 226913 w 270502"/>
                <a:gd name="connsiteY16" fmla="*/ 482882 h 721392"/>
                <a:gd name="connsiteX17" fmla="*/ 210320 w 270502"/>
                <a:gd name="connsiteY17" fmla="*/ 707475 h 721392"/>
                <a:gd name="connsiteX18" fmla="*/ 195351 w 270502"/>
                <a:gd name="connsiteY18" fmla="*/ 721392 h 721392"/>
                <a:gd name="connsiteX19" fmla="*/ 75119 w 270502"/>
                <a:gd name="connsiteY19" fmla="*/ 721392 h 721392"/>
                <a:gd name="connsiteX20" fmla="*/ 60151 w 270502"/>
                <a:gd name="connsiteY20" fmla="*/ 707475 h 721392"/>
                <a:gd name="connsiteX21" fmla="*/ 43558 w 270502"/>
                <a:gd name="connsiteY21" fmla="*/ 482882 h 721392"/>
                <a:gd name="connsiteX22" fmla="*/ 12689 w 270502"/>
                <a:gd name="connsiteY22" fmla="*/ 467703 h 721392"/>
                <a:gd name="connsiteX23" fmla="*/ 335 w 270502"/>
                <a:gd name="connsiteY23" fmla="*/ 427937 h 721392"/>
                <a:gd name="connsiteX24" fmla="*/ 20264 w 270502"/>
                <a:gd name="connsiteY24" fmla="*/ 253359 h 721392"/>
                <a:gd name="connsiteX25" fmla="*/ 96852 w 270502"/>
                <a:gd name="connsiteY25" fmla="*/ 180349 h 721392"/>
                <a:gd name="connsiteX26" fmla="*/ 135235 w 270502"/>
                <a:gd name="connsiteY26" fmla="*/ 120232 h 721392"/>
                <a:gd name="connsiteX27" fmla="*/ 135234 w 270502"/>
                <a:gd name="connsiteY27" fmla="*/ 120232 h 721392"/>
                <a:gd name="connsiteX28" fmla="*/ 135235 w 270502"/>
                <a:gd name="connsiteY28" fmla="*/ 120232 h 721392"/>
                <a:gd name="connsiteX29" fmla="*/ 135234 w 270502"/>
                <a:gd name="connsiteY29" fmla="*/ 0 h 721392"/>
                <a:gd name="connsiteX30" fmla="*/ 210379 w 270502"/>
                <a:gd name="connsiteY30" fmla="*/ 75145 h 721392"/>
                <a:gd name="connsiteX31" fmla="*/ 135234 w 270502"/>
                <a:gd name="connsiteY31" fmla="*/ 150290 h 721392"/>
                <a:gd name="connsiteX32" fmla="*/ 60089 w 270502"/>
                <a:gd name="connsiteY32" fmla="*/ 75145 h 721392"/>
                <a:gd name="connsiteX33" fmla="*/ 135234 w 270502"/>
                <a:gd name="connsiteY33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240348 w 270502"/>
                <a:gd name="connsiteY7" fmla="*/ 431332 h 721392"/>
                <a:gd name="connsiteX8" fmla="*/ 181404 w 270502"/>
                <a:gd name="connsiteY8" fmla="*/ 691333 h 721392"/>
                <a:gd name="connsiteX9" fmla="*/ 89097 w 270502"/>
                <a:gd name="connsiteY9" fmla="*/ 691333 h 721392"/>
                <a:gd name="connsiteX10" fmla="*/ 96852 w 270502"/>
                <a:gd name="connsiteY10" fmla="*/ 180349 h 721392"/>
                <a:gd name="connsiteX11" fmla="*/ 173589 w 270502"/>
                <a:gd name="connsiteY11" fmla="*/ 180349 h 721392"/>
                <a:gd name="connsiteX12" fmla="*/ 250238 w 270502"/>
                <a:gd name="connsiteY12" fmla="*/ 253359 h 721392"/>
                <a:gd name="connsiteX13" fmla="*/ 270166 w 270502"/>
                <a:gd name="connsiteY13" fmla="*/ 427937 h 721392"/>
                <a:gd name="connsiteX14" fmla="*/ 257782 w 270502"/>
                <a:gd name="connsiteY14" fmla="*/ 467703 h 721392"/>
                <a:gd name="connsiteX15" fmla="*/ 226913 w 270502"/>
                <a:gd name="connsiteY15" fmla="*/ 482882 h 721392"/>
                <a:gd name="connsiteX16" fmla="*/ 210320 w 270502"/>
                <a:gd name="connsiteY16" fmla="*/ 707475 h 721392"/>
                <a:gd name="connsiteX17" fmla="*/ 195351 w 270502"/>
                <a:gd name="connsiteY17" fmla="*/ 721392 h 721392"/>
                <a:gd name="connsiteX18" fmla="*/ 75119 w 270502"/>
                <a:gd name="connsiteY18" fmla="*/ 721392 h 721392"/>
                <a:gd name="connsiteX19" fmla="*/ 60151 w 270502"/>
                <a:gd name="connsiteY19" fmla="*/ 707475 h 721392"/>
                <a:gd name="connsiteX20" fmla="*/ 43558 w 270502"/>
                <a:gd name="connsiteY20" fmla="*/ 482882 h 721392"/>
                <a:gd name="connsiteX21" fmla="*/ 12689 w 270502"/>
                <a:gd name="connsiteY21" fmla="*/ 467703 h 721392"/>
                <a:gd name="connsiteX22" fmla="*/ 335 w 270502"/>
                <a:gd name="connsiteY22" fmla="*/ 427937 h 721392"/>
                <a:gd name="connsiteX23" fmla="*/ 20264 w 270502"/>
                <a:gd name="connsiteY23" fmla="*/ 253359 h 721392"/>
                <a:gd name="connsiteX24" fmla="*/ 96852 w 270502"/>
                <a:gd name="connsiteY24" fmla="*/ 180349 h 721392"/>
                <a:gd name="connsiteX25" fmla="*/ 135235 w 270502"/>
                <a:gd name="connsiteY25" fmla="*/ 120232 h 721392"/>
                <a:gd name="connsiteX26" fmla="*/ 135234 w 270502"/>
                <a:gd name="connsiteY26" fmla="*/ 120232 h 721392"/>
                <a:gd name="connsiteX27" fmla="*/ 135235 w 270502"/>
                <a:gd name="connsiteY27" fmla="*/ 120232 h 721392"/>
                <a:gd name="connsiteX28" fmla="*/ 135234 w 270502"/>
                <a:gd name="connsiteY28" fmla="*/ 0 h 721392"/>
                <a:gd name="connsiteX29" fmla="*/ 210379 w 270502"/>
                <a:gd name="connsiteY29" fmla="*/ 75145 h 721392"/>
                <a:gd name="connsiteX30" fmla="*/ 135234 w 270502"/>
                <a:gd name="connsiteY30" fmla="*/ 150290 h 721392"/>
                <a:gd name="connsiteX31" fmla="*/ 60089 w 270502"/>
                <a:gd name="connsiteY31" fmla="*/ 75145 h 721392"/>
                <a:gd name="connsiteX32" fmla="*/ 135234 w 270502"/>
                <a:gd name="connsiteY32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181404 w 270502"/>
                <a:gd name="connsiteY7" fmla="*/ 691333 h 721392"/>
                <a:gd name="connsiteX8" fmla="*/ 89097 w 270502"/>
                <a:gd name="connsiteY8" fmla="*/ 691333 h 721392"/>
                <a:gd name="connsiteX9" fmla="*/ 96852 w 270502"/>
                <a:gd name="connsiteY9" fmla="*/ 180349 h 721392"/>
                <a:gd name="connsiteX10" fmla="*/ 173589 w 270502"/>
                <a:gd name="connsiteY10" fmla="*/ 180349 h 721392"/>
                <a:gd name="connsiteX11" fmla="*/ 250238 w 270502"/>
                <a:gd name="connsiteY11" fmla="*/ 253359 h 721392"/>
                <a:gd name="connsiteX12" fmla="*/ 270166 w 270502"/>
                <a:gd name="connsiteY12" fmla="*/ 427937 h 721392"/>
                <a:gd name="connsiteX13" fmla="*/ 257782 w 270502"/>
                <a:gd name="connsiteY13" fmla="*/ 467703 h 721392"/>
                <a:gd name="connsiteX14" fmla="*/ 226913 w 270502"/>
                <a:gd name="connsiteY14" fmla="*/ 482882 h 721392"/>
                <a:gd name="connsiteX15" fmla="*/ 210320 w 270502"/>
                <a:gd name="connsiteY15" fmla="*/ 707475 h 721392"/>
                <a:gd name="connsiteX16" fmla="*/ 195351 w 270502"/>
                <a:gd name="connsiteY16" fmla="*/ 721392 h 721392"/>
                <a:gd name="connsiteX17" fmla="*/ 75119 w 270502"/>
                <a:gd name="connsiteY17" fmla="*/ 721392 h 721392"/>
                <a:gd name="connsiteX18" fmla="*/ 60151 w 270502"/>
                <a:gd name="connsiteY18" fmla="*/ 707475 h 721392"/>
                <a:gd name="connsiteX19" fmla="*/ 43558 w 270502"/>
                <a:gd name="connsiteY19" fmla="*/ 482882 h 721392"/>
                <a:gd name="connsiteX20" fmla="*/ 12689 w 270502"/>
                <a:gd name="connsiteY20" fmla="*/ 467703 h 721392"/>
                <a:gd name="connsiteX21" fmla="*/ 335 w 270502"/>
                <a:gd name="connsiteY21" fmla="*/ 427937 h 721392"/>
                <a:gd name="connsiteX22" fmla="*/ 20264 w 270502"/>
                <a:gd name="connsiteY22" fmla="*/ 253359 h 721392"/>
                <a:gd name="connsiteX23" fmla="*/ 96852 w 270502"/>
                <a:gd name="connsiteY23" fmla="*/ 180349 h 721392"/>
                <a:gd name="connsiteX24" fmla="*/ 135235 w 270502"/>
                <a:gd name="connsiteY24" fmla="*/ 120232 h 721392"/>
                <a:gd name="connsiteX25" fmla="*/ 135234 w 270502"/>
                <a:gd name="connsiteY25" fmla="*/ 120232 h 721392"/>
                <a:gd name="connsiteX26" fmla="*/ 135235 w 270502"/>
                <a:gd name="connsiteY26" fmla="*/ 120232 h 721392"/>
                <a:gd name="connsiteX27" fmla="*/ 135234 w 270502"/>
                <a:gd name="connsiteY27" fmla="*/ 0 h 721392"/>
                <a:gd name="connsiteX28" fmla="*/ 210379 w 270502"/>
                <a:gd name="connsiteY28" fmla="*/ 75145 h 721392"/>
                <a:gd name="connsiteX29" fmla="*/ 135234 w 270502"/>
                <a:gd name="connsiteY29" fmla="*/ 150290 h 721392"/>
                <a:gd name="connsiteX30" fmla="*/ 60089 w 270502"/>
                <a:gd name="connsiteY30" fmla="*/ 75145 h 721392"/>
                <a:gd name="connsiteX31" fmla="*/ 135234 w 270502"/>
                <a:gd name="connsiteY31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35419 w 270502"/>
                <a:gd name="connsiteY4" fmla="*/ 447685 h 721392"/>
                <a:gd name="connsiteX5" fmla="*/ 240348 w 270502"/>
                <a:gd name="connsiteY5" fmla="*/ 431333 h 721392"/>
                <a:gd name="connsiteX6" fmla="*/ 181404 w 270502"/>
                <a:gd name="connsiteY6" fmla="*/ 691333 h 721392"/>
                <a:gd name="connsiteX7" fmla="*/ 89097 w 270502"/>
                <a:gd name="connsiteY7" fmla="*/ 691333 h 721392"/>
                <a:gd name="connsiteX8" fmla="*/ 96852 w 270502"/>
                <a:gd name="connsiteY8" fmla="*/ 180349 h 721392"/>
                <a:gd name="connsiteX9" fmla="*/ 173589 w 270502"/>
                <a:gd name="connsiteY9" fmla="*/ 180349 h 721392"/>
                <a:gd name="connsiteX10" fmla="*/ 250238 w 270502"/>
                <a:gd name="connsiteY10" fmla="*/ 253359 h 721392"/>
                <a:gd name="connsiteX11" fmla="*/ 270166 w 270502"/>
                <a:gd name="connsiteY11" fmla="*/ 427937 h 721392"/>
                <a:gd name="connsiteX12" fmla="*/ 257782 w 270502"/>
                <a:gd name="connsiteY12" fmla="*/ 467703 h 721392"/>
                <a:gd name="connsiteX13" fmla="*/ 226913 w 270502"/>
                <a:gd name="connsiteY13" fmla="*/ 482882 h 721392"/>
                <a:gd name="connsiteX14" fmla="*/ 210320 w 270502"/>
                <a:gd name="connsiteY14" fmla="*/ 707475 h 721392"/>
                <a:gd name="connsiteX15" fmla="*/ 195351 w 270502"/>
                <a:gd name="connsiteY15" fmla="*/ 721392 h 721392"/>
                <a:gd name="connsiteX16" fmla="*/ 75119 w 270502"/>
                <a:gd name="connsiteY16" fmla="*/ 721392 h 721392"/>
                <a:gd name="connsiteX17" fmla="*/ 60151 w 270502"/>
                <a:gd name="connsiteY17" fmla="*/ 707475 h 721392"/>
                <a:gd name="connsiteX18" fmla="*/ 43558 w 270502"/>
                <a:gd name="connsiteY18" fmla="*/ 482882 h 721392"/>
                <a:gd name="connsiteX19" fmla="*/ 12689 w 270502"/>
                <a:gd name="connsiteY19" fmla="*/ 467703 h 721392"/>
                <a:gd name="connsiteX20" fmla="*/ 335 w 270502"/>
                <a:gd name="connsiteY20" fmla="*/ 427937 h 721392"/>
                <a:gd name="connsiteX21" fmla="*/ 20264 w 270502"/>
                <a:gd name="connsiteY21" fmla="*/ 253359 h 721392"/>
                <a:gd name="connsiteX22" fmla="*/ 96852 w 270502"/>
                <a:gd name="connsiteY22" fmla="*/ 180349 h 721392"/>
                <a:gd name="connsiteX23" fmla="*/ 135235 w 270502"/>
                <a:gd name="connsiteY23" fmla="*/ 120232 h 721392"/>
                <a:gd name="connsiteX24" fmla="*/ 135234 w 270502"/>
                <a:gd name="connsiteY24" fmla="*/ 120232 h 721392"/>
                <a:gd name="connsiteX25" fmla="*/ 135235 w 270502"/>
                <a:gd name="connsiteY25" fmla="*/ 120232 h 721392"/>
                <a:gd name="connsiteX26" fmla="*/ 135234 w 270502"/>
                <a:gd name="connsiteY26" fmla="*/ 0 h 721392"/>
                <a:gd name="connsiteX27" fmla="*/ 210379 w 270502"/>
                <a:gd name="connsiteY27" fmla="*/ 75145 h 721392"/>
                <a:gd name="connsiteX28" fmla="*/ 135234 w 270502"/>
                <a:gd name="connsiteY28" fmla="*/ 150290 h 721392"/>
                <a:gd name="connsiteX29" fmla="*/ 60089 w 270502"/>
                <a:gd name="connsiteY29" fmla="*/ 75145 h 721392"/>
                <a:gd name="connsiteX30" fmla="*/ 135234 w 270502"/>
                <a:gd name="connsiteY30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35419 w 270502"/>
                <a:gd name="connsiteY4" fmla="*/ 447685 h 721392"/>
                <a:gd name="connsiteX5" fmla="*/ 181404 w 270502"/>
                <a:gd name="connsiteY5" fmla="*/ 691333 h 721392"/>
                <a:gd name="connsiteX6" fmla="*/ 89097 w 270502"/>
                <a:gd name="connsiteY6" fmla="*/ 691333 h 721392"/>
                <a:gd name="connsiteX7" fmla="*/ 96852 w 270502"/>
                <a:gd name="connsiteY7" fmla="*/ 180349 h 721392"/>
                <a:gd name="connsiteX8" fmla="*/ 173589 w 270502"/>
                <a:gd name="connsiteY8" fmla="*/ 180349 h 721392"/>
                <a:gd name="connsiteX9" fmla="*/ 250238 w 270502"/>
                <a:gd name="connsiteY9" fmla="*/ 253359 h 721392"/>
                <a:gd name="connsiteX10" fmla="*/ 270166 w 270502"/>
                <a:gd name="connsiteY10" fmla="*/ 427937 h 721392"/>
                <a:gd name="connsiteX11" fmla="*/ 257782 w 270502"/>
                <a:gd name="connsiteY11" fmla="*/ 467703 h 721392"/>
                <a:gd name="connsiteX12" fmla="*/ 226913 w 270502"/>
                <a:gd name="connsiteY12" fmla="*/ 482882 h 721392"/>
                <a:gd name="connsiteX13" fmla="*/ 210320 w 270502"/>
                <a:gd name="connsiteY13" fmla="*/ 707475 h 721392"/>
                <a:gd name="connsiteX14" fmla="*/ 195351 w 270502"/>
                <a:gd name="connsiteY14" fmla="*/ 721392 h 721392"/>
                <a:gd name="connsiteX15" fmla="*/ 75119 w 270502"/>
                <a:gd name="connsiteY15" fmla="*/ 721392 h 721392"/>
                <a:gd name="connsiteX16" fmla="*/ 60151 w 270502"/>
                <a:gd name="connsiteY16" fmla="*/ 707475 h 721392"/>
                <a:gd name="connsiteX17" fmla="*/ 43558 w 270502"/>
                <a:gd name="connsiteY17" fmla="*/ 482882 h 721392"/>
                <a:gd name="connsiteX18" fmla="*/ 12689 w 270502"/>
                <a:gd name="connsiteY18" fmla="*/ 467703 h 721392"/>
                <a:gd name="connsiteX19" fmla="*/ 335 w 270502"/>
                <a:gd name="connsiteY19" fmla="*/ 427937 h 721392"/>
                <a:gd name="connsiteX20" fmla="*/ 20264 w 270502"/>
                <a:gd name="connsiteY20" fmla="*/ 253359 h 721392"/>
                <a:gd name="connsiteX21" fmla="*/ 96852 w 270502"/>
                <a:gd name="connsiteY21" fmla="*/ 180349 h 721392"/>
                <a:gd name="connsiteX22" fmla="*/ 135235 w 270502"/>
                <a:gd name="connsiteY22" fmla="*/ 120232 h 721392"/>
                <a:gd name="connsiteX23" fmla="*/ 135234 w 270502"/>
                <a:gd name="connsiteY23" fmla="*/ 120232 h 721392"/>
                <a:gd name="connsiteX24" fmla="*/ 135235 w 270502"/>
                <a:gd name="connsiteY24" fmla="*/ 120232 h 721392"/>
                <a:gd name="connsiteX25" fmla="*/ 135234 w 270502"/>
                <a:gd name="connsiteY25" fmla="*/ 0 h 721392"/>
                <a:gd name="connsiteX26" fmla="*/ 210379 w 270502"/>
                <a:gd name="connsiteY26" fmla="*/ 75145 h 721392"/>
                <a:gd name="connsiteX27" fmla="*/ 135234 w 270502"/>
                <a:gd name="connsiteY27" fmla="*/ 150290 h 721392"/>
                <a:gd name="connsiteX28" fmla="*/ 60089 w 270502"/>
                <a:gd name="connsiteY28" fmla="*/ 75145 h 721392"/>
                <a:gd name="connsiteX29" fmla="*/ 135234 w 270502"/>
                <a:gd name="connsiteY29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181404 w 270502"/>
                <a:gd name="connsiteY4" fmla="*/ 691333 h 721392"/>
                <a:gd name="connsiteX5" fmla="*/ 89097 w 270502"/>
                <a:gd name="connsiteY5" fmla="*/ 691333 h 721392"/>
                <a:gd name="connsiteX6" fmla="*/ 96852 w 270502"/>
                <a:gd name="connsiteY6" fmla="*/ 180349 h 721392"/>
                <a:gd name="connsiteX7" fmla="*/ 173589 w 270502"/>
                <a:gd name="connsiteY7" fmla="*/ 180349 h 721392"/>
                <a:gd name="connsiteX8" fmla="*/ 250238 w 270502"/>
                <a:gd name="connsiteY8" fmla="*/ 253359 h 721392"/>
                <a:gd name="connsiteX9" fmla="*/ 270166 w 270502"/>
                <a:gd name="connsiteY9" fmla="*/ 427937 h 721392"/>
                <a:gd name="connsiteX10" fmla="*/ 257782 w 270502"/>
                <a:gd name="connsiteY10" fmla="*/ 467703 h 721392"/>
                <a:gd name="connsiteX11" fmla="*/ 226913 w 270502"/>
                <a:gd name="connsiteY11" fmla="*/ 482882 h 721392"/>
                <a:gd name="connsiteX12" fmla="*/ 210320 w 270502"/>
                <a:gd name="connsiteY12" fmla="*/ 707475 h 721392"/>
                <a:gd name="connsiteX13" fmla="*/ 195351 w 270502"/>
                <a:gd name="connsiteY13" fmla="*/ 721392 h 721392"/>
                <a:gd name="connsiteX14" fmla="*/ 75119 w 270502"/>
                <a:gd name="connsiteY14" fmla="*/ 721392 h 721392"/>
                <a:gd name="connsiteX15" fmla="*/ 60151 w 270502"/>
                <a:gd name="connsiteY15" fmla="*/ 707475 h 721392"/>
                <a:gd name="connsiteX16" fmla="*/ 43558 w 270502"/>
                <a:gd name="connsiteY16" fmla="*/ 482882 h 721392"/>
                <a:gd name="connsiteX17" fmla="*/ 12689 w 270502"/>
                <a:gd name="connsiteY17" fmla="*/ 467703 h 721392"/>
                <a:gd name="connsiteX18" fmla="*/ 335 w 270502"/>
                <a:gd name="connsiteY18" fmla="*/ 427937 h 721392"/>
                <a:gd name="connsiteX19" fmla="*/ 20264 w 270502"/>
                <a:gd name="connsiteY19" fmla="*/ 253359 h 721392"/>
                <a:gd name="connsiteX20" fmla="*/ 96852 w 270502"/>
                <a:gd name="connsiteY20" fmla="*/ 180349 h 721392"/>
                <a:gd name="connsiteX21" fmla="*/ 135235 w 270502"/>
                <a:gd name="connsiteY21" fmla="*/ 120232 h 721392"/>
                <a:gd name="connsiteX22" fmla="*/ 135234 w 270502"/>
                <a:gd name="connsiteY22" fmla="*/ 120232 h 721392"/>
                <a:gd name="connsiteX23" fmla="*/ 135235 w 270502"/>
                <a:gd name="connsiteY23" fmla="*/ 120232 h 721392"/>
                <a:gd name="connsiteX24" fmla="*/ 135234 w 270502"/>
                <a:gd name="connsiteY24" fmla="*/ 0 h 721392"/>
                <a:gd name="connsiteX25" fmla="*/ 210379 w 270502"/>
                <a:gd name="connsiteY25" fmla="*/ 75145 h 721392"/>
                <a:gd name="connsiteX26" fmla="*/ 135234 w 270502"/>
                <a:gd name="connsiteY26" fmla="*/ 150290 h 721392"/>
                <a:gd name="connsiteX27" fmla="*/ 60089 w 270502"/>
                <a:gd name="connsiteY27" fmla="*/ 75145 h 721392"/>
                <a:gd name="connsiteX28" fmla="*/ 135234 w 270502"/>
                <a:gd name="connsiteY28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81404 w 270502"/>
                <a:gd name="connsiteY3" fmla="*/ 691333 h 721392"/>
                <a:gd name="connsiteX4" fmla="*/ 89097 w 270502"/>
                <a:gd name="connsiteY4" fmla="*/ 691333 h 721392"/>
                <a:gd name="connsiteX5" fmla="*/ 96852 w 270502"/>
                <a:gd name="connsiteY5" fmla="*/ 180349 h 721392"/>
                <a:gd name="connsiteX6" fmla="*/ 173589 w 270502"/>
                <a:gd name="connsiteY6" fmla="*/ 180349 h 721392"/>
                <a:gd name="connsiteX7" fmla="*/ 250238 w 270502"/>
                <a:gd name="connsiteY7" fmla="*/ 253359 h 721392"/>
                <a:gd name="connsiteX8" fmla="*/ 270166 w 270502"/>
                <a:gd name="connsiteY8" fmla="*/ 427937 h 721392"/>
                <a:gd name="connsiteX9" fmla="*/ 257782 w 270502"/>
                <a:gd name="connsiteY9" fmla="*/ 467703 h 721392"/>
                <a:gd name="connsiteX10" fmla="*/ 226913 w 270502"/>
                <a:gd name="connsiteY10" fmla="*/ 482882 h 721392"/>
                <a:gd name="connsiteX11" fmla="*/ 210320 w 270502"/>
                <a:gd name="connsiteY11" fmla="*/ 707475 h 721392"/>
                <a:gd name="connsiteX12" fmla="*/ 195351 w 270502"/>
                <a:gd name="connsiteY12" fmla="*/ 721392 h 721392"/>
                <a:gd name="connsiteX13" fmla="*/ 75119 w 270502"/>
                <a:gd name="connsiteY13" fmla="*/ 721392 h 721392"/>
                <a:gd name="connsiteX14" fmla="*/ 60151 w 270502"/>
                <a:gd name="connsiteY14" fmla="*/ 707475 h 721392"/>
                <a:gd name="connsiteX15" fmla="*/ 43558 w 270502"/>
                <a:gd name="connsiteY15" fmla="*/ 482882 h 721392"/>
                <a:gd name="connsiteX16" fmla="*/ 12689 w 270502"/>
                <a:gd name="connsiteY16" fmla="*/ 467703 h 721392"/>
                <a:gd name="connsiteX17" fmla="*/ 335 w 270502"/>
                <a:gd name="connsiteY17" fmla="*/ 427937 h 721392"/>
                <a:gd name="connsiteX18" fmla="*/ 20264 w 270502"/>
                <a:gd name="connsiteY18" fmla="*/ 253359 h 721392"/>
                <a:gd name="connsiteX19" fmla="*/ 96852 w 270502"/>
                <a:gd name="connsiteY19" fmla="*/ 180349 h 721392"/>
                <a:gd name="connsiteX20" fmla="*/ 135235 w 270502"/>
                <a:gd name="connsiteY20" fmla="*/ 120232 h 721392"/>
                <a:gd name="connsiteX21" fmla="*/ 135234 w 270502"/>
                <a:gd name="connsiteY21" fmla="*/ 120232 h 721392"/>
                <a:gd name="connsiteX22" fmla="*/ 135235 w 270502"/>
                <a:gd name="connsiteY22" fmla="*/ 120232 h 721392"/>
                <a:gd name="connsiteX23" fmla="*/ 135234 w 270502"/>
                <a:gd name="connsiteY23" fmla="*/ 0 h 721392"/>
                <a:gd name="connsiteX24" fmla="*/ 210379 w 270502"/>
                <a:gd name="connsiteY24" fmla="*/ 75145 h 721392"/>
                <a:gd name="connsiteX25" fmla="*/ 135234 w 270502"/>
                <a:gd name="connsiteY25" fmla="*/ 150290 h 721392"/>
                <a:gd name="connsiteX26" fmla="*/ 60089 w 270502"/>
                <a:gd name="connsiteY26" fmla="*/ 75145 h 721392"/>
                <a:gd name="connsiteX27" fmla="*/ 135234 w 270502"/>
                <a:gd name="connsiteY27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89097 w 270502"/>
                <a:gd name="connsiteY3" fmla="*/ 691333 h 721392"/>
                <a:gd name="connsiteX4" fmla="*/ 96852 w 270502"/>
                <a:gd name="connsiteY4" fmla="*/ 180349 h 721392"/>
                <a:gd name="connsiteX5" fmla="*/ 173589 w 270502"/>
                <a:gd name="connsiteY5" fmla="*/ 180349 h 721392"/>
                <a:gd name="connsiteX6" fmla="*/ 250238 w 270502"/>
                <a:gd name="connsiteY6" fmla="*/ 253359 h 721392"/>
                <a:gd name="connsiteX7" fmla="*/ 270166 w 270502"/>
                <a:gd name="connsiteY7" fmla="*/ 427937 h 721392"/>
                <a:gd name="connsiteX8" fmla="*/ 257782 w 270502"/>
                <a:gd name="connsiteY8" fmla="*/ 467703 h 721392"/>
                <a:gd name="connsiteX9" fmla="*/ 226913 w 270502"/>
                <a:gd name="connsiteY9" fmla="*/ 482882 h 721392"/>
                <a:gd name="connsiteX10" fmla="*/ 210320 w 270502"/>
                <a:gd name="connsiteY10" fmla="*/ 707475 h 721392"/>
                <a:gd name="connsiteX11" fmla="*/ 195351 w 270502"/>
                <a:gd name="connsiteY11" fmla="*/ 721392 h 721392"/>
                <a:gd name="connsiteX12" fmla="*/ 75119 w 270502"/>
                <a:gd name="connsiteY12" fmla="*/ 721392 h 721392"/>
                <a:gd name="connsiteX13" fmla="*/ 60151 w 270502"/>
                <a:gd name="connsiteY13" fmla="*/ 707475 h 721392"/>
                <a:gd name="connsiteX14" fmla="*/ 43558 w 270502"/>
                <a:gd name="connsiteY14" fmla="*/ 482882 h 721392"/>
                <a:gd name="connsiteX15" fmla="*/ 12689 w 270502"/>
                <a:gd name="connsiteY15" fmla="*/ 467703 h 721392"/>
                <a:gd name="connsiteX16" fmla="*/ 335 w 270502"/>
                <a:gd name="connsiteY16" fmla="*/ 427937 h 721392"/>
                <a:gd name="connsiteX17" fmla="*/ 20264 w 270502"/>
                <a:gd name="connsiteY17" fmla="*/ 253359 h 721392"/>
                <a:gd name="connsiteX18" fmla="*/ 96852 w 270502"/>
                <a:gd name="connsiteY18" fmla="*/ 180349 h 721392"/>
                <a:gd name="connsiteX19" fmla="*/ 135235 w 270502"/>
                <a:gd name="connsiteY19" fmla="*/ 120232 h 721392"/>
                <a:gd name="connsiteX20" fmla="*/ 135234 w 270502"/>
                <a:gd name="connsiteY20" fmla="*/ 120232 h 721392"/>
                <a:gd name="connsiteX21" fmla="*/ 135235 w 270502"/>
                <a:gd name="connsiteY21" fmla="*/ 120232 h 721392"/>
                <a:gd name="connsiteX22" fmla="*/ 135234 w 270502"/>
                <a:gd name="connsiteY22" fmla="*/ 0 h 721392"/>
                <a:gd name="connsiteX23" fmla="*/ 210379 w 270502"/>
                <a:gd name="connsiteY23" fmla="*/ 75145 h 721392"/>
                <a:gd name="connsiteX24" fmla="*/ 135234 w 270502"/>
                <a:gd name="connsiteY24" fmla="*/ 150290 h 721392"/>
                <a:gd name="connsiteX25" fmla="*/ 60089 w 270502"/>
                <a:gd name="connsiteY25" fmla="*/ 75145 h 721392"/>
                <a:gd name="connsiteX26" fmla="*/ 135234 w 270502"/>
                <a:gd name="connsiteY26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89097 w 270502"/>
                <a:gd name="connsiteY2" fmla="*/ 691333 h 721392"/>
                <a:gd name="connsiteX3" fmla="*/ 96852 w 270502"/>
                <a:gd name="connsiteY3" fmla="*/ 180349 h 721392"/>
                <a:gd name="connsiteX4" fmla="*/ 173589 w 270502"/>
                <a:gd name="connsiteY4" fmla="*/ 180349 h 721392"/>
                <a:gd name="connsiteX5" fmla="*/ 250238 w 270502"/>
                <a:gd name="connsiteY5" fmla="*/ 253359 h 721392"/>
                <a:gd name="connsiteX6" fmla="*/ 270166 w 270502"/>
                <a:gd name="connsiteY6" fmla="*/ 427937 h 721392"/>
                <a:gd name="connsiteX7" fmla="*/ 257782 w 270502"/>
                <a:gd name="connsiteY7" fmla="*/ 467703 h 721392"/>
                <a:gd name="connsiteX8" fmla="*/ 226913 w 270502"/>
                <a:gd name="connsiteY8" fmla="*/ 482882 h 721392"/>
                <a:gd name="connsiteX9" fmla="*/ 210320 w 270502"/>
                <a:gd name="connsiteY9" fmla="*/ 707475 h 721392"/>
                <a:gd name="connsiteX10" fmla="*/ 195351 w 270502"/>
                <a:gd name="connsiteY10" fmla="*/ 721392 h 721392"/>
                <a:gd name="connsiteX11" fmla="*/ 75119 w 270502"/>
                <a:gd name="connsiteY11" fmla="*/ 721392 h 721392"/>
                <a:gd name="connsiteX12" fmla="*/ 60151 w 270502"/>
                <a:gd name="connsiteY12" fmla="*/ 707475 h 721392"/>
                <a:gd name="connsiteX13" fmla="*/ 43558 w 270502"/>
                <a:gd name="connsiteY13" fmla="*/ 482882 h 721392"/>
                <a:gd name="connsiteX14" fmla="*/ 12689 w 270502"/>
                <a:gd name="connsiteY14" fmla="*/ 467703 h 721392"/>
                <a:gd name="connsiteX15" fmla="*/ 335 w 270502"/>
                <a:gd name="connsiteY15" fmla="*/ 427937 h 721392"/>
                <a:gd name="connsiteX16" fmla="*/ 20264 w 270502"/>
                <a:gd name="connsiteY16" fmla="*/ 253359 h 721392"/>
                <a:gd name="connsiteX17" fmla="*/ 96852 w 270502"/>
                <a:gd name="connsiteY17" fmla="*/ 180349 h 721392"/>
                <a:gd name="connsiteX18" fmla="*/ 135235 w 270502"/>
                <a:gd name="connsiteY18" fmla="*/ 120232 h 721392"/>
                <a:gd name="connsiteX19" fmla="*/ 135234 w 270502"/>
                <a:gd name="connsiteY19" fmla="*/ 120232 h 721392"/>
                <a:gd name="connsiteX20" fmla="*/ 135235 w 270502"/>
                <a:gd name="connsiteY20" fmla="*/ 120232 h 721392"/>
                <a:gd name="connsiteX21" fmla="*/ 135234 w 270502"/>
                <a:gd name="connsiteY21" fmla="*/ 0 h 721392"/>
                <a:gd name="connsiteX22" fmla="*/ 210379 w 270502"/>
                <a:gd name="connsiteY22" fmla="*/ 75145 h 721392"/>
                <a:gd name="connsiteX23" fmla="*/ 135234 w 270502"/>
                <a:gd name="connsiteY23" fmla="*/ 150290 h 721392"/>
                <a:gd name="connsiteX24" fmla="*/ 60089 w 270502"/>
                <a:gd name="connsiteY24" fmla="*/ 75145 h 721392"/>
                <a:gd name="connsiteX25" fmla="*/ 135234 w 270502"/>
                <a:gd name="connsiteY25" fmla="*/ 0 h 721392"/>
                <a:gd name="connsiteX0" fmla="*/ 96852 w 270502"/>
                <a:gd name="connsiteY0" fmla="*/ 180349 h 721392"/>
                <a:gd name="connsiteX1" fmla="*/ 173589 w 270502"/>
                <a:gd name="connsiteY1" fmla="*/ 180349 h 721392"/>
                <a:gd name="connsiteX2" fmla="*/ 250238 w 270502"/>
                <a:gd name="connsiteY2" fmla="*/ 253359 h 721392"/>
                <a:gd name="connsiteX3" fmla="*/ 270166 w 270502"/>
                <a:gd name="connsiteY3" fmla="*/ 427937 h 721392"/>
                <a:gd name="connsiteX4" fmla="*/ 257782 w 270502"/>
                <a:gd name="connsiteY4" fmla="*/ 467703 h 721392"/>
                <a:gd name="connsiteX5" fmla="*/ 226913 w 270502"/>
                <a:gd name="connsiteY5" fmla="*/ 482882 h 721392"/>
                <a:gd name="connsiteX6" fmla="*/ 210320 w 270502"/>
                <a:gd name="connsiteY6" fmla="*/ 707475 h 721392"/>
                <a:gd name="connsiteX7" fmla="*/ 195351 w 270502"/>
                <a:gd name="connsiteY7" fmla="*/ 721392 h 721392"/>
                <a:gd name="connsiteX8" fmla="*/ 75119 w 270502"/>
                <a:gd name="connsiteY8" fmla="*/ 721392 h 721392"/>
                <a:gd name="connsiteX9" fmla="*/ 60151 w 270502"/>
                <a:gd name="connsiteY9" fmla="*/ 707475 h 721392"/>
                <a:gd name="connsiteX10" fmla="*/ 43558 w 270502"/>
                <a:gd name="connsiteY10" fmla="*/ 482882 h 721392"/>
                <a:gd name="connsiteX11" fmla="*/ 12689 w 270502"/>
                <a:gd name="connsiteY11" fmla="*/ 467703 h 721392"/>
                <a:gd name="connsiteX12" fmla="*/ 335 w 270502"/>
                <a:gd name="connsiteY12" fmla="*/ 427937 h 721392"/>
                <a:gd name="connsiteX13" fmla="*/ 20264 w 270502"/>
                <a:gd name="connsiteY13" fmla="*/ 253359 h 721392"/>
                <a:gd name="connsiteX14" fmla="*/ 96852 w 270502"/>
                <a:gd name="connsiteY14" fmla="*/ 180349 h 721392"/>
                <a:gd name="connsiteX15" fmla="*/ 135235 w 270502"/>
                <a:gd name="connsiteY15" fmla="*/ 120232 h 721392"/>
                <a:gd name="connsiteX16" fmla="*/ 135234 w 270502"/>
                <a:gd name="connsiteY16" fmla="*/ 120232 h 721392"/>
                <a:gd name="connsiteX17" fmla="*/ 135235 w 270502"/>
                <a:gd name="connsiteY17" fmla="*/ 120232 h 721392"/>
                <a:gd name="connsiteX18" fmla="*/ 135234 w 270502"/>
                <a:gd name="connsiteY18" fmla="*/ 0 h 721392"/>
                <a:gd name="connsiteX19" fmla="*/ 210379 w 270502"/>
                <a:gd name="connsiteY19" fmla="*/ 75145 h 721392"/>
                <a:gd name="connsiteX20" fmla="*/ 135234 w 270502"/>
                <a:gd name="connsiteY20" fmla="*/ 150290 h 721392"/>
                <a:gd name="connsiteX21" fmla="*/ 60089 w 270502"/>
                <a:gd name="connsiteY21" fmla="*/ 75145 h 721392"/>
                <a:gd name="connsiteX22" fmla="*/ 135234 w 270502"/>
                <a:gd name="connsiteY22" fmla="*/ 0 h 721392"/>
                <a:gd name="connsiteX0" fmla="*/ 96852 w 270502"/>
                <a:gd name="connsiteY0" fmla="*/ 180349 h 721392"/>
                <a:gd name="connsiteX1" fmla="*/ 173589 w 270502"/>
                <a:gd name="connsiteY1" fmla="*/ 180349 h 721392"/>
                <a:gd name="connsiteX2" fmla="*/ 250238 w 270502"/>
                <a:gd name="connsiteY2" fmla="*/ 253359 h 721392"/>
                <a:gd name="connsiteX3" fmla="*/ 270166 w 270502"/>
                <a:gd name="connsiteY3" fmla="*/ 427937 h 721392"/>
                <a:gd name="connsiteX4" fmla="*/ 257782 w 270502"/>
                <a:gd name="connsiteY4" fmla="*/ 467703 h 721392"/>
                <a:gd name="connsiteX5" fmla="*/ 226913 w 270502"/>
                <a:gd name="connsiteY5" fmla="*/ 482882 h 721392"/>
                <a:gd name="connsiteX6" fmla="*/ 210320 w 270502"/>
                <a:gd name="connsiteY6" fmla="*/ 707475 h 721392"/>
                <a:gd name="connsiteX7" fmla="*/ 195351 w 270502"/>
                <a:gd name="connsiteY7" fmla="*/ 721392 h 721392"/>
                <a:gd name="connsiteX8" fmla="*/ 75119 w 270502"/>
                <a:gd name="connsiteY8" fmla="*/ 721392 h 721392"/>
                <a:gd name="connsiteX9" fmla="*/ 60151 w 270502"/>
                <a:gd name="connsiteY9" fmla="*/ 707475 h 721392"/>
                <a:gd name="connsiteX10" fmla="*/ 43558 w 270502"/>
                <a:gd name="connsiteY10" fmla="*/ 482882 h 721392"/>
                <a:gd name="connsiteX11" fmla="*/ 12689 w 270502"/>
                <a:gd name="connsiteY11" fmla="*/ 467703 h 721392"/>
                <a:gd name="connsiteX12" fmla="*/ 335 w 270502"/>
                <a:gd name="connsiteY12" fmla="*/ 427937 h 721392"/>
                <a:gd name="connsiteX13" fmla="*/ 20264 w 270502"/>
                <a:gd name="connsiteY13" fmla="*/ 253359 h 721392"/>
                <a:gd name="connsiteX14" fmla="*/ 96852 w 270502"/>
                <a:gd name="connsiteY14" fmla="*/ 180349 h 721392"/>
                <a:gd name="connsiteX15" fmla="*/ 135234 w 270502"/>
                <a:gd name="connsiteY15" fmla="*/ 0 h 721392"/>
                <a:gd name="connsiteX16" fmla="*/ 210379 w 270502"/>
                <a:gd name="connsiteY16" fmla="*/ 75145 h 721392"/>
                <a:gd name="connsiteX17" fmla="*/ 135234 w 270502"/>
                <a:gd name="connsiteY17" fmla="*/ 150290 h 721392"/>
                <a:gd name="connsiteX18" fmla="*/ 60089 w 270502"/>
                <a:gd name="connsiteY18" fmla="*/ 75145 h 721392"/>
                <a:gd name="connsiteX19" fmla="*/ 135234 w 270502"/>
                <a:gd name="connsiteY19" fmla="*/ 0 h 721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70502" h="721392">
                  <a:moveTo>
                    <a:pt x="96852" y="180349"/>
                  </a:moveTo>
                  <a:lnTo>
                    <a:pt x="173589" y="180349"/>
                  </a:lnTo>
                  <a:cubicBezTo>
                    <a:pt x="212545" y="180349"/>
                    <a:pt x="245518" y="211730"/>
                    <a:pt x="250238" y="253359"/>
                  </a:cubicBezTo>
                  <a:lnTo>
                    <a:pt x="270166" y="427937"/>
                  </a:lnTo>
                  <a:cubicBezTo>
                    <a:pt x="271819" y="442545"/>
                    <a:pt x="267341" y="457033"/>
                    <a:pt x="257782" y="467703"/>
                  </a:cubicBezTo>
                  <a:cubicBezTo>
                    <a:pt x="249576" y="476901"/>
                    <a:pt x="238695" y="482221"/>
                    <a:pt x="226913" y="482882"/>
                  </a:cubicBezTo>
                  <a:lnTo>
                    <a:pt x="210320" y="707475"/>
                  </a:lnTo>
                  <a:cubicBezTo>
                    <a:pt x="209779" y="715320"/>
                    <a:pt x="203227" y="721392"/>
                    <a:pt x="195351" y="721392"/>
                  </a:cubicBezTo>
                  <a:lnTo>
                    <a:pt x="75119" y="721392"/>
                  </a:lnTo>
                  <a:cubicBezTo>
                    <a:pt x="67274" y="721392"/>
                    <a:pt x="60722" y="715320"/>
                    <a:pt x="60151" y="707475"/>
                  </a:cubicBezTo>
                  <a:lnTo>
                    <a:pt x="43558" y="482882"/>
                  </a:lnTo>
                  <a:cubicBezTo>
                    <a:pt x="31746" y="482221"/>
                    <a:pt x="20895" y="476870"/>
                    <a:pt x="12689" y="467703"/>
                  </a:cubicBezTo>
                  <a:cubicBezTo>
                    <a:pt x="3191" y="457062"/>
                    <a:pt x="-1318" y="442545"/>
                    <a:pt x="335" y="427937"/>
                  </a:cubicBezTo>
                  <a:lnTo>
                    <a:pt x="20264" y="253359"/>
                  </a:lnTo>
                  <a:cubicBezTo>
                    <a:pt x="25013" y="211730"/>
                    <a:pt x="57957" y="180349"/>
                    <a:pt x="96852" y="180349"/>
                  </a:cubicBezTo>
                  <a:close/>
                  <a:moveTo>
                    <a:pt x="135234" y="0"/>
                  </a:moveTo>
                  <a:cubicBezTo>
                    <a:pt x="176684" y="0"/>
                    <a:pt x="210379" y="33725"/>
                    <a:pt x="210379" y="75145"/>
                  </a:cubicBezTo>
                  <a:cubicBezTo>
                    <a:pt x="210379" y="116565"/>
                    <a:pt x="176655" y="150290"/>
                    <a:pt x="135234" y="150290"/>
                  </a:cubicBezTo>
                  <a:cubicBezTo>
                    <a:pt x="93814" y="150290"/>
                    <a:pt x="60089" y="116565"/>
                    <a:pt x="60089" y="75145"/>
                  </a:cubicBezTo>
                  <a:cubicBezTo>
                    <a:pt x="60089" y="33725"/>
                    <a:pt x="93814" y="0"/>
                    <a:pt x="135234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960" name="Group 959">
            <a:extLst>
              <a:ext uri="{FF2B5EF4-FFF2-40B4-BE49-F238E27FC236}">
                <a16:creationId xmlns:a16="http://schemas.microsoft.com/office/drawing/2014/main" id="{E6603A1F-FB5B-3C4C-CCC9-4540F614780F}"/>
              </a:ext>
            </a:extLst>
          </p:cNvPr>
          <p:cNvGrpSpPr/>
          <p:nvPr/>
        </p:nvGrpSpPr>
        <p:grpSpPr>
          <a:xfrm>
            <a:off x="4063309" y="2521517"/>
            <a:ext cx="758821" cy="738665"/>
            <a:chOff x="1818295" y="2521517"/>
            <a:chExt cx="758821" cy="738665"/>
          </a:xfrm>
        </p:grpSpPr>
        <p:grpSp>
          <p:nvGrpSpPr>
            <p:cNvPr id="961" name="Group 960">
              <a:extLst>
                <a:ext uri="{FF2B5EF4-FFF2-40B4-BE49-F238E27FC236}">
                  <a16:creationId xmlns:a16="http://schemas.microsoft.com/office/drawing/2014/main" id="{6E6F4FE5-54E9-284C-CB61-AEFFAB908074}"/>
                </a:ext>
              </a:extLst>
            </p:cNvPr>
            <p:cNvGrpSpPr/>
            <p:nvPr/>
          </p:nvGrpSpPr>
          <p:grpSpPr>
            <a:xfrm>
              <a:off x="1818295" y="2560507"/>
              <a:ext cx="758821" cy="699674"/>
              <a:chOff x="8749519" y="450850"/>
              <a:chExt cx="741077" cy="683313"/>
            </a:xfrm>
            <a:solidFill>
              <a:schemeClr val="bg1">
                <a:lumMod val="95000"/>
              </a:schemeClr>
            </a:solidFill>
          </p:grpSpPr>
          <p:sp>
            <p:nvSpPr>
              <p:cNvPr id="963" name="Freeform 962">
                <a:extLst>
                  <a:ext uri="{FF2B5EF4-FFF2-40B4-BE49-F238E27FC236}">
                    <a16:creationId xmlns:a16="http://schemas.microsoft.com/office/drawing/2014/main" id="{65FC5685-C0A0-F27D-F3D5-5002B29B9A86}"/>
                  </a:ext>
                </a:extLst>
              </p:cNvPr>
              <p:cNvSpPr/>
              <p:nvPr/>
            </p:nvSpPr>
            <p:spPr>
              <a:xfrm>
                <a:off x="9235632" y="455490"/>
                <a:ext cx="254484" cy="678673"/>
              </a:xfrm>
              <a:custGeom>
                <a:avLst/>
                <a:gdLst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4 w 270502"/>
                  <a:gd name="connsiteY39" fmla="*/ 30058 h 721392"/>
                  <a:gd name="connsiteX40" fmla="*/ 90148 w 270502"/>
                  <a:gd name="connsiteY40" fmla="*/ 75145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90149 w 270502"/>
                  <a:gd name="connsiteY44" fmla="*/ 75145 h 721392"/>
                  <a:gd name="connsiteX45" fmla="*/ 103382 w 270502"/>
                  <a:gd name="connsiteY45" fmla="*/ 43280 h 721392"/>
                  <a:gd name="connsiteX46" fmla="*/ 135235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90149 w 270502"/>
                  <a:gd name="connsiteY45" fmla="*/ 75145 h 721392"/>
                  <a:gd name="connsiteX46" fmla="*/ 135235 w 270502"/>
                  <a:gd name="connsiteY46" fmla="*/ 30058 h 721392"/>
                  <a:gd name="connsiteX47" fmla="*/ 135234 w 270502"/>
                  <a:gd name="connsiteY47" fmla="*/ 30058 h 721392"/>
                  <a:gd name="connsiteX48" fmla="*/ 135234 w 270502"/>
                  <a:gd name="connsiteY48" fmla="*/ 0 h 721392"/>
                  <a:gd name="connsiteX49" fmla="*/ 210379 w 270502"/>
                  <a:gd name="connsiteY49" fmla="*/ 75145 h 721392"/>
                  <a:gd name="connsiteX50" fmla="*/ 135234 w 270502"/>
                  <a:gd name="connsiteY50" fmla="*/ 150290 h 721392"/>
                  <a:gd name="connsiteX51" fmla="*/ 60089 w 270502"/>
                  <a:gd name="connsiteY51" fmla="*/ 75145 h 721392"/>
                  <a:gd name="connsiteX52" fmla="*/ 135234 w 270502"/>
                  <a:gd name="connsiteY52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0 h 721392"/>
                  <a:gd name="connsiteX47" fmla="*/ 210379 w 270502"/>
                  <a:gd name="connsiteY47" fmla="*/ 75145 h 721392"/>
                  <a:gd name="connsiteX48" fmla="*/ 135234 w 270502"/>
                  <a:gd name="connsiteY48" fmla="*/ 150290 h 721392"/>
                  <a:gd name="connsiteX49" fmla="*/ 60089 w 270502"/>
                  <a:gd name="connsiteY49" fmla="*/ 75145 h 721392"/>
                  <a:gd name="connsiteX50" fmla="*/ 135234 w 270502"/>
                  <a:gd name="connsiteY50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5 w 270502"/>
                  <a:gd name="connsiteY44" fmla="*/ 30058 h 721392"/>
                  <a:gd name="connsiteX45" fmla="*/ 135234 w 270502"/>
                  <a:gd name="connsiteY45" fmla="*/ 0 h 721392"/>
                  <a:gd name="connsiteX46" fmla="*/ 210379 w 270502"/>
                  <a:gd name="connsiteY46" fmla="*/ 75145 h 721392"/>
                  <a:gd name="connsiteX47" fmla="*/ 135234 w 270502"/>
                  <a:gd name="connsiteY47" fmla="*/ 150290 h 721392"/>
                  <a:gd name="connsiteX48" fmla="*/ 60089 w 270502"/>
                  <a:gd name="connsiteY48" fmla="*/ 75145 h 721392"/>
                  <a:gd name="connsiteX49" fmla="*/ 135234 w 270502"/>
                  <a:gd name="connsiteY49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03371 w 270502"/>
                  <a:gd name="connsiteY40" fmla="*/ 107010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4 w 270502"/>
                  <a:gd name="connsiteY44" fmla="*/ 0 h 721392"/>
                  <a:gd name="connsiteX45" fmla="*/ 210379 w 270502"/>
                  <a:gd name="connsiteY45" fmla="*/ 75145 h 721392"/>
                  <a:gd name="connsiteX46" fmla="*/ 135234 w 270502"/>
                  <a:gd name="connsiteY46" fmla="*/ 150290 h 721392"/>
                  <a:gd name="connsiteX47" fmla="*/ 60089 w 270502"/>
                  <a:gd name="connsiteY47" fmla="*/ 75145 h 721392"/>
                  <a:gd name="connsiteX48" fmla="*/ 135234 w 270502"/>
                  <a:gd name="connsiteY48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120232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35234 w 270502"/>
                  <a:gd name="connsiteY43" fmla="*/ 0 h 721392"/>
                  <a:gd name="connsiteX44" fmla="*/ 210379 w 270502"/>
                  <a:gd name="connsiteY44" fmla="*/ 75145 h 721392"/>
                  <a:gd name="connsiteX45" fmla="*/ 135234 w 270502"/>
                  <a:gd name="connsiteY45" fmla="*/ 150290 h 721392"/>
                  <a:gd name="connsiteX46" fmla="*/ 60089 w 270502"/>
                  <a:gd name="connsiteY46" fmla="*/ 75145 h 721392"/>
                  <a:gd name="connsiteX47" fmla="*/ 135234 w 270502"/>
                  <a:gd name="connsiteY47" fmla="*/ 0 h 721392"/>
                  <a:gd name="connsiteX0" fmla="*/ 35142 w 270502"/>
                  <a:gd name="connsiteY0" fmla="*/ 447684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5 w 270502"/>
                  <a:gd name="connsiteY39" fmla="*/ 120232 h 721392"/>
                  <a:gd name="connsiteX40" fmla="*/ 135234 w 270502"/>
                  <a:gd name="connsiteY40" fmla="*/ 120232 h 721392"/>
                  <a:gd name="connsiteX41" fmla="*/ 135235 w 270502"/>
                  <a:gd name="connsiteY41" fmla="*/ 120232 h 721392"/>
                  <a:gd name="connsiteX42" fmla="*/ 135234 w 270502"/>
                  <a:gd name="connsiteY42" fmla="*/ 0 h 721392"/>
                  <a:gd name="connsiteX43" fmla="*/ 210379 w 270502"/>
                  <a:gd name="connsiteY43" fmla="*/ 75145 h 721392"/>
                  <a:gd name="connsiteX44" fmla="*/ 135234 w 270502"/>
                  <a:gd name="connsiteY44" fmla="*/ 150290 h 721392"/>
                  <a:gd name="connsiteX45" fmla="*/ 60089 w 270502"/>
                  <a:gd name="connsiteY45" fmla="*/ 75145 h 721392"/>
                  <a:gd name="connsiteX46" fmla="*/ 135234 w 270502"/>
                  <a:gd name="connsiteY46" fmla="*/ 0 h 721392"/>
                  <a:gd name="connsiteX0" fmla="*/ 35142 w 270502"/>
                  <a:gd name="connsiteY0" fmla="*/ 447684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35142 w 270502"/>
                  <a:gd name="connsiteY22" fmla="*/ 447684 h 721392"/>
                  <a:gd name="connsiteX23" fmla="*/ 96852 w 270502"/>
                  <a:gd name="connsiteY23" fmla="*/ 180349 h 721392"/>
                  <a:gd name="connsiteX24" fmla="*/ 173589 w 270502"/>
                  <a:gd name="connsiteY24" fmla="*/ 180349 h 721392"/>
                  <a:gd name="connsiteX25" fmla="*/ 250238 w 270502"/>
                  <a:gd name="connsiteY25" fmla="*/ 253359 h 721392"/>
                  <a:gd name="connsiteX26" fmla="*/ 270166 w 270502"/>
                  <a:gd name="connsiteY26" fmla="*/ 427937 h 721392"/>
                  <a:gd name="connsiteX27" fmla="*/ 257782 w 270502"/>
                  <a:gd name="connsiteY27" fmla="*/ 467703 h 721392"/>
                  <a:gd name="connsiteX28" fmla="*/ 226913 w 270502"/>
                  <a:gd name="connsiteY28" fmla="*/ 482882 h 721392"/>
                  <a:gd name="connsiteX29" fmla="*/ 210320 w 270502"/>
                  <a:gd name="connsiteY29" fmla="*/ 707475 h 721392"/>
                  <a:gd name="connsiteX30" fmla="*/ 195351 w 270502"/>
                  <a:gd name="connsiteY30" fmla="*/ 721392 h 721392"/>
                  <a:gd name="connsiteX31" fmla="*/ 75119 w 270502"/>
                  <a:gd name="connsiteY31" fmla="*/ 721392 h 721392"/>
                  <a:gd name="connsiteX32" fmla="*/ 60151 w 270502"/>
                  <a:gd name="connsiteY32" fmla="*/ 707475 h 721392"/>
                  <a:gd name="connsiteX33" fmla="*/ 43558 w 270502"/>
                  <a:gd name="connsiteY33" fmla="*/ 482882 h 721392"/>
                  <a:gd name="connsiteX34" fmla="*/ 12689 w 270502"/>
                  <a:gd name="connsiteY34" fmla="*/ 467703 h 721392"/>
                  <a:gd name="connsiteX35" fmla="*/ 335 w 270502"/>
                  <a:gd name="connsiteY35" fmla="*/ 427937 h 721392"/>
                  <a:gd name="connsiteX36" fmla="*/ 20264 w 270502"/>
                  <a:gd name="connsiteY36" fmla="*/ 253359 h 721392"/>
                  <a:gd name="connsiteX37" fmla="*/ 96852 w 270502"/>
                  <a:gd name="connsiteY37" fmla="*/ 180349 h 721392"/>
                  <a:gd name="connsiteX38" fmla="*/ 135235 w 270502"/>
                  <a:gd name="connsiteY38" fmla="*/ 120232 h 721392"/>
                  <a:gd name="connsiteX39" fmla="*/ 135234 w 270502"/>
                  <a:gd name="connsiteY39" fmla="*/ 120232 h 721392"/>
                  <a:gd name="connsiteX40" fmla="*/ 135235 w 270502"/>
                  <a:gd name="connsiteY40" fmla="*/ 120232 h 721392"/>
                  <a:gd name="connsiteX41" fmla="*/ 135234 w 270502"/>
                  <a:gd name="connsiteY41" fmla="*/ 0 h 721392"/>
                  <a:gd name="connsiteX42" fmla="*/ 210379 w 270502"/>
                  <a:gd name="connsiteY42" fmla="*/ 75145 h 721392"/>
                  <a:gd name="connsiteX43" fmla="*/ 135234 w 270502"/>
                  <a:gd name="connsiteY43" fmla="*/ 150290 h 721392"/>
                  <a:gd name="connsiteX44" fmla="*/ 60089 w 270502"/>
                  <a:gd name="connsiteY44" fmla="*/ 75145 h 721392"/>
                  <a:gd name="connsiteX45" fmla="*/ 135234 w 270502"/>
                  <a:gd name="connsiteY45" fmla="*/ 0 h 721392"/>
                  <a:gd name="connsiteX0" fmla="*/ 46144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96852 w 270502"/>
                  <a:gd name="connsiteY22" fmla="*/ 180349 h 721392"/>
                  <a:gd name="connsiteX23" fmla="*/ 173589 w 270502"/>
                  <a:gd name="connsiteY23" fmla="*/ 180349 h 721392"/>
                  <a:gd name="connsiteX24" fmla="*/ 250238 w 270502"/>
                  <a:gd name="connsiteY24" fmla="*/ 253359 h 721392"/>
                  <a:gd name="connsiteX25" fmla="*/ 270166 w 270502"/>
                  <a:gd name="connsiteY25" fmla="*/ 427937 h 721392"/>
                  <a:gd name="connsiteX26" fmla="*/ 257782 w 270502"/>
                  <a:gd name="connsiteY26" fmla="*/ 467703 h 721392"/>
                  <a:gd name="connsiteX27" fmla="*/ 226913 w 270502"/>
                  <a:gd name="connsiteY27" fmla="*/ 482882 h 721392"/>
                  <a:gd name="connsiteX28" fmla="*/ 210320 w 270502"/>
                  <a:gd name="connsiteY28" fmla="*/ 707475 h 721392"/>
                  <a:gd name="connsiteX29" fmla="*/ 195351 w 270502"/>
                  <a:gd name="connsiteY29" fmla="*/ 721392 h 721392"/>
                  <a:gd name="connsiteX30" fmla="*/ 75119 w 270502"/>
                  <a:gd name="connsiteY30" fmla="*/ 721392 h 721392"/>
                  <a:gd name="connsiteX31" fmla="*/ 60151 w 270502"/>
                  <a:gd name="connsiteY31" fmla="*/ 707475 h 721392"/>
                  <a:gd name="connsiteX32" fmla="*/ 43558 w 270502"/>
                  <a:gd name="connsiteY32" fmla="*/ 482882 h 721392"/>
                  <a:gd name="connsiteX33" fmla="*/ 12689 w 270502"/>
                  <a:gd name="connsiteY33" fmla="*/ 467703 h 721392"/>
                  <a:gd name="connsiteX34" fmla="*/ 335 w 270502"/>
                  <a:gd name="connsiteY34" fmla="*/ 427937 h 721392"/>
                  <a:gd name="connsiteX35" fmla="*/ 20264 w 270502"/>
                  <a:gd name="connsiteY35" fmla="*/ 253359 h 721392"/>
                  <a:gd name="connsiteX36" fmla="*/ 96852 w 270502"/>
                  <a:gd name="connsiteY36" fmla="*/ 180349 h 721392"/>
                  <a:gd name="connsiteX37" fmla="*/ 135235 w 270502"/>
                  <a:gd name="connsiteY37" fmla="*/ 120232 h 721392"/>
                  <a:gd name="connsiteX38" fmla="*/ 135234 w 270502"/>
                  <a:gd name="connsiteY38" fmla="*/ 120232 h 721392"/>
                  <a:gd name="connsiteX39" fmla="*/ 135235 w 270502"/>
                  <a:gd name="connsiteY39" fmla="*/ 120232 h 721392"/>
                  <a:gd name="connsiteX40" fmla="*/ 135234 w 270502"/>
                  <a:gd name="connsiteY40" fmla="*/ 0 h 721392"/>
                  <a:gd name="connsiteX41" fmla="*/ 210379 w 270502"/>
                  <a:gd name="connsiteY41" fmla="*/ 75145 h 721392"/>
                  <a:gd name="connsiteX42" fmla="*/ 135234 w 270502"/>
                  <a:gd name="connsiteY42" fmla="*/ 150290 h 721392"/>
                  <a:gd name="connsiteX43" fmla="*/ 60089 w 270502"/>
                  <a:gd name="connsiteY43" fmla="*/ 75145 h 721392"/>
                  <a:gd name="connsiteX44" fmla="*/ 135234 w 270502"/>
                  <a:gd name="connsiteY44" fmla="*/ 0 h 721392"/>
                  <a:gd name="connsiteX0" fmla="*/ 57565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96852 w 270502"/>
                  <a:gd name="connsiteY21" fmla="*/ 180349 h 721392"/>
                  <a:gd name="connsiteX22" fmla="*/ 173589 w 270502"/>
                  <a:gd name="connsiteY22" fmla="*/ 180349 h 721392"/>
                  <a:gd name="connsiteX23" fmla="*/ 250238 w 270502"/>
                  <a:gd name="connsiteY23" fmla="*/ 253359 h 721392"/>
                  <a:gd name="connsiteX24" fmla="*/ 270166 w 270502"/>
                  <a:gd name="connsiteY24" fmla="*/ 427937 h 721392"/>
                  <a:gd name="connsiteX25" fmla="*/ 257782 w 270502"/>
                  <a:gd name="connsiteY25" fmla="*/ 467703 h 721392"/>
                  <a:gd name="connsiteX26" fmla="*/ 226913 w 270502"/>
                  <a:gd name="connsiteY26" fmla="*/ 482882 h 721392"/>
                  <a:gd name="connsiteX27" fmla="*/ 210320 w 270502"/>
                  <a:gd name="connsiteY27" fmla="*/ 707475 h 721392"/>
                  <a:gd name="connsiteX28" fmla="*/ 195351 w 270502"/>
                  <a:gd name="connsiteY28" fmla="*/ 721392 h 721392"/>
                  <a:gd name="connsiteX29" fmla="*/ 75119 w 270502"/>
                  <a:gd name="connsiteY29" fmla="*/ 721392 h 721392"/>
                  <a:gd name="connsiteX30" fmla="*/ 60151 w 270502"/>
                  <a:gd name="connsiteY30" fmla="*/ 707475 h 721392"/>
                  <a:gd name="connsiteX31" fmla="*/ 43558 w 270502"/>
                  <a:gd name="connsiteY31" fmla="*/ 482882 h 721392"/>
                  <a:gd name="connsiteX32" fmla="*/ 12689 w 270502"/>
                  <a:gd name="connsiteY32" fmla="*/ 467703 h 721392"/>
                  <a:gd name="connsiteX33" fmla="*/ 335 w 270502"/>
                  <a:gd name="connsiteY33" fmla="*/ 427937 h 721392"/>
                  <a:gd name="connsiteX34" fmla="*/ 20264 w 270502"/>
                  <a:gd name="connsiteY34" fmla="*/ 253359 h 721392"/>
                  <a:gd name="connsiteX35" fmla="*/ 96852 w 270502"/>
                  <a:gd name="connsiteY35" fmla="*/ 180349 h 721392"/>
                  <a:gd name="connsiteX36" fmla="*/ 135235 w 270502"/>
                  <a:gd name="connsiteY36" fmla="*/ 120232 h 721392"/>
                  <a:gd name="connsiteX37" fmla="*/ 135234 w 270502"/>
                  <a:gd name="connsiteY37" fmla="*/ 120232 h 721392"/>
                  <a:gd name="connsiteX38" fmla="*/ 135235 w 270502"/>
                  <a:gd name="connsiteY38" fmla="*/ 120232 h 721392"/>
                  <a:gd name="connsiteX39" fmla="*/ 135234 w 270502"/>
                  <a:gd name="connsiteY39" fmla="*/ 0 h 721392"/>
                  <a:gd name="connsiteX40" fmla="*/ 210379 w 270502"/>
                  <a:gd name="connsiteY40" fmla="*/ 75145 h 721392"/>
                  <a:gd name="connsiteX41" fmla="*/ 135234 w 270502"/>
                  <a:gd name="connsiteY41" fmla="*/ 150290 h 721392"/>
                  <a:gd name="connsiteX42" fmla="*/ 60089 w 270502"/>
                  <a:gd name="connsiteY42" fmla="*/ 75145 h 721392"/>
                  <a:gd name="connsiteX43" fmla="*/ 135234 w 270502"/>
                  <a:gd name="connsiteY43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96852 w 270502"/>
                  <a:gd name="connsiteY20" fmla="*/ 180349 h 721392"/>
                  <a:gd name="connsiteX21" fmla="*/ 173589 w 270502"/>
                  <a:gd name="connsiteY21" fmla="*/ 180349 h 721392"/>
                  <a:gd name="connsiteX22" fmla="*/ 250238 w 270502"/>
                  <a:gd name="connsiteY22" fmla="*/ 253359 h 721392"/>
                  <a:gd name="connsiteX23" fmla="*/ 270166 w 270502"/>
                  <a:gd name="connsiteY23" fmla="*/ 427937 h 721392"/>
                  <a:gd name="connsiteX24" fmla="*/ 257782 w 270502"/>
                  <a:gd name="connsiteY24" fmla="*/ 467703 h 721392"/>
                  <a:gd name="connsiteX25" fmla="*/ 226913 w 270502"/>
                  <a:gd name="connsiteY25" fmla="*/ 482882 h 721392"/>
                  <a:gd name="connsiteX26" fmla="*/ 210320 w 270502"/>
                  <a:gd name="connsiteY26" fmla="*/ 707475 h 721392"/>
                  <a:gd name="connsiteX27" fmla="*/ 195351 w 270502"/>
                  <a:gd name="connsiteY27" fmla="*/ 721392 h 721392"/>
                  <a:gd name="connsiteX28" fmla="*/ 75119 w 270502"/>
                  <a:gd name="connsiteY28" fmla="*/ 721392 h 721392"/>
                  <a:gd name="connsiteX29" fmla="*/ 60151 w 270502"/>
                  <a:gd name="connsiteY29" fmla="*/ 707475 h 721392"/>
                  <a:gd name="connsiteX30" fmla="*/ 43558 w 270502"/>
                  <a:gd name="connsiteY30" fmla="*/ 482882 h 721392"/>
                  <a:gd name="connsiteX31" fmla="*/ 12689 w 270502"/>
                  <a:gd name="connsiteY31" fmla="*/ 467703 h 721392"/>
                  <a:gd name="connsiteX32" fmla="*/ 335 w 270502"/>
                  <a:gd name="connsiteY32" fmla="*/ 427937 h 721392"/>
                  <a:gd name="connsiteX33" fmla="*/ 20264 w 270502"/>
                  <a:gd name="connsiteY33" fmla="*/ 253359 h 721392"/>
                  <a:gd name="connsiteX34" fmla="*/ 96852 w 270502"/>
                  <a:gd name="connsiteY34" fmla="*/ 180349 h 721392"/>
                  <a:gd name="connsiteX35" fmla="*/ 135235 w 270502"/>
                  <a:gd name="connsiteY35" fmla="*/ 120232 h 721392"/>
                  <a:gd name="connsiteX36" fmla="*/ 135234 w 270502"/>
                  <a:gd name="connsiteY36" fmla="*/ 120232 h 721392"/>
                  <a:gd name="connsiteX37" fmla="*/ 135235 w 270502"/>
                  <a:gd name="connsiteY37" fmla="*/ 120232 h 721392"/>
                  <a:gd name="connsiteX38" fmla="*/ 135234 w 270502"/>
                  <a:gd name="connsiteY38" fmla="*/ 0 h 721392"/>
                  <a:gd name="connsiteX39" fmla="*/ 210379 w 270502"/>
                  <a:gd name="connsiteY39" fmla="*/ 75145 h 721392"/>
                  <a:gd name="connsiteX40" fmla="*/ 135234 w 270502"/>
                  <a:gd name="connsiteY40" fmla="*/ 150290 h 721392"/>
                  <a:gd name="connsiteX41" fmla="*/ 60089 w 270502"/>
                  <a:gd name="connsiteY41" fmla="*/ 75145 h 721392"/>
                  <a:gd name="connsiteX42" fmla="*/ 135234 w 270502"/>
                  <a:gd name="connsiteY42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57565 w 270502"/>
                  <a:gd name="connsiteY2" fmla="*/ 452884 h 721392"/>
                  <a:gd name="connsiteX3" fmla="*/ 72565 w 270502"/>
                  <a:gd name="connsiteY3" fmla="*/ 466801 h 721392"/>
                  <a:gd name="connsiteX4" fmla="*/ 89097 w 270502"/>
                  <a:gd name="connsiteY4" fmla="*/ 691334 h 721392"/>
                  <a:gd name="connsiteX5" fmla="*/ 181404 w 270502"/>
                  <a:gd name="connsiteY5" fmla="*/ 691334 h 721392"/>
                  <a:gd name="connsiteX6" fmla="*/ 197967 w 270502"/>
                  <a:gd name="connsiteY6" fmla="*/ 466801 h 721392"/>
                  <a:gd name="connsiteX7" fmla="*/ 212965 w 270502"/>
                  <a:gd name="connsiteY7" fmla="*/ 452884 h 721392"/>
                  <a:gd name="connsiteX8" fmla="*/ 224418 w 270502"/>
                  <a:gd name="connsiteY8" fmla="*/ 452884 h 721392"/>
                  <a:gd name="connsiteX9" fmla="*/ 235419 w 270502"/>
                  <a:gd name="connsiteY9" fmla="*/ 447685 h 721392"/>
                  <a:gd name="connsiteX10" fmla="*/ 240348 w 270502"/>
                  <a:gd name="connsiteY10" fmla="*/ 431333 h 721392"/>
                  <a:gd name="connsiteX11" fmla="*/ 240348 w 270502"/>
                  <a:gd name="connsiteY11" fmla="*/ 431332 h 721392"/>
                  <a:gd name="connsiteX12" fmla="*/ 235419 w 270502"/>
                  <a:gd name="connsiteY12" fmla="*/ 447684 h 721392"/>
                  <a:gd name="connsiteX13" fmla="*/ 224418 w 270502"/>
                  <a:gd name="connsiteY13" fmla="*/ 452883 h 721392"/>
                  <a:gd name="connsiteX14" fmla="*/ 212965 w 270502"/>
                  <a:gd name="connsiteY14" fmla="*/ 452883 h 721392"/>
                  <a:gd name="connsiteX15" fmla="*/ 197967 w 270502"/>
                  <a:gd name="connsiteY15" fmla="*/ 466800 h 721392"/>
                  <a:gd name="connsiteX16" fmla="*/ 181404 w 270502"/>
                  <a:gd name="connsiteY16" fmla="*/ 691333 h 721392"/>
                  <a:gd name="connsiteX17" fmla="*/ 89097 w 270502"/>
                  <a:gd name="connsiteY17" fmla="*/ 691333 h 721392"/>
                  <a:gd name="connsiteX18" fmla="*/ 72565 w 270502"/>
                  <a:gd name="connsiteY18" fmla="*/ 466800 h 721392"/>
                  <a:gd name="connsiteX19" fmla="*/ 96852 w 270502"/>
                  <a:gd name="connsiteY19" fmla="*/ 180349 h 721392"/>
                  <a:gd name="connsiteX20" fmla="*/ 173589 w 270502"/>
                  <a:gd name="connsiteY20" fmla="*/ 180349 h 721392"/>
                  <a:gd name="connsiteX21" fmla="*/ 250238 w 270502"/>
                  <a:gd name="connsiteY21" fmla="*/ 253359 h 721392"/>
                  <a:gd name="connsiteX22" fmla="*/ 270166 w 270502"/>
                  <a:gd name="connsiteY22" fmla="*/ 427937 h 721392"/>
                  <a:gd name="connsiteX23" fmla="*/ 257782 w 270502"/>
                  <a:gd name="connsiteY23" fmla="*/ 467703 h 721392"/>
                  <a:gd name="connsiteX24" fmla="*/ 226913 w 270502"/>
                  <a:gd name="connsiteY24" fmla="*/ 482882 h 721392"/>
                  <a:gd name="connsiteX25" fmla="*/ 210320 w 270502"/>
                  <a:gd name="connsiteY25" fmla="*/ 707475 h 721392"/>
                  <a:gd name="connsiteX26" fmla="*/ 195351 w 270502"/>
                  <a:gd name="connsiteY26" fmla="*/ 721392 h 721392"/>
                  <a:gd name="connsiteX27" fmla="*/ 75119 w 270502"/>
                  <a:gd name="connsiteY27" fmla="*/ 721392 h 721392"/>
                  <a:gd name="connsiteX28" fmla="*/ 60151 w 270502"/>
                  <a:gd name="connsiteY28" fmla="*/ 707475 h 721392"/>
                  <a:gd name="connsiteX29" fmla="*/ 43558 w 270502"/>
                  <a:gd name="connsiteY29" fmla="*/ 482882 h 721392"/>
                  <a:gd name="connsiteX30" fmla="*/ 12689 w 270502"/>
                  <a:gd name="connsiteY30" fmla="*/ 467703 h 721392"/>
                  <a:gd name="connsiteX31" fmla="*/ 335 w 270502"/>
                  <a:gd name="connsiteY31" fmla="*/ 427937 h 721392"/>
                  <a:gd name="connsiteX32" fmla="*/ 20264 w 270502"/>
                  <a:gd name="connsiteY32" fmla="*/ 253359 h 721392"/>
                  <a:gd name="connsiteX33" fmla="*/ 96852 w 270502"/>
                  <a:gd name="connsiteY33" fmla="*/ 180349 h 721392"/>
                  <a:gd name="connsiteX34" fmla="*/ 135235 w 270502"/>
                  <a:gd name="connsiteY34" fmla="*/ 120232 h 721392"/>
                  <a:gd name="connsiteX35" fmla="*/ 135234 w 270502"/>
                  <a:gd name="connsiteY35" fmla="*/ 120232 h 721392"/>
                  <a:gd name="connsiteX36" fmla="*/ 135235 w 270502"/>
                  <a:gd name="connsiteY36" fmla="*/ 120232 h 721392"/>
                  <a:gd name="connsiteX37" fmla="*/ 135234 w 270502"/>
                  <a:gd name="connsiteY37" fmla="*/ 0 h 721392"/>
                  <a:gd name="connsiteX38" fmla="*/ 210379 w 270502"/>
                  <a:gd name="connsiteY38" fmla="*/ 75145 h 721392"/>
                  <a:gd name="connsiteX39" fmla="*/ 135234 w 270502"/>
                  <a:gd name="connsiteY39" fmla="*/ 150290 h 721392"/>
                  <a:gd name="connsiteX40" fmla="*/ 60089 w 270502"/>
                  <a:gd name="connsiteY40" fmla="*/ 75145 h 721392"/>
                  <a:gd name="connsiteX41" fmla="*/ 135234 w 270502"/>
                  <a:gd name="connsiteY41" fmla="*/ 0 h 721392"/>
                  <a:gd name="connsiteX0" fmla="*/ 72565 w 270502"/>
                  <a:gd name="connsiteY0" fmla="*/ 466800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72565 w 270502"/>
                  <a:gd name="connsiteY17" fmla="*/ 466800 h 721392"/>
                  <a:gd name="connsiteX18" fmla="*/ 96852 w 270502"/>
                  <a:gd name="connsiteY18" fmla="*/ 180349 h 721392"/>
                  <a:gd name="connsiteX19" fmla="*/ 173589 w 270502"/>
                  <a:gd name="connsiteY19" fmla="*/ 180349 h 721392"/>
                  <a:gd name="connsiteX20" fmla="*/ 250238 w 270502"/>
                  <a:gd name="connsiteY20" fmla="*/ 253359 h 721392"/>
                  <a:gd name="connsiteX21" fmla="*/ 270166 w 270502"/>
                  <a:gd name="connsiteY21" fmla="*/ 427937 h 721392"/>
                  <a:gd name="connsiteX22" fmla="*/ 257782 w 270502"/>
                  <a:gd name="connsiteY22" fmla="*/ 467703 h 721392"/>
                  <a:gd name="connsiteX23" fmla="*/ 226913 w 270502"/>
                  <a:gd name="connsiteY23" fmla="*/ 482882 h 721392"/>
                  <a:gd name="connsiteX24" fmla="*/ 210320 w 270502"/>
                  <a:gd name="connsiteY24" fmla="*/ 707475 h 721392"/>
                  <a:gd name="connsiteX25" fmla="*/ 195351 w 270502"/>
                  <a:gd name="connsiteY25" fmla="*/ 721392 h 721392"/>
                  <a:gd name="connsiteX26" fmla="*/ 75119 w 270502"/>
                  <a:gd name="connsiteY26" fmla="*/ 721392 h 721392"/>
                  <a:gd name="connsiteX27" fmla="*/ 60151 w 270502"/>
                  <a:gd name="connsiteY27" fmla="*/ 707475 h 721392"/>
                  <a:gd name="connsiteX28" fmla="*/ 43558 w 270502"/>
                  <a:gd name="connsiteY28" fmla="*/ 482882 h 721392"/>
                  <a:gd name="connsiteX29" fmla="*/ 12689 w 270502"/>
                  <a:gd name="connsiteY29" fmla="*/ 467703 h 721392"/>
                  <a:gd name="connsiteX30" fmla="*/ 335 w 270502"/>
                  <a:gd name="connsiteY30" fmla="*/ 427937 h 721392"/>
                  <a:gd name="connsiteX31" fmla="*/ 20264 w 270502"/>
                  <a:gd name="connsiteY31" fmla="*/ 253359 h 721392"/>
                  <a:gd name="connsiteX32" fmla="*/ 96852 w 270502"/>
                  <a:gd name="connsiteY32" fmla="*/ 180349 h 721392"/>
                  <a:gd name="connsiteX33" fmla="*/ 135235 w 270502"/>
                  <a:gd name="connsiteY33" fmla="*/ 120232 h 721392"/>
                  <a:gd name="connsiteX34" fmla="*/ 135234 w 270502"/>
                  <a:gd name="connsiteY34" fmla="*/ 120232 h 721392"/>
                  <a:gd name="connsiteX35" fmla="*/ 135235 w 270502"/>
                  <a:gd name="connsiteY35" fmla="*/ 120232 h 721392"/>
                  <a:gd name="connsiteX36" fmla="*/ 135234 w 270502"/>
                  <a:gd name="connsiteY36" fmla="*/ 0 h 721392"/>
                  <a:gd name="connsiteX37" fmla="*/ 210379 w 270502"/>
                  <a:gd name="connsiteY37" fmla="*/ 75145 h 721392"/>
                  <a:gd name="connsiteX38" fmla="*/ 135234 w 270502"/>
                  <a:gd name="connsiteY38" fmla="*/ 150290 h 721392"/>
                  <a:gd name="connsiteX39" fmla="*/ 60089 w 270502"/>
                  <a:gd name="connsiteY39" fmla="*/ 75145 h 721392"/>
                  <a:gd name="connsiteX40" fmla="*/ 135234 w 270502"/>
                  <a:gd name="connsiteY40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96852 w 270502"/>
                  <a:gd name="connsiteY17" fmla="*/ 180349 h 721392"/>
                  <a:gd name="connsiteX18" fmla="*/ 173589 w 270502"/>
                  <a:gd name="connsiteY18" fmla="*/ 180349 h 721392"/>
                  <a:gd name="connsiteX19" fmla="*/ 250238 w 270502"/>
                  <a:gd name="connsiteY19" fmla="*/ 253359 h 721392"/>
                  <a:gd name="connsiteX20" fmla="*/ 270166 w 270502"/>
                  <a:gd name="connsiteY20" fmla="*/ 427937 h 721392"/>
                  <a:gd name="connsiteX21" fmla="*/ 257782 w 270502"/>
                  <a:gd name="connsiteY21" fmla="*/ 467703 h 721392"/>
                  <a:gd name="connsiteX22" fmla="*/ 226913 w 270502"/>
                  <a:gd name="connsiteY22" fmla="*/ 482882 h 721392"/>
                  <a:gd name="connsiteX23" fmla="*/ 210320 w 270502"/>
                  <a:gd name="connsiteY23" fmla="*/ 707475 h 721392"/>
                  <a:gd name="connsiteX24" fmla="*/ 195351 w 270502"/>
                  <a:gd name="connsiteY24" fmla="*/ 721392 h 721392"/>
                  <a:gd name="connsiteX25" fmla="*/ 75119 w 270502"/>
                  <a:gd name="connsiteY25" fmla="*/ 721392 h 721392"/>
                  <a:gd name="connsiteX26" fmla="*/ 60151 w 270502"/>
                  <a:gd name="connsiteY26" fmla="*/ 707475 h 721392"/>
                  <a:gd name="connsiteX27" fmla="*/ 43558 w 270502"/>
                  <a:gd name="connsiteY27" fmla="*/ 482882 h 721392"/>
                  <a:gd name="connsiteX28" fmla="*/ 12689 w 270502"/>
                  <a:gd name="connsiteY28" fmla="*/ 467703 h 721392"/>
                  <a:gd name="connsiteX29" fmla="*/ 335 w 270502"/>
                  <a:gd name="connsiteY29" fmla="*/ 427937 h 721392"/>
                  <a:gd name="connsiteX30" fmla="*/ 20264 w 270502"/>
                  <a:gd name="connsiteY30" fmla="*/ 253359 h 721392"/>
                  <a:gd name="connsiteX31" fmla="*/ 96852 w 270502"/>
                  <a:gd name="connsiteY31" fmla="*/ 180349 h 721392"/>
                  <a:gd name="connsiteX32" fmla="*/ 135235 w 270502"/>
                  <a:gd name="connsiteY32" fmla="*/ 120232 h 721392"/>
                  <a:gd name="connsiteX33" fmla="*/ 135234 w 270502"/>
                  <a:gd name="connsiteY33" fmla="*/ 120232 h 721392"/>
                  <a:gd name="connsiteX34" fmla="*/ 135235 w 270502"/>
                  <a:gd name="connsiteY34" fmla="*/ 120232 h 721392"/>
                  <a:gd name="connsiteX35" fmla="*/ 135234 w 270502"/>
                  <a:gd name="connsiteY35" fmla="*/ 0 h 721392"/>
                  <a:gd name="connsiteX36" fmla="*/ 210379 w 270502"/>
                  <a:gd name="connsiteY36" fmla="*/ 75145 h 721392"/>
                  <a:gd name="connsiteX37" fmla="*/ 135234 w 270502"/>
                  <a:gd name="connsiteY37" fmla="*/ 150290 h 721392"/>
                  <a:gd name="connsiteX38" fmla="*/ 60089 w 270502"/>
                  <a:gd name="connsiteY38" fmla="*/ 75145 h 721392"/>
                  <a:gd name="connsiteX39" fmla="*/ 135234 w 270502"/>
                  <a:gd name="connsiteY39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89097 w 270502"/>
                  <a:gd name="connsiteY2" fmla="*/ 691334 h 721392"/>
                  <a:gd name="connsiteX3" fmla="*/ 181404 w 270502"/>
                  <a:gd name="connsiteY3" fmla="*/ 691334 h 721392"/>
                  <a:gd name="connsiteX4" fmla="*/ 197967 w 270502"/>
                  <a:gd name="connsiteY4" fmla="*/ 466801 h 721392"/>
                  <a:gd name="connsiteX5" fmla="*/ 212965 w 270502"/>
                  <a:gd name="connsiteY5" fmla="*/ 452884 h 721392"/>
                  <a:gd name="connsiteX6" fmla="*/ 224418 w 270502"/>
                  <a:gd name="connsiteY6" fmla="*/ 452884 h 721392"/>
                  <a:gd name="connsiteX7" fmla="*/ 235419 w 270502"/>
                  <a:gd name="connsiteY7" fmla="*/ 447685 h 721392"/>
                  <a:gd name="connsiteX8" fmla="*/ 240348 w 270502"/>
                  <a:gd name="connsiteY8" fmla="*/ 431333 h 721392"/>
                  <a:gd name="connsiteX9" fmla="*/ 240348 w 270502"/>
                  <a:gd name="connsiteY9" fmla="*/ 431332 h 721392"/>
                  <a:gd name="connsiteX10" fmla="*/ 235419 w 270502"/>
                  <a:gd name="connsiteY10" fmla="*/ 447684 h 721392"/>
                  <a:gd name="connsiteX11" fmla="*/ 224418 w 270502"/>
                  <a:gd name="connsiteY11" fmla="*/ 452883 h 721392"/>
                  <a:gd name="connsiteX12" fmla="*/ 212965 w 270502"/>
                  <a:gd name="connsiteY12" fmla="*/ 452883 h 721392"/>
                  <a:gd name="connsiteX13" fmla="*/ 197967 w 270502"/>
                  <a:gd name="connsiteY13" fmla="*/ 466800 h 721392"/>
                  <a:gd name="connsiteX14" fmla="*/ 181404 w 270502"/>
                  <a:gd name="connsiteY14" fmla="*/ 691333 h 721392"/>
                  <a:gd name="connsiteX15" fmla="*/ 89097 w 270502"/>
                  <a:gd name="connsiteY15" fmla="*/ 691333 h 721392"/>
                  <a:gd name="connsiteX16" fmla="*/ 96852 w 270502"/>
                  <a:gd name="connsiteY16" fmla="*/ 180349 h 721392"/>
                  <a:gd name="connsiteX17" fmla="*/ 173589 w 270502"/>
                  <a:gd name="connsiteY17" fmla="*/ 180349 h 721392"/>
                  <a:gd name="connsiteX18" fmla="*/ 250238 w 270502"/>
                  <a:gd name="connsiteY18" fmla="*/ 253359 h 721392"/>
                  <a:gd name="connsiteX19" fmla="*/ 270166 w 270502"/>
                  <a:gd name="connsiteY19" fmla="*/ 427937 h 721392"/>
                  <a:gd name="connsiteX20" fmla="*/ 257782 w 270502"/>
                  <a:gd name="connsiteY20" fmla="*/ 467703 h 721392"/>
                  <a:gd name="connsiteX21" fmla="*/ 226913 w 270502"/>
                  <a:gd name="connsiteY21" fmla="*/ 482882 h 721392"/>
                  <a:gd name="connsiteX22" fmla="*/ 210320 w 270502"/>
                  <a:gd name="connsiteY22" fmla="*/ 707475 h 721392"/>
                  <a:gd name="connsiteX23" fmla="*/ 195351 w 270502"/>
                  <a:gd name="connsiteY23" fmla="*/ 721392 h 721392"/>
                  <a:gd name="connsiteX24" fmla="*/ 75119 w 270502"/>
                  <a:gd name="connsiteY24" fmla="*/ 721392 h 721392"/>
                  <a:gd name="connsiteX25" fmla="*/ 60151 w 270502"/>
                  <a:gd name="connsiteY25" fmla="*/ 707475 h 721392"/>
                  <a:gd name="connsiteX26" fmla="*/ 43558 w 270502"/>
                  <a:gd name="connsiteY26" fmla="*/ 482882 h 721392"/>
                  <a:gd name="connsiteX27" fmla="*/ 12689 w 270502"/>
                  <a:gd name="connsiteY27" fmla="*/ 467703 h 721392"/>
                  <a:gd name="connsiteX28" fmla="*/ 335 w 270502"/>
                  <a:gd name="connsiteY28" fmla="*/ 427937 h 721392"/>
                  <a:gd name="connsiteX29" fmla="*/ 20264 w 270502"/>
                  <a:gd name="connsiteY29" fmla="*/ 253359 h 721392"/>
                  <a:gd name="connsiteX30" fmla="*/ 96852 w 270502"/>
                  <a:gd name="connsiteY30" fmla="*/ 180349 h 721392"/>
                  <a:gd name="connsiteX31" fmla="*/ 135235 w 270502"/>
                  <a:gd name="connsiteY31" fmla="*/ 120232 h 721392"/>
                  <a:gd name="connsiteX32" fmla="*/ 135234 w 270502"/>
                  <a:gd name="connsiteY32" fmla="*/ 120232 h 721392"/>
                  <a:gd name="connsiteX33" fmla="*/ 135235 w 270502"/>
                  <a:gd name="connsiteY33" fmla="*/ 120232 h 721392"/>
                  <a:gd name="connsiteX34" fmla="*/ 135234 w 270502"/>
                  <a:gd name="connsiteY34" fmla="*/ 0 h 721392"/>
                  <a:gd name="connsiteX35" fmla="*/ 210379 w 270502"/>
                  <a:gd name="connsiteY35" fmla="*/ 75145 h 721392"/>
                  <a:gd name="connsiteX36" fmla="*/ 135234 w 270502"/>
                  <a:gd name="connsiteY36" fmla="*/ 150290 h 721392"/>
                  <a:gd name="connsiteX37" fmla="*/ 60089 w 270502"/>
                  <a:gd name="connsiteY37" fmla="*/ 75145 h 721392"/>
                  <a:gd name="connsiteX38" fmla="*/ 135234 w 270502"/>
                  <a:gd name="connsiteY3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97967 w 270502"/>
                  <a:gd name="connsiteY12" fmla="*/ 466800 h 721392"/>
                  <a:gd name="connsiteX13" fmla="*/ 181404 w 270502"/>
                  <a:gd name="connsiteY13" fmla="*/ 691333 h 721392"/>
                  <a:gd name="connsiteX14" fmla="*/ 89097 w 270502"/>
                  <a:gd name="connsiteY14" fmla="*/ 691333 h 721392"/>
                  <a:gd name="connsiteX15" fmla="*/ 96852 w 270502"/>
                  <a:gd name="connsiteY15" fmla="*/ 180349 h 721392"/>
                  <a:gd name="connsiteX16" fmla="*/ 173589 w 270502"/>
                  <a:gd name="connsiteY16" fmla="*/ 180349 h 721392"/>
                  <a:gd name="connsiteX17" fmla="*/ 250238 w 270502"/>
                  <a:gd name="connsiteY17" fmla="*/ 253359 h 721392"/>
                  <a:gd name="connsiteX18" fmla="*/ 270166 w 270502"/>
                  <a:gd name="connsiteY18" fmla="*/ 427937 h 721392"/>
                  <a:gd name="connsiteX19" fmla="*/ 257782 w 270502"/>
                  <a:gd name="connsiteY19" fmla="*/ 467703 h 721392"/>
                  <a:gd name="connsiteX20" fmla="*/ 226913 w 270502"/>
                  <a:gd name="connsiteY20" fmla="*/ 482882 h 721392"/>
                  <a:gd name="connsiteX21" fmla="*/ 210320 w 270502"/>
                  <a:gd name="connsiteY21" fmla="*/ 707475 h 721392"/>
                  <a:gd name="connsiteX22" fmla="*/ 195351 w 270502"/>
                  <a:gd name="connsiteY22" fmla="*/ 721392 h 721392"/>
                  <a:gd name="connsiteX23" fmla="*/ 75119 w 270502"/>
                  <a:gd name="connsiteY23" fmla="*/ 721392 h 721392"/>
                  <a:gd name="connsiteX24" fmla="*/ 60151 w 270502"/>
                  <a:gd name="connsiteY24" fmla="*/ 707475 h 721392"/>
                  <a:gd name="connsiteX25" fmla="*/ 43558 w 270502"/>
                  <a:gd name="connsiteY25" fmla="*/ 482882 h 721392"/>
                  <a:gd name="connsiteX26" fmla="*/ 12689 w 270502"/>
                  <a:gd name="connsiteY26" fmla="*/ 467703 h 721392"/>
                  <a:gd name="connsiteX27" fmla="*/ 335 w 270502"/>
                  <a:gd name="connsiteY27" fmla="*/ 427937 h 721392"/>
                  <a:gd name="connsiteX28" fmla="*/ 20264 w 270502"/>
                  <a:gd name="connsiteY28" fmla="*/ 253359 h 721392"/>
                  <a:gd name="connsiteX29" fmla="*/ 96852 w 270502"/>
                  <a:gd name="connsiteY29" fmla="*/ 180349 h 721392"/>
                  <a:gd name="connsiteX30" fmla="*/ 135235 w 270502"/>
                  <a:gd name="connsiteY30" fmla="*/ 120232 h 721392"/>
                  <a:gd name="connsiteX31" fmla="*/ 135234 w 270502"/>
                  <a:gd name="connsiteY31" fmla="*/ 120232 h 721392"/>
                  <a:gd name="connsiteX32" fmla="*/ 135235 w 270502"/>
                  <a:gd name="connsiteY32" fmla="*/ 120232 h 721392"/>
                  <a:gd name="connsiteX33" fmla="*/ 135234 w 270502"/>
                  <a:gd name="connsiteY33" fmla="*/ 0 h 721392"/>
                  <a:gd name="connsiteX34" fmla="*/ 210379 w 270502"/>
                  <a:gd name="connsiteY34" fmla="*/ 75145 h 721392"/>
                  <a:gd name="connsiteX35" fmla="*/ 135234 w 270502"/>
                  <a:gd name="connsiteY35" fmla="*/ 150290 h 721392"/>
                  <a:gd name="connsiteX36" fmla="*/ 60089 w 270502"/>
                  <a:gd name="connsiteY36" fmla="*/ 75145 h 721392"/>
                  <a:gd name="connsiteX37" fmla="*/ 135234 w 270502"/>
                  <a:gd name="connsiteY3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81404 w 270502"/>
                  <a:gd name="connsiteY12" fmla="*/ 691333 h 721392"/>
                  <a:gd name="connsiteX13" fmla="*/ 89097 w 270502"/>
                  <a:gd name="connsiteY13" fmla="*/ 691333 h 721392"/>
                  <a:gd name="connsiteX14" fmla="*/ 96852 w 270502"/>
                  <a:gd name="connsiteY14" fmla="*/ 180349 h 721392"/>
                  <a:gd name="connsiteX15" fmla="*/ 173589 w 270502"/>
                  <a:gd name="connsiteY15" fmla="*/ 180349 h 721392"/>
                  <a:gd name="connsiteX16" fmla="*/ 250238 w 270502"/>
                  <a:gd name="connsiteY16" fmla="*/ 253359 h 721392"/>
                  <a:gd name="connsiteX17" fmla="*/ 270166 w 270502"/>
                  <a:gd name="connsiteY17" fmla="*/ 427937 h 721392"/>
                  <a:gd name="connsiteX18" fmla="*/ 257782 w 270502"/>
                  <a:gd name="connsiteY18" fmla="*/ 467703 h 721392"/>
                  <a:gd name="connsiteX19" fmla="*/ 226913 w 270502"/>
                  <a:gd name="connsiteY19" fmla="*/ 482882 h 721392"/>
                  <a:gd name="connsiteX20" fmla="*/ 210320 w 270502"/>
                  <a:gd name="connsiteY20" fmla="*/ 707475 h 721392"/>
                  <a:gd name="connsiteX21" fmla="*/ 195351 w 270502"/>
                  <a:gd name="connsiteY21" fmla="*/ 721392 h 721392"/>
                  <a:gd name="connsiteX22" fmla="*/ 75119 w 270502"/>
                  <a:gd name="connsiteY22" fmla="*/ 721392 h 721392"/>
                  <a:gd name="connsiteX23" fmla="*/ 60151 w 270502"/>
                  <a:gd name="connsiteY23" fmla="*/ 707475 h 721392"/>
                  <a:gd name="connsiteX24" fmla="*/ 43558 w 270502"/>
                  <a:gd name="connsiteY24" fmla="*/ 482882 h 721392"/>
                  <a:gd name="connsiteX25" fmla="*/ 12689 w 270502"/>
                  <a:gd name="connsiteY25" fmla="*/ 467703 h 721392"/>
                  <a:gd name="connsiteX26" fmla="*/ 335 w 270502"/>
                  <a:gd name="connsiteY26" fmla="*/ 427937 h 721392"/>
                  <a:gd name="connsiteX27" fmla="*/ 20264 w 270502"/>
                  <a:gd name="connsiteY27" fmla="*/ 253359 h 721392"/>
                  <a:gd name="connsiteX28" fmla="*/ 96852 w 270502"/>
                  <a:gd name="connsiteY28" fmla="*/ 180349 h 721392"/>
                  <a:gd name="connsiteX29" fmla="*/ 135235 w 270502"/>
                  <a:gd name="connsiteY29" fmla="*/ 120232 h 721392"/>
                  <a:gd name="connsiteX30" fmla="*/ 135234 w 270502"/>
                  <a:gd name="connsiteY30" fmla="*/ 120232 h 721392"/>
                  <a:gd name="connsiteX31" fmla="*/ 135235 w 270502"/>
                  <a:gd name="connsiteY31" fmla="*/ 120232 h 721392"/>
                  <a:gd name="connsiteX32" fmla="*/ 135234 w 270502"/>
                  <a:gd name="connsiteY32" fmla="*/ 0 h 721392"/>
                  <a:gd name="connsiteX33" fmla="*/ 210379 w 270502"/>
                  <a:gd name="connsiteY33" fmla="*/ 75145 h 721392"/>
                  <a:gd name="connsiteX34" fmla="*/ 135234 w 270502"/>
                  <a:gd name="connsiteY34" fmla="*/ 150290 h 721392"/>
                  <a:gd name="connsiteX35" fmla="*/ 60089 w 270502"/>
                  <a:gd name="connsiteY35" fmla="*/ 75145 h 721392"/>
                  <a:gd name="connsiteX36" fmla="*/ 135234 w 270502"/>
                  <a:gd name="connsiteY3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181404 w 270502"/>
                  <a:gd name="connsiteY11" fmla="*/ 691333 h 721392"/>
                  <a:gd name="connsiteX12" fmla="*/ 89097 w 270502"/>
                  <a:gd name="connsiteY12" fmla="*/ 691333 h 721392"/>
                  <a:gd name="connsiteX13" fmla="*/ 96852 w 270502"/>
                  <a:gd name="connsiteY13" fmla="*/ 180349 h 721392"/>
                  <a:gd name="connsiteX14" fmla="*/ 173589 w 270502"/>
                  <a:gd name="connsiteY14" fmla="*/ 180349 h 721392"/>
                  <a:gd name="connsiteX15" fmla="*/ 250238 w 270502"/>
                  <a:gd name="connsiteY15" fmla="*/ 253359 h 721392"/>
                  <a:gd name="connsiteX16" fmla="*/ 270166 w 270502"/>
                  <a:gd name="connsiteY16" fmla="*/ 427937 h 721392"/>
                  <a:gd name="connsiteX17" fmla="*/ 257782 w 270502"/>
                  <a:gd name="connsiteY17" fmla="*/ 467703 h 721392"/>
                  <a:gd name="connsiteX18" fmla="*/ 226913 w 270502"/>
                  <a:gd name="connsiteY18" fmla="*/ 482882 h 721392"/>
                  <a:gd name="connsiteX19" fmla="*/ 210320 w 270502"/>
                  <a:gd name="connsiteY19" fmla="*/ 707475 h 721392"/>
                  <a:gd name="connsiteX20" fmla="*/ 195351 w 270502"/>
                  <a:gd name="connsiteY20" fmla="*/ 721392 h 721392"/>
                  <a:gd name="connsiteX21" fmla="*/ 75119 w 270502"/>
                  <a:gd name="connsiteY21" fmla="*/ 721392 h 721392"/>
                  <a:gd name="connsiteX22" fmla="*/ 60151 w 270502"/>
                  <a:gd name="connsiteY22" fmla="*/ 707475 h 721392"/>
                  <a:gd name="connsiteX23" fmla="*/ 43558 w 270502"/>
                  <a:gd name="connsiteY23" fmla="*/ 482882 h 721392"/>
                  <a:gd name="connsiteX24" fmla="*/ 12689 w 270502"/>
                  <a:gd name="connsiteY24" fmla="*/ 467703 h 721392"/>
                  <a:gd name="connsiteX25" fmla="*/ 335 w 270502"/>
                  <a:gd name="connsiteY25" fmla="*/ 427937 h 721392"/>
                  <a:gd name="connsiteX26" fmla="*/ 20264 w 270502"/>
                  <a:gd name="connsiteY26" fmla="*/ 253359 h 721392"/>
                  <a:gd name="connsiteX27" fmla="*/ 96852 w 270502"/>
                  <a:gd name="connsiteY27" fmla="*/ 180349 h 721392"/>
                  <a:gd name="connsiteX28" fmla="*/ 135235 w 270502"/>
                  <a:gd name="connsiteY28" fmla="*/ 120232 h 721392"/>
                  <a:gd name="connsiteX29" fmla="*/ 135234 w 270502"/>
                  <a:gd name="connsiteY29" fmla="*/ 120232 h 721392"/>
                  <a:gd name="connsiteX30" fmla="*/ 135235 w 270502"/>
                  <a:gd name="connsiteY30" fmla="*/ 120232 h 721392"/>
                  <a:gd name="connsiteX31" fmla="*/ 135234 w 270502"/>
                  <a:gd name="connsiteY31" fmla="*/ 0 h 721392"/>
                  <a:gd name="connsiteX32" fmla="*/ 210379 w 270502"/>
                  <a:gd name="connsiteY32" fmla="*/ 75145 h 721392"/>
                  <a:gd name="connsiteX33" fmla="*/ 135234 w 270502"/>
                  <a:gd name="connsiteY33" fmla="*/ 150290 h 721392"/>
                  <a:gd name="connsiteX34" fmla="*/ 60089 w 270502"/>
                  <a:gd name="connsiteY34" fmla="*/ 75145 h 721392"/>
                  <a:gd name="connsiteX35" fmla="*/ 135234 w 270502"/>
                  <a:gd name="connsiteY35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181404 w 270502"/>
                  <a:gd name="connsiteY10" fmla="*/ 691333 h 721392"/>
                  <a:gd name="connsiteX11" fmla="*/ 89097 w 270502"/>
                  <a:gd name="connsiteY11" fmla="*/ 691333 h 721392"/>
                  <a:gd name="connsiteX12" fmla="*/ 96852 w 270502"/>
                  <a:gd name="connsiteY12" fmla="*/ 180349 h 721392"/>
                  <a:gd name="connsiteX13" fmla="*/ 173589 w 270502"/>
                  <a:gd name="connsiteY13" fmla="*/ 180349 h 721392"/>
                  <a:gd name="connsiteX14" fmla="*/ 250238 w 270502"/>
                  <a:gd name="connsiteY14" fmla="*/ 253359 h 721392"/>
                  <a:gd name="connsiteX15" fmla="*/ 270166 w 270502"/>
                  <a:gd name="connsiteY15" fmla="*/ 427937 h 721392"/>
                  <a:gd name="connsiteX16" fmla="*/ 257782 w 270502"/>
                  <a:gd name="connsiteY16" fmla="*/ 467703 h 721392"/>
                  <a:gd name="connsiteX17" fmla="*/ 226913 w 270502"/>
                  <a:gd name="connsiteY17" fmla="*/ 482882 h 721392"/>
                  <a:gd name="connsiteX18" fmla="*/ 210320 w 270502"/>
                  <a:gd name="connsiteY18" fmla="*/ 707475 h 721392"/>
                  <a:gd name="connsiteX19" fmla="*/ 195351 w 270502"/>
                  <a:gd name="connsiteY19" fmla="*/ 721392 h 721392"/>
                  <a:gd name="connsiteX20" fmla="*/ 75119 w 270502"/>
                  <a:gd name="connsiteY20" fmla="*/ 721392 h 721392"/>
                  <a:gd name="connsiteX21" fmla="*/ 60151 w 270502"/>
                  <a:gd name="connsiteY21" fmla="*/ 707475 h 721392"/>
                  <a:gd name="connsiteX22" fmla="*/ 43558 w 270502"/>
                  <a:gd name="connsiteY22" fmla="*/ 482882 h 721392"/>
                  <a:gd name="connsiteX23" fmla="*/ 12689 w 270502"/>
                  <a:gd name="connsiteY23" fmla="*/ 467703 h 721392"/>
                  <a:gd name="connsiteX24" fmla="*/ 335 w 270502"/>
                  <a:gd name="connsiteY24" fmla="*/ 427937 h 721392"/>
                  <a:gd name="connsiteX25" fmla="*/ 20264 w 270502"/>
                  <a:gd name="connsiteY25" fmla="*/ 253359 h 721392"/>
                  <a:gd name="connsiteX26" fmla="*/ 96852 w 270502"/>
                  <a:gd name="connsiteY26" fmla="*/ 180349 h 721392"/>
                  <a:gd name="connsiteX27" fmla="*/ 135235 w 270502"/>
                  <a:gd name="connsiteY27" fmla="*/ 120232 h 721392"/>
                  <a:gd name="connsiteX28" fmla="*/ 135234 w 270502"/>
                  <a:gd name="connsiteY28" fmla="*/ 120232 h 721392"/>
                  <a:gd name="connsiteX29" fmla="*/ 135235 w 270502"/>
                  <a:gd name="connsiteY29" fmla="*/ 120232 h 721392"/>
                  <a:gd name="connsiteX30" fmla="*/ 135234 w 270502"/>
                  <a:gd name="connsiteY30" fmla="*/ 0 h 721392"/>
                  <a:gd name="connsiteX31" fmla="*/ 210379 w 270502"/>
                  <a:gd name="connsiteY31" fmla="*/ 75145 h 721392"/>
                  <a:gd name="connsiteX32" fmla="*/ 135234 w 270502"/>
                  <a:gd name="connsiteY32" fmla="*/ 150290 h 721392"/>
                  <a:gd name="connsiteX33" fmla="*/ 60089 w 270502"/>
                  <a:gd name="connsiteY33" fmla="*/ 75145 h 721392"/>
                  <a:gd name="connsiteX34" fmla="*/ 135234 w 270502"/>
                  <a:gd name="connsiteY34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235419 w 270502"/>
                  <a:gd name="connsiteY8" fmla="*/ 447684 h 721392"/>
                  <a:gd name="connsiteX9" fmla="*/ 181404 w 270502"/>
                  <a:gd name="connsiteY9" fmla="*/ 691333 h 721392"/>
                  <a:gd name="connsiteX10" fmla="*/ 89097 w 270502"/>
                  <a:gd name="connsiteY10" fmla="*/ 691333 h 721392"/>
                  <a:gd name="connsiteX11" fmla="*/ 96852 w 270502"/>
                  <a:gd name="connsiteY11" fmla="*/ 180349 h 721392"/>
                  <a:gd name="connsiteX12" fmla="*/ 173589 w 270502"/>
                  <a:gd name="connsiteY12" fmla="*/ 180349 h 721392"/>
                  <a:gd name="connsiteX13" fmla="*/ 250238 w 270502"/>
                  <a:gd name="connsiteY13" fmla="*/ 253359 h 721392"/>
                  <a:gd name="connsiteX14" fmla="*/ 270166 w 270502"/>
                  <a:gd name="connsiteY14" fmla="*/ 427937 h 721392"/>
                  <a:gd name="connsiteX15" fmla="*/ 257782 w 270502"/>
                  <a:gd name="connsiteY15" fmla="*/ 467703 h 721392"/>
                  <a:gd name="connsiteX16" fmla="*/ 226913 w 270502"/>
                  <a:gd name="connsiteY16" fmla="*/ 482882 h 721392"/>
                  <a:gd name="connsiteX17" fmla="*/ 210320 w 270502"/>
                  <a:gd name="connsiteY17" fmla="*/ 707475 h 721392"/>
                  <a:gd name="connsiteX18" fmla="*/ 195351 w 270502"/>
                  <a:gd name="connsiteY18" fmla="*/ 721392 h 721392"/>
                  <a:gd name="connsiteX19" fmla="*/ 75119 w 270502"/>
                  <a:gd name="connsiteY19" fmla="*/ 721392 h 721392"/>
                  <a:gd name="connsiteX20" fmla="*/ 60151 w 270502"/>
                  <a:gd name="connsiteY20" fmla="*/ 707475 h 721392"/>
                  <a:gd name="connsiteX21" fmla="*/ 43558 w 270502"/>
                  <a:gd name="connsiteY21" fmla="*/ 482882 h 721392"/>
                  <a:gd name="connsiteX22" fmla="*/ 12689 w 270502"/>
                  <a:gd name="connsiteY22" fmla="*/ 467703 h 721392"/>
                  <a:gd name="connsiteX23" fmla="*/ 335 w 270502"/>
                  <a:gd name="connsiteY23" fmla="*/ 427937 h 721392"/>
                  <a:gd name="connsiteX24" fmla="*/ 20264 w 270502"/>
                  <a:gd name="connsiteY24" fmla="*/ 253359 h 721392"/>
                  <a:gd name="connsiteX25" fmla="*/ 96852 w 270502"/>
                  <a:gd name="connsiteY25" fmla="*/ 180349 h 721392"/>
                  <a:gd name="connsiteX26" fmla="*/ 135235 w 270502"/>
                  <a:gd name="connsiteY26" fmla="*/ 120232 h 721392"/>
                  <a:gd name="connsiteX27" fmla="*/ 135234 w 270502"/>
                  <a:gd name="connsiteY27" fmla="*/ 120232 h 721392"/>
                  <a:gd name="connsiteX28" fmla="*/ 135235 w 270502"/>
                  <a:gd name="connsiteY28" fmla="*/ 120232 h 721392"/>
                  <a:gd name="connsiteX29" fmla="*/ 135234 w 270502"/>
                  <a:gd name="connsiteY29" fmla="*/ 0 h 721392"/>
                  <a:gd name="connsiteX30" fmla="*/ 210379 w 270502"/>
                  <a:gd name="connsiteY30" fmla="*/ 75145 h 721392"/>
                  <a:gd name="connsiteX31" fmla="*/ 135234 w 270502"/>
                  <a:gd name="connsiteY31" fmla="*/ 150290 h 721392"/>
                  <a:gd name="connsiteX32" fmla="*/ 60089 w 270502"/>
                  <a:gd name="connsiteY32" fmla="*/ 75145 h 721392"/>
                  <a:gd name="connsiteX33" fmla="*/ 135234 w 270502"/>
                  <a:gd name="connsiteY33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181404 w 270502"/>
                  <a:gd name="connsiteY8" fmla="*/ 691333 h 721392"/>
                  <a:gd name="connsiteX9" fmla="*/ 89097 w 270502"/>
                  <a:gd name="connsiteY9" fmla="*/ 691333 h 721392"/>
                  <a:gd name="connsiteX10" fmla="*/ 96852 w 270502"/>
                  <a:gd name="connsiteY10" fmla="*/ 180349 h 721392"/>
                  <a:gd name="connsiteX11" fmla="*/ 173589 w 270502"/>
                  <a:gd name="connsiteY11" fmla="*/ 180349 h 721392"/>
                  <a:gd name="connsiteX12" fmla="*/ 250238 w 270502"/>
                  <a:gd name="connsiteY12" fmla="*/ 253359 h 721392"/>
                  <a:gd name="connsiteX13" fmla="*/ 270166 w 270502"/>
                  <a:gd name="connsiteY13" fmla="*/ 427937 h 721392"/>
                  <a:gd name="connsiteX14" fmla="*/ 257782 w 270502"/>
                  <a:gd name="connsiteY14" fmla="*/ 467703 h 721392"/>
                  <a:gd name="connsiteX15" fmla="*/ 226913 w 270502"/>
                  <a:gd name="connsiteY15" fmla="*/ 482882 h 721392"/>
                  <a:gd name="connsiteX16" fmla="*/ 210320 w 270502"/>
                  <a:gd name="connsiteY16" fmla="*/ 707475 h 721392"/>
                  <a:gd name="connsiteX17" fmla="*/ 195351 w 270502"/>
                  <a:gd name="connsiteY17" fmla="*/ 721392 h 721392"/>
                  <a:gd name="connsiteX18" fmla="*/ 75119 w 270502"/>
                  <a:gd name="connsiteY18" fmla="*/ 721392 h 721392"/>
                  <a:gd name="connsiteX19" fmla="*/ 60151 w 270502"/>
                  <a:gd name="connsiteY19" fmla="*/ 707475 h 721392"/>
                  <a:gd name="connsiteX20" fmla="*/ 43558 w 270502"/>
                  <a:gd name="connsiteY20" fmla="*/ 482882 h 721392"/>
                  <a:gd name="connsiteX21" fmla="*/ 12689 w 270502"/>
                  <a:gd name="connsiteY21" fmla="*/ 467703 h 721392"/>
                  <a:gd name="connsiteX22" fmla="*/ 335 w 270502"/>
                  <a:gd name="connsiteY22" fmla="*/ 427937 h 721392"/>
                  <a:gd name="connsiteX23" fmla="*/ 20264 w 270502"/>
                  <a:gd name="connsiteY23" fmla="*/ 253359 h 721392"/>
                  <a:gd name="connsiteX24" fmla="*/ 96852 w 270502"/>
                  <a:gd name="connsiteY24" fmla="*/ 180349 h 721392"/>
                  <a:gd name="connsiteX25" fmla="*/ 135235 w 270502"/>
                  <a:gd name="connsiteY25" fmla="*/ 120232 h 721392"/>
                  <a:gd name="connsiteX26" fmla="*/ 135234 w 270502"/>
                  <a:gd name="connsiteY26" fmla="*/ 120232 h 721392"/>
                  <a:gd name="connsiteX27" fmla="*/ 135235 w 270502"/>
                  <a:gd name="connsiteY27" fmla="*/ 120232 h 721392"/>
                  <a:gd name="connsiteX28" fmla="*/ 135234 w 270502"/>
                  <a:gd name="connsiteY28" fmla="*/ 0 h 721392"/>
                  <a:gd name="connsiteX29" fmla="*/ 210379 w 270502"/>
                  <a:gd name="connsiteY29" fmla="*/ 75145 h 721392"/>
                  <a:gd name="connsiteX30" fmla="*/ 135234 w 270502"/>
                  <a:gd name="connsiteY30" fmla="*/ 150290 h 721392"/>
                  <a:gd name="connsiteX31" fmla="*/ 60089 w 270502"/>
                  <a:gd name="connsiteY31" fmla="*/ 75145 h 721392"/>
                  <a:gd name="connsiteX32" fmla="*/ 135234 w 270502"/>
                  <a:gd name="connsiteY32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181404 w 270502"/>
                  <a:gd name="connsiteY7" fmla="*/ 691333 h 721392"/>
                  <a:gd name="connsiteX8" fmla="*/ 89097 w 270502"/>
                  <a:gd name="connsiteY8" fmla="*/ 691333 h 721392"/>
                  <a:gd name="connsiteX9" fmla="*/ 96852 w 270502"/>
                  <a:gd name="connsiteY9" fmla="*/ 180349 h 721392"/>
                  <a:gd name="connsiteX10" fmla="*/ 173589 w 270502"/>
                  <a:gd name="connsiteY10" fmla="*/ 180349 h 721392"/>
                  <a:gd name="connsiteX11" fmla="*/ 250238 w 270502"/>
                  <a:gd name="connsiteY11" fmla="*/ 253359 h 721392"/>
                  <a:gd name="connsiteX12" fmla="*/ 270166 w 270502"/>
                  <a:gd name="connsiteY12" fmla="*/ 427937 h 721392"/>
                  <a:gd name="connsiteX13" fmla="*/ 257782 w 270502"/>
                  <a:gd name="connsiteY13" fmla="*/ 467703 h 721392"/>
                  <a:gd name="connsiteX14" fmla="*/ 226913 w 270502"/>
                  <a:gd name="connsiteY14" fmla="*/ 482882 h 721392"/>
                  <a:gd name="connsiteX15" fmla="*/ 210320 w 270502"/>
                  <a:gd name="connsiteY15" fmla="*/ 707475 h 721392"/>
                  <a:gd name="connsiteX16" fmla="*/ 195351 w 270502"/>
                  <a:gd name="connsiteY16" fmla="*/ 721392 h 721392"/>
                  <a:gd name="connsiteX17" fmla="*/ 75119 w 270502"/>
                  <a:gd name="connsiteY17" fmla="*/ 721392 h 721392"/>
                  <a:gd name="connsiteX18" fmla="*/ 60151 w 270502"/>
                  <a:gd name="connsiteY18" fmla="*/ 707475 h 721392"/>
                  <a:gd name="connsiteX19" fmla="*/ 43558 w 270502"/>
                  <a:gd name="connsiteY19" fmla="*/ 482882 h 721392"/>
                  <a:gd name="connsiteX20" fmla="*/ 12689 w 270502"/>
                  <a:gd name="connsiteY20" fmla="*/ 467703 h 721392"/>
                  <a:gd name="connsiteX21" fmla="*/ 335 w 270502"/>
                  <a:gd name="connsiteY21" fmla="*/ 427937 h 721392"/>
                  <a:gd name="connsiteX22" fmla="*/ 20264 w 270502"/>
                  <a:gd name="connsiteY22" fmla="*/ 253359 h 721392"/>
                  <a:gd name="connsiteX23" fmla="*/ 96852 w 270502"/>
                  <a:gd name="connsiteY23" fmla="*/ 180349 h 721392"/>
                  <a:gd name="connsiteX24" fmla="*/ 135235 w 270502"/>
                  <a:gd name="connsiteY24" fmla="*/ 120232 h 721392"/>
                  <a:gd name="connsiteX25" fmla="*/ 135234 w 270502"/>
                  <a:gd name="connsiteY25" fmla="*/ 120232 h 721392"/>
                  <a:gd name="connsiteX26" fmla="*/ 135235 w 270502"/>
                  <a:gd name="connsiteY26" fmla="*/ 120232 h 721392"/>
                  <a:gd name="connsiteX27" fmla="*/ 135234 w 270502"/>
                  <a:gd name="connsiteY27" fmla="*/ 0 h 721392"/>
                  <a:gd name="connsiteX28" fmla="*/ 210379 w 270502"/>
                  <a:gd name="connsiteY28" fmla="*/ 75145 h 721392"/>
                  <a:gd name="connsiteX29" fmla="*/ 135234 w 270502"/>
                  <a:gd name="connsiteY29" fmla="*/ 150290 h 721392"/>
                  <a:gd name="connsiteX30" fmla="*/ 60089 w 270502"/>
                  <a:gd name="connsiteY30" fmla="*/ 75145 h 721392"/>
                  <a:gd name="connsiteX31" fmla="*/ 135234 w 270502"/>
                  <a:gd name="connsiteY31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240348 w 270502"/>
                  <a:gd name="connsiteY5" fmla="*/ 431333 h 721392"/>
                  <a:gd name="connsiteX6" fmla="*/ 181404 w 270502"/>
                  <a:gd name="connsiteY6" fmla="*/ 691333 h 721392"/>
                  <a:gd name="connsiteX7" fmla="*/ 89097 w 270502"/>
                  <a:gd name="connsiteY7" fmla="*/ 691333 h 721392"/>
                  <a:gd name="connsiteX8" fmla="*/ 96852 w 270502"/>
                  <a:gd name="connsiteY8" fmla="*/ 180349 h 721392"/>
                  <a:gd name="connsiteX9" fmla="*/ 173589 w 270502"/>
                  <a:gd name="connsiteY9" fmla="*/ 180349 h 721392"/>
                  <a:gd name="connsiteX10" fmla="*/ 250238 w 270502"/>
                  <a:gd name="connsiteY10" fmla="*/ 253359 h 721392"/>
                  <a:gd name="connsiteX11" fmla="*/ 270166 w 270502"/>
                  <a:gd name="connsiteY11" fmla="*/ 427937 h 721392"/>
                  <a:gd name="connsiteX12" fmla="*/ 257782 w 270502"/>
                  <a:gd name="connsiteY12" fmla="*/ 467703 h 721392"/>
                  <a:gd name="connsiteX13" fmla="*/ 226913 w 270502"/>
                  <a:gd name="connsiteY13" fmla="*/ 482882 h 721392"/>
                  <a:gd name="connsiteX14" fmla="*/ 210320 w 270502"/>
                  <a:gd name="connsiteY14" fmla="*/ 707475 h 721392"/>
                  <a:gd name="connsiteX15" fmla="*/ 195351 w 270502"/>
                  <a:gd name="connsiteY15" fmla="*/ 721392 h 721392"/>
                  <a:gd name="connsiteX16" fmla="*/ 75119 w 270502"/>
                  <a:gd name="connsiteY16" fmla="*/ 721392 h 721392"/>
                  <a:gd name="connsiteX17" fmla="*/ 60151 w 270502"/>
                  <a:gd name="connsiteY17" fmla="*/ 707475 h 721392"/>
                  <a:gd name="connsiteX18" fmla="*/ 43558 w 270502"/>
                  <a:gd name="connsiteY18" fmla="*/ 482882 h 721392"/>
                  <a:gd name="connsiteX19" fmla="*/ 12689 w 270502"/>
                  <a:gd name="connsiteY19" fmla="*/ 467703 h 721392"/>
                  <a:gd name="connsiteX20" fmla="*/ 335 w 270502"/>
                  <a:gd name="connsiteY20" fmla="*/ 427937 h 721392"/>
                  <a:gd name="connsiteX21" fmla="*/ 20264 w 270502"/>
                  <a:gd name="connsiteY21" fmla="*/ 253359 h 721392"/>
                  <a:gd name="connsiteX22" fmla="*/ 96852 w 270502"/>
                  <a:gd name="connsiteY22" fmla="*/ 180349 h 721392"/>
                  <a:gd name="connsiteX23" fmla="*/ 135235 w 270502"/>
                  <a:gd name="connsiteY23" fmla="*/ 120232 h 721392"/>
                  <a:gd name="connsiteX24" fmla="*/ 135234 w 270502"/>
                  <a:gd name="connsiteY24" fmla="*/ 120232 h 721392"/>
                  <a:gd name="connsiteX25" fmla="*/ 135235 w 270502"/>
                  <a:gd name="connsiteY25" fmla="*/ 120232 h 721392"/>
                  <a:gd name="connsiteX26" fmla="*/ 135234 w 270502"/>
                  <a:gd name="connsiteY26" fmla="*/ 0 h 721392"/>
                  <a:gd name="connsiteX27" fmla="*/ 210379 w 270502"/>
                  <a:gd name="connsiteY27" fmla="*/ 75145 h 721392"/>
                  <a:gd name="connsiteX28" fmla="*/ 135234 w 270502"/>
                  <a:gd name="connsiteY28" fmla="*/ 150290 h 721392"/>
                  <a:gd name="connsiteX29" fmla="*/ 60089 w 270502"/>
                  <a:gd name="connsiteY29" fmla="*/ 75145 h 721392"/>
                  <a:gd name="connsiteX30" fmla="*/ 135234 w 270502"/>
                  <a:gd name="connsiteY30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181404 w 270502"/>
                  <a:gd name="connsiteY5" fmla="*/ 691333 h 721392"/>
                  <a:gd name="connsiteX6" fmla="*/ 89097 w 270502"/>
                  <a:gd name="connsiteY6" fmla="*/ 691333 h 721392"/>
                  <a:gd name="connsiteX7" fmla="*/ 96852 w 270502"/>
                  <a:gd name="connsiteY7" fmla="*/ 180349 h 721392"/>
                  <a:gd name="connsiteX8" fmla="*/ 173589 w 270502"/>
                  <a:gd name="connsiteY8" fmla="*/ 180349 h 721392"/>
                  <a:gd name="connsiteX9" fmla="*/ 250238 w 270502"/>
                  <a:gd name="connsiteY9" fmla="*/ 253359 h 721392"/>
                  <a:gd name="connsiteX10" fmla="*/ 270166 w 270502"/>
                  <a:gd name="connsiteY10" fmla="*/ 427937 h 721392"/>
                  <a:gd name="connsiteX11" fmla="*/ 257782 w 270502"/>
                  <a:gd name="connsiteY11" fmla="*/ 467703 h 721392"/>
                  <a:gd name="connsiteX12" fmla="*/ 226913 w 270502"/>
                  <a:gd name="connsiteY12" fmla="*/ 482882 h 721392"/>
                  <a:gd name="connsiteX13" fmla="*/ 210320 w 270502"/>
                  <a:gd name="connsiteY13" fmla="*/ 707475 h 721392"/>
                  <a:gd name="connsiteX14" fmla="*/ 195351 w 270502"/>
                  <a:gd name="connsiteY14" fmla="*/ 721392 h 721392"/>
                  <a:gd name="connsiteX15" fmla="*/ 75119 w 270502"/>
                  <a:gd name="connsiteY15" fmla="*/ 721392 h 721392"/>
                  <a:gd name="connsiteX16" fmla="*/ 60151 w 270502"/>
                  <a:gd name="connsiteY16" fmla="*/ 707475 h 721392"/>
                  <a:gd name="connsiteX17" fmla="*/ 43558 w 270502"/>
                  <a:gd name="connsiteY17" fmla="*/ 482882 h 721392"/>
                  <a:gd name="connsiteX18" fmla="*/ 12689 w 270502"/>
                  <a:gd name="connsiteY18" fmla="*/ 467703 h 721392"/>
                  <a:gd name="connsiteX19" fmla="*/ 335 w 270502"/>
                  <a:gd name="connsiteY19" fmla="*/ 427937 h 721392"/>
                  <a:gd name="connsiteX20" fmla="*/ 20264 w 270502"/>
                  <a:gd name="connsiteY20" fmla="*/ 253359 h 721392"/>
                  <a:gd name="connsiteX21" fmla="*/ 96852 w 270502"/>
                  <a:gd name="connsiteY21" fmla="*/ 180349 h 721392"/>
                  <a:gd name="connsiteX22" fmla="*/ 135235 w 270502"/>
                  <a:gd name="connsiteY22" fmla="*/ 120232 h 721392"/>
                  <a:gd name="connsiteX23" fmla="*/ 135234 w 270502"/>
                  <a:gd name="connsiteY23" fmla="*/ 120232 h 721392"/>
                  <a:gd name="connsiteX24" fmla="*/ 135235 w 270502"/>
                  <a:gd name="connsiteY24" fmla="*/ 120232 h 721392"/>
                  <a:gd name="connsiteX25" fmla="*/ 135234 w 270502"/>
                  <a:gd name="connsiteY25" fmla="*/ 0 h 721392"/>
                  <a:gd name="connsiteX26" fmla="*/ 210379 w 270502"/>
                  <a:gd name="connsiteY26" fmla="*/ 75145 h 721392"/>
                  <a:gd name="connsiteX27" fmla="*/ 135234 w 270502"/>
                  <a:gd name="connsiteY27" fmla="*/ 150290 h 721392"/>
                  <a:gd name="connsiteX28" fmla="*/ 60089 w 270502"/>
                  <a:gd name="connsiteY28" fmla="*/ 75145 h 721392"/>
                  <a:gd name="connsiteX29" fmla="*/ 135234 w 270502"/>
                  <a:gd name="connsiteY29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181404 w 270502"/>
                  <a:gd name="connsiteY4" fmla="*/ 691333 h 721392"/>
                  <a:gd name="connsiteX5" fmla="*/ 89097 w 270502"/>
                  <a:gd name="connsiteY5" fmla="*/ 691333 h 721392"/>
                  <a:gd name="connsiteX6" fmla="*/ 96852 w 270502"/>
                  <a:gd name="connsiteY6" fmla="*/ 180349 h 721392"/>
                  <a:gd name="connsiteX7" fmla="*/ 173589 w 270502"/>
                  <a:gd name="connsiteY7" fmla="*/ 180349 h 721392"/>
                  <a:gd name="connsiteX8" fmla="*/ 250238 w 270502"/>
                  <a:gd name="connsiteY8" fmla="*/ 253359 h 721392"/>
                  <a:gd name="connsiteX9" fmla="*/ 270166 w 270502"/>
                  <a:gd name="connsiteY9" fmla="*/ 427937 h 721392"/>
                  <a:gd name="connsiteX10" fmla="*/ 257782 w 270502"/>
                  <a:gd name="connsiteY10" fmla="*/ 467703 h 721392"/>
                  <a:gd name="connsiteX11" fmla="*/ 226913 w 270502"/>
                  <a:gd name="connsiteY11" fmla="*/ 482882 h 721392"/>
                  <a:gd name="connsiteX12" fmla="*/ 210320 w 270502"/>
                  <a:gd name="connsiteY12" fmla="*/ 707475 h 721392"/>
                  <a:gd name="connsiteX13" fmla="*/ 195351 w 270502"/>
                  <a:gd name="connsiteY13" fmla="*/ 721392 h 721392"/>
                  <a:gd name="connsiteX14" fmla="*/ 75119 w 270502"/>
                  <a:gd name="connsiteY14" fmla="*/ 721392 h 721392"/>
                  <a:gd name="connsiteX15" fmla="*/ 60151 w 270502"/>
                  <a:gd name="connsiteY15" fmla="*/ 707475 h 721392"/>
                  <a:gd name="connsiteX16" fmla="*/ 43558 w 270502"/>
                  <a:gd name="connsiteY16" fmla="*/ 482882 h 721392"/>
                  <a:gd name="connsiteX17" fmla="*/ 12689 w 270502"/>
                  <a:gd name="connsiteY17" fmla="*/ 467703 h 721392"/>
                  <a:gd name="connsiteX18" fmla="*/ 335 w 270502"/>
                  <a:gd name="connsiteY18" fmla="*/ 427937 h 721392"/>
                  <a:gd name="connsiteX19" fmla="*/ 20264 w 270502"/>
                  <a:gd name="connsiteY19" fmla="*/ 253359 h 721392"/>
                  <a:gd name="connsiteX20" fmla="*/ 96852 w 270502"/>
                  <a:gd name="connsiteY20" fmla="*/ 180349 h 721392"/>
                  <a:gd name="connsiteX21" fmla="*/ 135235 w 270502"/>
                  <a:gd name="connsiteY21" fmla="*/ 120232 h 721392"/>
                  <a:gd name="connsiteX22" fmla="*/ 135234 w 270502"/>
                  <a:gd name="connsiteY22" fmla="*/ 120232 h 721392"/>
                  <a:gd name="connsiteX23" fmla="*/ 135235 w 270502"/>
                  <a:gd name="connsiteY23" fmla="*/ 120232 h 721392"/>
                  <a:gd name="connsiteX24" fmla="*/ 135234 w 270502"/>
                  <a:gd name="connsiteY24" fmla="*/ 0 h 721392"/>
                  <a:gd name="connsiteX25" fmla="*/ 210379 w 270502"/>
                  <a:gd name="connsiteY25" fmla="*/ 75145 h 721392"/>
                  <a:gd name="connsiteX26" fmla="*/ 135234 w 270502"/>
                  <a:gd name="connsiteY26" fmla="*/ 150290 h 721392"/>
                  <a:gd name="connsiteX27" fmla="*/ 60089 w 270502"/>
                  <a:gd name="connsiteY27" fmla="*/ 75145 h 721392"/>
                  <a:gd name="connsiteX28" fmla="*/ 135234 w 270502"/>
                  <a:gd name="connsiteY2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81404 w 270502"/>
                  <a:gd name="connsiteY3" fmla="*/ 691333 h 721392"/>
                  <a:gd name="connsiteX4" fmla="*/ 89097 w 270502"/>
                  <a:gd name="connsiteY4" fmla="*/ 691333 h 721392"/>
                  <a:gd name="connsiteX5" fmla="*/ 96852 w 270502"/>
                  <a:gd name="connsiteY5" fmla="*/ 180349 h 721392"/>
                  <a:gd name="connsiteX6" fmla="*/ 173589 w 270502"/>
                  <a:gd name="connsiteY6" fmla="*/ 180349 h 721392"/>
                  <a:gd name="connsiteX7" fmla="*/ 250238 w 270502"/>
                  <a:gd name="connsiteY7" fmla="*/ 253359 h 721392"/>
                  <a:gd name="connsiteX8" fmla="*/ 270166 w 270502"/>
                  <a:gd name="connsiteY8" fmla="*/ 427937 h 721392"/>
                  <a:gd name="connsiteX9" fmla="*/ 257782 w 270502"/>
                  <a:gd name="connsiteY9" fmla="*/ 467703 h 721392"/>
                  <a:gd name="connsiteX10" fmla="*/ 226913 w 270502"/>
                  <a:gd name="connsiteY10" fmla="*/ 482882 h 721392"/>
                  <a:gd name="connsiteX11" fmla="*/ 210320 w 270502"/>
                  <a:gd name="connsiteY11" fmla="*/ 707475 h 721392"/>
                  <a:gd name="connsiteX12" fmla="*/ 195351 w 270502"/>
                  <a:gd name="connsiteY12" fmla="*/ 721392 h 721392"/>
                  <a:gd name="connsiteX13" fmla="*/ 75119 w 270502"/>
                  <a:gd name="connsiteY13" fmla="*/ 721392 h 721392"/>
                  <a:gd name="connsiteX14" fmla="*/ 60151 w 270502"/>
                  <a:gd name="connsiteY14" fmla="*/ 707475 h 721392"/>
                  <a:gd name="connsiteX15" fmla="*/ 43558 w 270502"/>
                  <a:gd name="connsiteY15" fmla="*/ 482882 h 721392"/>
                  <a:gd name="connsiteX16" fmla="*/ 12689 w 270502"/>
                  <a:gd name="connsiteY16" fmla="*/ 467703 h 721392"/>
                  <a:gd name="connsiteX17" fmla="*/ 335 w 270502"/>
                  <a:gd name="connsiteY17" fmla="*/ 427937 h 721392"/>
                  <a:gd name="connsiteX18" fmla="*/ 20264 w 270502"/>
                  <a:gd name="connsiteY18" fmla="*/ 253359 h 721392"/>
                  <a:gd name="connsiteX19" fmla="*/ 96852 w 270502"/>
                  <a:gd name="connsiteY19" fmla="*/ 180349 h 721392"/>
                  <a:gd name="connsiteX20" fmla="*/ 135235 w 270502"/>
                  <a:gd name="connsiteY20" fmla="*/ 120232 h 721392"/>
                  <a:gd name="connsiteX21" fmla="*/ 135234 w 270502"/>
                  <a:gd name="connsiteY21" fmla="*/ 120232 h 721392"/>
                  <a:gd name="connsiteX22" fmla="*/ 135235 w 270502"/>
                  <a:gd name="connsiteY22" fmla="*/ 120232 h 721392"/>
                  <a:gd name="connsiteX23" fmla="*/ 135234 w 270502"/>
                  <a:gd name="connsiteY23" fmla="*/ 0 h 721392"/>
                  <a:gd name="connsiteX24" fmla="*/ 210379 w 270502"/>
                  <a:gd name="connsiteY24" fmla="*/ 75145 h 721392"/>
                  <a:gd name="connsiteX25" fmla="*/ 135234 w 270502"/>
                  <a:gd name="connsiteY25" fmla="*/ 150290 h 721392"/>
                  <a:gd name="connsiteX26" fmla="*/ 60089 w 270502"/>
                  <a:gd name="connsiteY26" fmla="*/ 75145 h 721392"/>
                  <a:gd name="connsiteX27" fmla="*/ 135234 w 270502"/>
                  <a:gd name="connsiteY2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89097 w 270502"/>
                  <a:gd name="connsiteY3" fmla="*/ 691333 h 721392"/>
                  <a:gd name="connsiteX4" fmla="*/ 96852 w 270502"/>
                  <a:gd name="connsiteY4" fmla="*/ 180349 h 721392"/>
                  <a:gd name="connsiteX5" fmla="*/ 173589 w 270502"/>
                  <a:gd name="connsiteY5" fmla="*/ 180349 h 721392"/>
                  <a:gd name="connsiteX6" fmla="*/ 250238 w 270502"/>
                  <a:gd name="connsiteY6" fmla="*/ 253359 h 721392"/>
                  <a:gd name="connsiteX7" fmla="*/ 270166 w 270502"/>
                  <a:gd name="connsiteY7" fmla="*/ 427937 h 721392"/>
                  <a:gd name="connsiteX8" fmla="*/ 257782 w 270502"/>
                  <a:gd name="connsiteY8" fmla="*/ 467703 h 721392"/>
                  <a:gd name="connsiteX9" fmla="*/ 226913 w 270502"/>
                  <a:gd name="connsiteY9" fmla="*/ 482882 h 721392"/>
                  <a:gd name="connsiteX10" fmla="*/ 210320 w 270502"/>
                  <a:gd name="connsiteY10" fmla="*/ 707475 h 721392"/>
                  <a:gd name="connsiteX11" fmla="*/ 195351 w 270502"/>
                  <a:gd name="connsiteY11" fmla="*/ 721392 h 721392"/>
                  <a:gd name="connsiteX12" fmla="*/ 75119 w 270502"/>
                  <a:gd name="connsiteY12" fmla="*/ 721392 h 721392"/>
                  <a:gd name="connsiteX13" fmla="*/ 60151 w 270502"/>
                  <a:gd name="connsiteY13" fmla="*/ 707475 h 721392"/>
                  <a:gd name="connsiteX14" fmla="*/ 43558 w 270502"/>
                  <a:gd name="connsiteY14" fmla="*/ 482882 h 721392"/>
                  <a:gd name="connsiteX15" fmla="*/ 12689 w 270502"/>
                  <a:gd name="connsiteY15" fmla="*/ 467703 h 721392"/>
                  <a:gd name="connsiteX16" fmla="*/ 335 w 270502"/>
                  <a:gd name="connsiteY16" fmla="*/ 427937 h 721392"/>
                  <a:gd name="connsiteX17" fmla="*/ 20264 w 270502"/>
                  <a:gd name="connsiteY17" fmla="*/ 253359 h 721392"/>
                  <a:gd name="connsiteX18" fmla="*/ 96852 w 270502"/>
                  <a:gd name="connsiteY18" fmla="*/ 180349 h 721392"/>
                  <a:gd name="connsiteX19" fmla="*/ 135235 w 270502"/>
                  <a:gd name="connsiteY19" fmla="*/ 120232 h 721392"/>
                  <a:gd name="connsiteX20" fmla="*/ 135234 w 270502"/>
                  <a:gd name="connsiteY20" fmla="*/ 120232 h 721392"/>
                  <a:gd name="connsiteX21" fmla="*/ 135235 w 270502"/>
                  <a:gd name="connsiteY21" fmla="*/ 120232 h 721392"/>
                  <a:gd name="connsiteX22" fmla="*/ 135234 w 270502"/>
                  <a:gd name="connsiteY22" fmla="*/ 0 h 721392"/>
                  <a:gd name="connsiteX23" fmla="*/ 210379 w 270502"/>
                  <a:gd name="connsiteY23" fmla="*/ 75145 h 721392"/>
                  <a:gd name="connsiteX24" fmla="*/ 135234 w 270502"/>
                  <a:gd name="connsiteY24" fmla="*/ 150290 h 721392"/>
                  <a:gd name="connsiteX25" fmla="*/ 60089 w 270502"/>
                  <a:gd name="connsiteY25" fmla="*/ 75145 h 721392"/>
                  <a:gd name="connsiteX26" fmla="*/ 135234 w 270502"/>
                  <a:gd name="connsiteY2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89097 w 270502"/>
                  <a:gd name="connsiteY2" fmla="*/ 691333 h 721392"/>
                  <a:gd name="connsiteX3" fmla="*/ 96852 w 270502"/>
                  <a:gd name="connsiteY3" fmla="*/ 180349 h 721392"/>
                  <a:gd name="connsiteX4" fmla="*/ 173589 w 270502"/>
                  <a:gd name="connsiteY4" fmla="*/ 180349 h 721392"/>
                  <a:gd name="connsiteX5" fmla="*/ 250238 w 270502"/>
                  <a:gd name="connsiteY5" fmla="*/ 253359 h 721392"/>
                  <a:gd name="connsiteX6" fmla="*/ 270166 w 270502"/>
                  <a:gd name="connsiteY6" fmla="*/ 427937 h 721392"/>
                  <a:gd name="connsiteX7" fmla="*/ 257782 w 270502"/>
                  <a:gd name="connsiteY7" fmla="*/ 467703 h 721392"/>
                  <a:gd name="connsiteX8" fmla="*/ 226913 w 270502"/>
                  <a:gd name="connsiteY8" fmla="*/ 482882 h 721392"/>
                  <a:gd name="connsiteX9" fmla="*/ 210320 w 270502"/>
                  <a:gd name="connsiteY9" fmla="*/ 707475 h 721392"/>
                  <a:gd name="connsiteX10" fmla="*/ 195351 w 270502"/>
                  <a:gd name="connsiteY10" fmla="*/ 721392 h 721392"/>
                  <a:gd name="connsiteX11" fmla="*/ 75119 w 270502"/>
                  <a:gd name="connsiteY11" fmla="*/ 721392 h 721392"/>
                  <a:gd name="connsiteX12" fmla="*/ 60151 w 270502"/>
                  <a:gd name="connsiteY12" fmla="*/ 707475 h 721392"/>
                  <a:gd name="connsiteX13" fmla="*/ 43558 w 270502"/>
                  <a:gd name="connsiteY13" fmla="*/ 482882 h 721392"/>
                  <a:gd name="connsiteX14" fmla="*/ 12689 w 270502"/>
                  <a:gd name="connsiteY14" fmla="*/ 467703 h 721392"/>
                  <a:gd name="connsiteX15" fmla="*/ 335 w 270502"/>
                  <a:gd name="connsiteY15" fmla="*/ 427937 h 721392"/>
                  <a:gd name="connsiteX16" fmla="*/ 20264 w 270502"/>
                  <a:gd name="connsiteY16" fmla="*/ 253359 h 721392"/>
                  <a:gd name="connsiteX17" fmla="*/ 96852 w 270502"/>
                  <a:gd name="connsiteY17" fmla="*/ 180349 h 721392"/>
                  <a:gd name="connsiteX18" fmla="*/ 135235 w 270502"/>
                  <a:gd name="connsiteY18" fmla="*/ 120232 h 721392"/>
                  <a:gd name="connsiteX19" fmla="*/ 135234 w 270502"/>
                  <a:gd name="connsiteY19" fmla="*/ 120232 h 721392"/>
                  <a:gd name="connsiteX20" fmla="*/ 135235 w 270502"/>
                  <a:gd name="connsiteY20" fmla="*/ 120232 h 721392"/>
                  <a:gd name="connsiteX21" fmla="*/ 135234 w 270502"/>
                  <a:gd name="connsiteY21" fmla="*/ 0 h 721392"/>
                  <a:gd name="connsiteX22" fmla="*/ 210379 w 270502"/>
                  <a:gd name="connsiteY22" fmla="*/ 75145 h 721392"/>
                  <a:gd name="connsiteX23" fmla="*/ 135234 w 270502"/>
                  <a:gd name="connsiteY23" fmla="*/ 150290 h 721392"/>
                  <a:gd name="connsiteX24" fmla="*/ 60089 w 270502"/>
                  <a:gd name="connsiteY24" fmla="*/ 75145 h 721392"/>
                  <a:gd name="connsiteX25" fmla="*/ 135234 w 270502"/>
                  <a:gd name="connsiteY25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5 w 270502"/>
                  <a:gd name="connsiteY15" fmla="*/ 120232 h 721392"/>
                  <a:gd name="connsiteX16" fmla="*/ 135234 w 270502"/>
                  <a:gd name="connsiteY16" fmla="*/ 120232 h 721392"/>
                  <a:gd name="connsiteX17" fmla="*/ 135235 w 270502"/>
                  <a:gd name="connsiteY17" fmla="*/ 120232 h 721392"/>
                  <a:gd name="connsiteX18" fmla="*/ 135234 w 270502"/>
                  <a:gd name="connsiteY18" fmla="*/ 0 h 721392"/>
                  <a:gd name="connsiteX19" fmla="*/ 210379 w 270502"/>
                  <a:gd name="connsiteY19" fmla="*/ 75145 h 721392"/>
                  <a:gd name="connsiteX20" fmla="*/ 135234 w 270502"/>
                  <a:gd name="connsiteY20" fmla="*/ 150290 h 721392"/>
                  <a:gd name="connsiteX21" fmla="*/ 60089 w 270502"/>
                  <a:gd name="connsiteY21" fmla="*/ 75145 h 721392"/>
                  <a:gd name="connsiteX22" fmla="*/ 135234 w 270502"/>
                  <a:gd name="connsiteY22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4 w 270502"/>
                  <a:gd name="connsiteY15" fmla="*/ 0 h 721392"/>
                  <a:gd name="connsiteX16" fmla="*/ 210379 w 270502"/>
                  <a:gd name="connsiteY16" fmla="*/ 75145 h 721392"/>
                  <a:gd name="connsiteX17" fmla="*/ 135234 w 270502"/>
                  <a:gd name="connsiteY17" fmla="*/ 150290 h 721392"/>
                  <a:gd name="connsiteX18" fmla="*/ 60089 w 270502"/>
                  <a:gd name="connsiteY18" fmla="*/ 75145 h 721392"/>
                  <a:gd name="connsiteX19" fmla="*/ 135234 w 270502"/>
                  <a:gd name="connsiteY19" fmla="*/ 0 h 721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70502" h="721392">
                    <a:moveTo>
                      <a:pt x="96852" y="180349"/>
                    </a:moveTo>
                    <a:lnTo>
                      <a:pt x="173589" y="180349"/>
                    </a:lnTo>
                    <a:cubicBezTo>
                      <a:pt x="212545" y="180349"/>
                      <a:pt x="245518" y="211730"/>
                      <a:pt x="250238" y="253359"/>
                    </a:cubicBezTo>
                    <a:lnTo>
                      <a:pt x="270166" y="427937"/>
                    </a:lnTo>
                    <a:cubicBezTo>
                      <a:pt x="271819" y="442545"/>
                      <a:pt x="267341" y="457033"/>
                      <a:pt x="257782" y="467703"/>
                    </a:cubicBezTo>
                    <a:cubicBezTo>
                      <a:pt x="249576" y="476901"/>
                      <a:pt x="238695" y="482221"/>
                      <a:pt x="226913" y="482882"/>
                    </a:cubicBezTo>
                    <a:lnTo>
                      <a:pt x="210320" y="707475"/>
                    </a:lnTo>
                    <a:cubicBezTo>
                      <a:pt x="209779" y="715320"/>
                      <a:pt x="203227" y="721392"/>
                      <a:pt x="195351" y="721392"/>
                    </a:cubicBezTo>
                    <a:lnTo>
                      <a:pt x="75119" y="721392"/>
                    </a:lnTo>
                    <a:cubicBezTo>
                      <a:pt x="67274" y="721392"/>
                      <a:pt x="60722" y="715320"/>
                      <a:pt x="60151" y="707475"/>
                    </a:cubicBezTo>
                    <a:lnTo>
                      <a:pt x="43558" y="482882"/>
                    </a:lnTo>
                    <a:cubicBezTo>
                      <a:pt x="31746" y="482221"/>
                      <a:pt x="20895" y="476870"/>
                      <a:pt x="12689" y="467703"/>
                    </a:cubicBezTo>
                    <a:cubicBezTo>
                      <a:pt x="3191" y="457062"/>
                      <a:pt x="-1318" y="442545"/>
                      <a:pt x="335" y="427937"/>
                    </a:cubicBezTo>
                    <a:lnTo>
                      <a:pt x="20264" y="253359"/>
                    </a:lnTo>
                    <a:cubicBezTo>
                      <a:pt x="25013" y="211730"/>
                      <a:pt x="57957" y="180349"/>
                      <a:pt x="96852" y="180349"/>
                    </a:cubicBezTo>
                    <a:close/>
                    <a:moveTo>
                      <a:pt x="135234" y="0"/>
                    </a:moveTo>
                    <a:cubicBezTo>
                      <a:pt x="176684" y="0"/>
                      <a:pt x="210379" y="33725"/>
                      <a:pt x="210379" y="75145"/>
                    </a:cubicBezTo>
                    <a:cubicBezTo>
                      <a:pt x="210379" y="116565"/>
                      <a:pt x="176655" y="150290"/>
                      <a:pt x="135234" y="150290"/>
                    </a:cubicBezTo>
                    <a:cubicBezTo>
                      <a:pt x="93814" y="150290"/>
                      <a:pt x="60089" y="116565"/>
                      <a:pt x="60089" y="75145"/>
                    </a:cubicBezTo>
                    <a:cubicBezTo>
                      <a:pt x="60089" y="33725"/>
                      <a:pt x="93814" y="0"/>
                      <a:pt x="135234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64" name="Freeform 963">
                <a:extLst>
                  <a:ext uri="{FF2B5EF4-FFF2-40B4-BE49-F238E27FC236}">
                    <a16:creationId xmlns:a16="http://schemas.microsoft.com/office/drawing/2014/main" id="{A6571084-7C23-0E21-B308-6E3E1840FFF3}"/>
                  </a:ext>
                </a:extLst>
              </p:cNvPr>
              <p:cNvSpPr/>
              <p:nvPr/>
            </p:nvSpPr>
            <p:spPr>
              <a:xfrm>
                <a:off x="8749857" y="455490"/>
                <a:ext cx="254484" cy="678673"/>
              </a:xfrm>
              <a:custGeom>
                <a:avLst/>
                <a:gdLst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4 w 270502"/>
                  <a:gd name="connsiteY39" fmla="*/ 30058 h 721392"/>
                  <a:gd name="connsiteX40" fmla="*/ 90148 w 270502"/>
                  <a:gd name="connsiteY40" fmla="*/ 75145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90149 w 270502"/>
                  <a:gd name="connsiteY44" fmla="*/ 75145 h 721392"/>
                  <a:gd name="connsiteX45" fmla="*/ 103382 w 270502"/>
                  <a:gd name="connsiteY45" fmla="*/ 43280 h 721392"/>
                  <a:gd name="connsiteX46" fmla="*/ 135235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90149 w 270502"/>
                  <a:gd name="connsiteY45" fmla="*/ 75145 h 721392"/>
                  <a:gd name="connsiteX46" fmla="*/ 135235 w 270502"/>
                  <a:gd name="connsiteY46" fmla="*/ 30058 h 721392"/>
                  <a:gd name="connsiteX47" fmla="*/ 135234 w 270502"/>
                  <a:gd name="connsiteY47" fmla="*/ 30058 h 721392"/>
                  <a:gd name="connsiteX48" fmla="*/ 135234 w 270502"/>
                  <a:gd name="connsiteY48" fmla="*/ 0 h 721392"/>
                  <a:gd name="connsiteX49" fmla="*/ 210379 w 270502"/>
                  <a:gd name="connsiteY49" fmla="*/ 75145 h 721392"/>
                  <a:gd name="connsiteX50" fmla="*/ 135234 w 270502"/>
                  <a:gd name="connsiteY50" fmla="*/ 150290 h 721392"/>
                  <a:gd name="connsiteX51" fmla="*/ 60089 w 270502"/>
                  <a:gd name="connsiteY51" fmla="*/ 75145 h 721392"/>
                  <a:gd name="connsiteX52" fmla="*/ 135234 w 270502"/>
                  <a:gd name="connsiteY52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0 h 721392"/>
                  <a:gd name="connsiteX47" fmla="*/ 210379 w 270502"/>
                  <a:gd name="connsiteY47" fmla="*/ 75145 h 721392"/>
                  <a:gd name="connsiteX48" fmla="*/ 135234 w 270502"/>
                  <a:gd name="connsiteY48" fmla="*/ 150290 h 721392"/>
                  <a:gd name="connsiteX49" fmla="*/ 60089 w 270502"/>
                  <a:gd name="connsiteY49" fmla="*/ 75145 h 721392"/>
                  <a:gd name="connsiteX50" fmla="*/ 135234 w 270502"/>
                  <a:gd name="connsiteY50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5 w 270502"/>
                  <a:gd name="connsiteY44" fmla="*/ 30058 h 721392"/>
                  <a:gd name="connsiteX45" fmla="*/ 135234 w 270502"/>
                  <a:gd name="connsiteY45" fmla="*/ 0 h 721392"/>
                  <a:gd name="connsiteX46" fmla="*/ 210379 w 270502"/>
                  <a:gd name="connsiteY46" fmla="*/ 75145 h 721392"/>
                  <a:gd name="connsiteX47" fmla="*/ 135234 w 270502"/>
                  <a:gd name="connsiteY47" fmla="*/ 150290 h 721392"/>
                  <a:gd name="connsiteX48" fmla="*/ 60089 w 270502"/>
                  <a:gd name="connsiteY48" fmla="*/ 75145 h 721392"/>
                  <a:gd name="connsiteX49" fmla="*/ 135234 w 270502"/>
                  <a:gd name="connsiteY49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03371 w 270502"/>
                  <a:gd name="connsiteY40" fmla="*/ 107010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4 w 270502"/>
                  <a:gd name="connsiteY44" fmla="*/ 0 h 721392"/>
                  <a:gd name="connsiteX45" fmla="*/ 210379 w 270502"/>
                  <a:gd name="connsiteY45" fmla="*/ 75145 h 721392"/>
                  <a:gd name="connsiteX46" fmla="*/ 135234 w 270502"/>
                  <a:gd name="connsiteY46" fmla="*/ 150290 h 721392"/>
                  <a:gd name="connsiteX47" fmla="*/ 60089 w 270502"/>
                  <a:gd name="connsiteY47" fmla="*/ 75145 h 721392"/>
                  <a:gd name="connsiteX48" fmla="*/ 135234 w 270502"/>
                  <a:gd name="connsiteY48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120232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35234 w 270502"/>
                  <a:gd name="connsiteY43" fmla="*/ 0 h 721392"/>
                  <a:gd name="connsiteX44" fmla="*/ 210379 w 270502"/>
                  <a:gd name="connsiteY44" fmla="*/ 75145 h 721392"/>
                  <a:gd name="connsiteX45" fmla="*/ 135234 w 270502"/>
                  <a:gd name="connsiteY45" fmla="*/ 150290 h 721392"/>
                  <a:gd name="connsiteX46" fmla="*/ 60089 w 270502"/>
                  <a:gd name="connsiteY46" fmla="*/ 75145 h 721392"/>
                  <a:gd name="connsiteX47" fmla="*/ 135234 w 270502"/>
                  <a:gd name="connsiteY47" fmla="*/ 0 h 721392"/>
                  <a:gd name="connsiteX0" fmla="*/ 35142 w 270502"/>
                  <a:gd name="connsiteY0" fmla="*/ 447684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5 w 270502"/>
                  <a:gd name="connsiteY39" fmla="*/ 120232 h 721392"/>
                  <a:gd name="connsiteX40" fmla="*/ 135234 w 270502"/>
                  <a:gd name="connsiteY40" fmla="*/ 120232 h 721392"/>
                  <a:gd name="connsiteX41" fmla="*/ 135235 w 270502"/>
                  <a:gd name="connsiteY41" fmla="*/ 120232 h 721392"/>
                  <a:gd name="connsiteX42" fmla="*/ 135234 w 270502"/>
                  <a:gd name="connsiteY42" fmla="*/ 0 h 721392"/>
                  <a:gd name="connsiteX43" fmla="*/ 210379 w 270502"/>
                  <a:gd name="connsiteY43" fmla="*/ 75145 h 721392"/>
                  <a:gd name="connsiteX44" fmla="*/ 135234 w 270502"/>
                  <a:gd name="connsiteY44" fmla="*/ 150290 h 721392"/>
                  <a:gd name="connsiteX45" fmla="*/ 60089 w 270502"/>
                  <a:gd name="connsiteY45" fmla="*/ 75145 h 721392"/>
                  <a:gd name="connsiteX46" fmla="*/ 135234 w 270502"/>
                  <a:gd name="connsiteY46" fmla="*/ 0 h 721392"/>
                  <a:gd name="connsiteX0" fmla="*/ 35142 w 270502"/>
                  <a:gd name="connsiteY0" fmla="*/ 447684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35142 w 270502"/>
                  <a:gd name="connsiteY22" fmla="*/ 447684 h 721392"/>
                  <a:gd name="connsiteX23" fmla="*/ 96852 w 270502"/>
                  <a:gd name="connsiteY23" fmla="*/ 180349 h 721392"/>
                  <a:gd name="connsiteX24" fmla="*/ 173589 w 270502"/>
                  <a:gd name="connsiteY24" fmla="*/ 180349 h 721392"/>
                  <a:gd name="connsiteX25" fmla="*/ 250238 w 270502"/>
                  <a:gd name="connsiteY25" fmla="*/ 253359 h 721392"/>
                  <a:gd name="connsiteX26" fmla="*/ 270166 w 270502"/>
                  <a:gd name="connsiteY26" fmla="*/ 427937 h 721392"/>
                  <a:gd name="connsiteX27" fmla="*/ 257782 w 270502"/>
                  <a:gd name="connsiteY27" fmla="*/ 467703 h 721392"/>
                  <a:gd name="connsiteX28" fmla="*/ 226913 w 270502"/>
                  <a:gd name="connsiteY28" fmla="*/ 482882 h 721392"/>
                  <a:gd name="connsiteX29" fmla="*/ 210320 w 270502"/>
                  <a:gd name="connsiteY29" fmla="*/ 707475 h 721392"/>
                  <a:gd name="connsiteX30" fmla="*/ 195351 w 270502"/>
                  <a:gd name="connsiteY30" fmla="*/ 721392 h 721392"/>
                  <a:gd name="connsiteX31" fmla="*/ 75119 w 270502"/>
                  <a:gd name="connsiteY31" fmla="*/ 721392 h 721392"/>
                  <a:gd name="connsiteX32" fmla="*/ 60151 w 270502"/>
                  <a:gd name="connsiteY32" fmla="*/ 707475 h 721392"/>
                  <a:gd name="connsiteX33" fmla="*/ 43558 w 270502"/>
                  <a:gd name="connsiteY33" fmla="*/ 482882 h 721392"/>
                  <a:gd name="connsiteX34" fmla="*/ 12689 w 270502"/>
                  <a:gd name="connsiteY34" fmla="*/ 467703 h 721392"/>
                  <a:gd name="connsiteX35" fmla="*/ 335 w 270502"/>
                  <a:gd name="connsiteY35" fmla="*/ 427937 h 721392"/>
                  <a:gd name="connsiteX36" fmla="*/ 20264 w 270502"/>
                  <a:gd name="connsiteY36" fmla="*/ 253359 h 721392"/>
                  <a:gd name="connsiteX37" fmla="*/ 96852 w 270502"/>
                  <a:gd name="connsiteY37" fmla="*/ 180349 h 721392"/>
                  <a:gd name="connsiteX38" fmla="*/ 135235 w 270502"/>
                  <a:gd name="connsiteY38" fmla="*/ 120232 h 721392"/>
                  <a:gd name="connsiteX39" fmla="*/ 135234 w 270502"/>
                  <a:gd name="connsiteY39" fmla="*/ 120232 h 721392"/>
                  <a:gd name="connsiteX40" fmla="*/ 135235 w 270502"/>
                  <a:gd name="connsiteY40" fmla="*/ 120232 h 721392"/>
                  <a:gd name="connsiteX41" fmla="*/ 135234 w 270502"/>
                  <a:gd name="connsiteY41" fmla="*/ 0 h 721392"/>
                  <a:gd name="connsiteX42" fmla="*/ 210379 w 270502"/>
                  <a:gd name="connsiteY42" fmla="*/ 75145 h 721392"/>
                  <a:gd name="connsiteX43" fmla="*/ 135234 w 270502"/>
                  <a:gd name="connsiteY43" fmla="*/ 150290 h 721392"/>
                  <a:gd name="connsiteX44" fmla="*/ 60089 w 270502"/>
                  <a:gd name="connsiteY44" fmla="*/ 75145 h 721392"/>
                  <a:gd name="connsiteX45" fmla="*/ 135234 w 270502"/>
                  <a:gd name="connsiteY45" fmla="*/ 0 h 721392"/>
                  <a:gd name="connsiteX0" fmla="*/ 46144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96852 w 270502"/>
                  <a:gd name="connsiteY22" fmla="*/ 180349 h 721392"/>
                  <a:gd name="connsiteX23" fmla="*/ 173589 w 270502"/>
                  <a:gd name="connsiteY23" fmla="*/ 180349 h 721392"/>
                  <a:gd name="connsiteX24" fmla="*/ 250238 w 270502"/>
                  <a:gd name="connsiteY24" fmla="*/ 253359 h 721392"/>
                  <a:gd name="connsiteX25" fmla="*/ 270166 w 270502"/>
                  <a:gd name="connsiteY25" fmla="*/ 427937 h 721392"/>
                  <a:gd name="connsiteX26" fmla="*/ 257782 w 270502"/>
                  <a:gd name="connsiteY26" fmla="*/ 467703 h 721392"/>
                  <a:gd name="connsiteX27" fmla="*/ 226913 w 270502"/>
                  <a:gd name="connsiteY27" fmla="*/ 482882 h 721392"/>
                  <a:gd name="connsiteX28" fmla="*/ 210320 w 270502"/>
                  <a:gd name="connsiteY28" fmla="*/ 707475 h 721392"/>
                  <a:gd name="connsiteX29" fmla="*/ 195351 w 270502"/>
                  <a:gd name="connsiteY29" fmla="*/ 721392 h 721392"/>
                  <a:gd name="connsiteX30" fmla="*/ 75119 w 270502"/>
                  <a:gd name="connsiteY30" fmla="*/ 721392 h 721392"/>
                  <a:gd name="connsiteX31" fmla="*/ 60151 w 270502"/>
                  <a:gd name="connsiteY31" fmla="*/ 707475 h 721392"/>
                  <a:gd name="connsiteX32" fmla="*/ 43558 w 270502"/>
                  <a:gd name="connsiteY32" fmla="*/ 482882 h 721392"/>
                  <a:gd name="connsiteX33" fmla="*/ 12689 w 270502"/>
                  <a:gd name="connsiteY33" fmla="*/ 467703 h 721392"/>
                  <a:gd name="connsiteX34" fmla="*/ 335 w 270502"/>
                  <a:gd name="connsiteY34" fmla="*/ 427937 h 721392"/>
                  <a:gd name="connsiteX35" fmla="*/ 20264 w 270502"/>
                  <a:gd name="connsiteY35" fmla="*/ 253359 h 721392"/>
                  <a:gd name="connsiteX36" fmla="*/ 96852 w 270502"/>
                  <a:gd name="connsiteY36" fmla="*/ 180349 h 721392"/>
                  <a:gd name="connsiteX37" fmla="*/ 135235 w 270502"/>
                  <a:gd name="connsiteY37" fmla="*/ 120232 h 721392"/>
                  <a:gd name="connsiteX38" fmla="*/ 135234 w 270502"/>
                  <a:gd name="connsiteY38" fmla="*/ 120232 h 721392"/>
                  <a:gd name="connsiteX39" fmla="*/ 135235 w 270502"/>
                  <a:gd name="connsiteY39" fmla="*/ 120232 h 721392"/>
                  <a:gd name="connsiteX40" fmla="*/ 135234 w 270502"/>
                  <a:gd name="connsiteY40" fmla="*/ 0 h 721392"/>
                  <a:gd name="connsiteX41" fmla="*/ 210379 w 270502"/>
                  <a:gd name="connsiteY41" fmla="*/ 75145 h 721392"/>
                  <a:gd name="connsiteX42" fmla="*/ 135234 w 270502"/>
                  <a:gd name="connsiteY42" fmla="*/ 150290 h 721392"/>
                  <a:gd name="connsiteX43" fmla="*/ 60089 w 270502"/>
                  <a:gd name="connsiteY43" fmla="*/ 75145 h 721392"/>
                  <a:gd name="connsiteX44" fmla="*/ 135234 w 270502"/>
                  <a:gd name="connsiteY44" fmla="*/ 0 h 721392"/>
                  <a:gd name="connsiteX0" fmla="*/ 57565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96852 w 270502"/>
                  <a:gd name="connsiteY21" fmla="*/ 180349 h 721392"/>
                  <a:gd name="connsiteX22" fmla="*/ 173589 w 270502"/>
                  <a:gd name="connsiteY22" fmla="*/ 180349 h 721392"/>
                  <a:gd name="connsiteX23" fmla="*/ 250238 w 270502"/>
                  <a:gd name="connsiteY23" fmla="*/ 253359 h 721392"/>
                  <a:gd name="connsiteX24" fmla="*/ 270166 w 270502"/>
                  <a:gd name="connsiteY24" fmla="*/ 427937 h 721392"/>
                  <a:gd name="connsiteX25" fmla="*/ 257782 w 270502"/>
                  <a:gd name="connsiteY25" fmla="*/ 467703 h 721392"/>
                  <a:gd name="connsiteX26" fmla="*/ 226913 w 270502"/>
                  <a:gd name="connsiteY26" fmla="*/ 482882 h 721392"/>
                  <a:gd name="connsiteX27" fmla="*/ 210320 w 270502"/>
                  <a:gd name="connsiteY27" fmla="*/ 707475 h 721392"/>
                  <a:gd name="connsiteX28" fmla="*/ 195351 w 270502"/>
                  <a:gd name="connsiteY28" fmla="*/ 721392 h 721392"/>
                  <a:gd name="connsiteX29" fmla="*/ 75119 w 270502"/>
                  <a:gd name="connsiteY29" fmla="*/ 721392 h 721392"/>
                  <a:gd name="connsiteX30" fmla="*/ 60151 w 270502"/>
                  <a:gd name="connsiteY30" fmla="*/ 707475 h 721392"/>
                  <a:gd name="connsiteX31" fmla="*/ 43558 w 270502"/>
                  <a:gd name="connsiteY31" fmla="*/ 482882 h 721392"/>
                  <a:gd name="connsiteX32" fmla="*/ 12689 w 270502"/>
                  <a:gd name="connsiteY32" fmla="*/ 467703 h 721392"/>
                  <a:gd name="connsiteX33" fmla="*/ 335 w 270502"/>
                  <a:gd name="connsiteY33" fmla="*/ 427937 h 721392"/>
                  <a:gd name="connsiteX34" fmla="*/ 20264 w 270502"/>
                  <a:gd name="connsiteY34" fmla="*/ 253359 h 721392"/>
                  <a:gd name="connsiteX35" fmla="*/ 96852 w 270502"/>
                  <a:gd name="connsiteY35" fmla="*/ 180349 h 721392"/>
                  <a:gd name="connsiteX36" fmla="*/ 135235 w 270502"/>
                  <a:gd name="connsiteY36" fmla="*/ 120232 h 721392"/>
                  <a:gd name="connsiteX37" fmla="*/ 135234 w 270502"/>
                  <a:gd name="connsiteY37" fmla="*/ 120232 h 721392"/>
                  <a:gd name="connsiteX38" fmla="*/ 135235 w 270502"/>
                  <a:gd name="connsiteY38" fmla="*/ 120232 h 721392"/>
                  <a:gd name="connsiteX39" fmla="*/ 135234 w 270502"/>
                  <a:gd name="connsiteY39" fmla="*/ 0 h 721392"/>
                  <a:gd name="connsiteX40" fmla="*/ 210379 w 270502"/>
                  <a:gd name="connsiteY40" fmla="*/ 75145 h 721392"/>
                  <a:gd name="connsiteX41" fmla="*/ 135234 w 270502"/>
                  <a:gd name="connsiteY41" fmla="*/ 150290 h 721392"/>
                  <a:gd name="connsiteX42" fmla="*/ 60089 w 270502"/>
                  <a:gd name="connsiteY42" fmla="*/ 75145 h 721392"/>
                  <a:gd name="connsiteX43" fmla="*/ 135234 w 270502"/>
                  <a:gd name="connsiteY43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96852 w 270502"/>
                  <a:gd name="connsiteY20" fmla="*/ 180349 h 721392"/>
                  <a:gd name="connsiteX21" fmla="*/ 173589 w 270502"/>
                  <a:gd name="connsiteY21" fmla="*/ 180349 h 721392"/>
                  <a:gd name="connsiteX22" fmla="*/ 250238 w 270502"/>
                  <a:gd name="connsiteY22" fmla="*/ 253359 h 721392"/>
                  <a:gd name="connsiteX23" fmla="*/ 270166 w 270502"/>
                  <a:gd name="connsiteY23" fmla="*/ 427937 h 721392"/>
                  <a:gd name="connsiteX24" fmla="*/ 257782 w 270502"/>
                  <a:gd name="connsiteY24" fmla="*/ 467703 h 721392"/>
                  <a:gd name="connsiteX25" fmla="*/ 226913 w 270502"/>
                  <a:gd name="connsiteY25" fmla="*/ 482882 h 721392"/>
                  <a:gd name="connsiteX26" fmla="*/ 210320 w 270502"/>
                  <a:gd name="connsiteY26" fmla="*/ 707475 h 721392"/>
                  <a:gd name="connsiteX27" fmla="*/ 195351 w 270502"/>
                  <a:gd name="connsiteY27" fmla="*/ 721392 h 721392"/>
                  <a:gd name="connsiteX28" fmla="*/ 75119 w 270502"/>
                  <a:gd name="connsiteY28" fmla="*/ 721392 h 721392"/>
                  <a:gd name="connsiteX29" fmla="*/ 60151 w 270502"/>
                  <a:gd name="connsiteY29" fmla="*/ 707475 h 721392"/>
                  <a:gd name="connsiteX30" fmla="*/ 43558 w 270502"/>
                  <a:gd name="connsiteY30" fmla="*/ 482882 h 721392"/>
                  <a:gd name="connsiteX31" fmla="*/ 12689 w 270502"/>
                  <a:gd name="connsiteY31" fmla="*/ 467703 h 721392"/>
                  <a:gd name="connsiteX32" fmla="*/ 335 w 270502"/>
                  <a:gd name="connsiteY32" fmla="*/ 427937 h 721392"/>
                  <a:gd name="connsiteX33" fmla="*/ 20264 w 270502"/>
                  <a:gd name="connsiteY33" fmla="*/ 253359 h 721392"/>
                  <a:gd name="connsiteX34" fmla="*/ 96852 w 270502"/>
                  <a:gd name="connsiteY34" fmla="*/ 180349 h 721392"/>
                  <a:gd name="connsiteX35" fmla="*/ 135235 w 270502"/>
                  <a:gd name="connsiteY35" fmla="*/ 120232 h 721392"/>
                  <a:gd name="connsiteX36" fmla="*/ 135234 w 270502"/>
                  <a:gd name="connsiteY36" fmla="*/ 120232 h 721392"/>
                  <a:gd name="connsiteX37" fmla="*/ 135235 w 270502"/>
                  <a:gd name="connsiteY37" fmla="*/ 120232 h 721392"/>
                  <a:gd name="connsiteX38" fmla="*/ 135234 w 270502"/>
                  <a:gd name="connsiteY38" fmla="*/ 0 h 721392"/>
                  <a:gd name="connsiteX39" fmla="*/ 210379 w 270502"/>
                  <a:gd name="connsiteY39" fmla="*/ 75145 h 721392"/>
                  <a:gd name="connsiteX40" fmla="*/ 135234 w 270502"/>
                  <a:gd name="connsiteY40" fmla="*/ 150290 h 721392"/>
                  <a:gd name="connsiteX41" fmla="*/ 60089 w 270502"/>
                  <a:gd name="connsiteY41" fmla="*/ 75145 h 721392"/>
                  <a:gd name="connsiteX42" fmla="*/ 135234 w 270502"/>
                  <a:gd name="connsiteY42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57565 w 270502"/>
                  <a:gd name="connsiteY2" fmla="*/ 452884 h 721392"/>
                  <a:gd name="connsiteX3" fmla="*/ 72565 w 270502"/>
                  <a:gd name="connsiteY3" fmla="*/ 466801 h 721392"/>
                  <a:gd name="connsiteX4" fmla="*/ 89097 w 270502"/>
                  <a:gd name="connsiteY4" fmla="*/ 691334 h 721392"/>
                  <a:gd name="connsiteX5" fmla="*/ 181404 w 270502"/>
                  <a:gd name="connsiteY5" fmla="*/ 691334 h 721392"/>
                  <a:gd name="connsiteX6" fmla="*/ 197967 w 270502"/>
                  <a:gd name="connsiteY6" fmla="*/ 466801 h 721392"/>
                  <a:gd name="connsiteX7" fmla="*/ 212965 w 270502"/>
                  <a:gd name="connsiteY7" fmla="*/ 452884 h 721392"/>
                  <a:gd name="connsiteX8" fmla="*/ 224418 w 270502"/>
                  <a:gd name="connsiteY8" fmla="*/ 452884 h 721392"/>
                  <a:gd name="connsiteX9" fmla="*/ 235419 w 270502"/>
                  <a:gd name="connsiteY9" fmla="*/ 447685 h 721392"/>
                  <a:gd name="connsiteX10" fmla="*/ 240348 w 270502"/>
                  <a:gd name="connsiteY10" fmla="*/ 431333 h 721392"/>
                  <a:gd name="connsiteX11" fmla="*/ 240348 w 270502"/>
                  <a:gd name="connsiteY11" fmla="*/ 431332 h 721392"/>
                  <a:gd name="connsiteX12" fmla="*/ 235419 w 270502"/>
                  <a:gd name="connsiteY12" fmla="*/ 447684 h 721392"/>
                  <a:gd name="connsiteX13" fmla="*/ 224418 w 270502"/>
                  <a:gd name="connsiteY13" fmla="*/ 452883 h 721392"/>
                  <a:gd name="connsiteX14" fmla="*/ 212965 w 270502"/>
                  <a:gd name="connsiteY14" fmla="*/ 452883 h 721392"/>
                  <a:gd name="connsiteX15" fmla="*/ 197967 w 270502"/>
                  <a:gd name="connsiteY15" fmla="*/ 466800 h 721392"/>
                  <a:gd name="connsiteX16" fmla="*/ 181404 w 270502"/>
                  <a:gd name="connsiteY16" fmla="*/ 691333 h 721392"/>
                  <a:gd name="connsiteX17" fmla="*/ 89097 w 270502"/>
                  <a:gd name="connsiteY17" fmla="*/ 691333 h 721392"/>
                  <a:gd name="connsiteX18" fmla="*/ 72565 w 270502"/>
                  <a:gd name="connsiteY18" fmla="*/ 466800 h 721392"/>
                  <a:gd name="connsiteX19" fmla="*/ 96852 w 270502"/>
                  <a:gd name="connsiteY19" fmla="*/ 180349 h 721392"/>
                  <a:gd name="connsiteX20" fmla="*/ 173589 w 270502"/>
                  <a:gd name="connsiteY20" fmla="*/ 180349 h 721392"/>
                  <a:gd name="connsiteX21" fmla="*/ 250238 w 270502"/>
                  <a:gd name="connsiteY21" fmla="*/ 253359 h 721392"/>
                  <a:gd name="connsiteX22" fmla="*/ 270166 w 270502"/>
                  <a:gd name="connsiteY22" fmla="*/ 427937 h 721392"/>
                  <a:gd name="connsiteX23" fmla="*/ 257782 w 270502"/>
                  <a:gd name="connsiteY23" fmla="*/ 467703 h 721392"/>
                  <a:gd name="connsiteX24" fmla="*/ 226913 w 270502"/>
                  <a:gd name="connsiteY24" fmla="*/ 482882 h 721392"/>
                  <a:gd name="connsiteX25" fmla="*/ 210320 w 270502"/>
                  <a:gd name="connsiteY25" fmla="*/ 707475 h 721392"/>
                  <a:gd name="connsiteX26" fmla="*/ 195351 w 270502"/>
                  <a:gd name="connsiteY26" fmla="*/ 721392 h 721392"/>
                  <a:gd name="connsiteX27" fmla="*/ 75119 w 270502"/>
                  <a:gd name="connsiteY27" fmla="*/ 721392 h 721392"/>
                  <a:gd name="connsiteX28" fmla="*/ 60151 w 270502"/>
                  <a:gd name="connsiteY28" fmla="*/ 707475 h 721392"/>
                  <a:gd name="connsiteX29" fmla="*/ 43558 w 270502"/>
                  <a:gd name="connsiteY29" fmla="*/ 482882 h 721392"/>
                  <a:gd name="connsiteX30" fmla="*/ 12689 w 270502"/>
                  <a:gd name="connsiteY30" fmla="*/ 467703 h 721392"/>
                  <a:gd name="connsiteX31" fmla="*/ 335 w 270502"/>
                  <a:gd name="connsiteY31" fmla="*/ 427937 h 721392"/>
                  <a:gd name="connsiteX32" fmla="*/ 20264 w 270502"/>
                  <a:gd name="connsiteY32" fmla="*/ 253359 h 721392"/>
                  <a:gd name="connsiteX33" fmla="*/ 96852 w 270502"/>
                  <a:gd name="connsiteY33" fmla="*/ 180349 h 721392"/>
                  <a:gd name="connsiteX34" fmla="*/ 135235 w 270502"/>
                  <a:gd name="connsiteY34" fmla="*/ 120232 h 721392"/>
                  <a:gd name="connsiteX35" fmla="*/ 135234 w 270502"/>
                  <a:gd name="connsiteY35" fmla="*/ 120232 h 721392"/>
                  <a:gd name="connsiteX36" fmla="*/ 135235 w 270502"/>
                  <a:gd name="connsiteY36" fmla="*/ 120232 h 721392"/>
                  <a:gd name="connsiteX37" fmla="*/ 135234 w 270502"/>
                  <a:gd name="connsiteY37" fmla="*/ 0 h 721392"/>
                  <a:gd name="connsiteX38" fmla="*/ 210379 w 270502"/>
                  <a:gd name="connsiteY38" fmla="*/ 75145 h 721392"/>
                  <a:gd name="connsiteX39" fmla="*/ 135234 w 270502"/>
                  <a:gd name="connsiteY39" fmla="*/ 150290 h 721392"/>
                  <a:gd name="connsiteX40" fmla="*/ 60089 w 270502"/>
                  <a:gd name="connsiteY40" fmla="*/ 75145 h 721392"/>
                  <a:gd name="connsiteX41" fmla="*/ 135234 w 270502"/>
                  <a:gd name="connsiteY41" fmla="*/ 0 h 721392"/>
                  <a:gd name="connsiteX0" fmla="*/ 72565 w 270502"/>
                  <a:gd name="connsiteY0" fmla="*/ 466800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72565 w 270502"/>
                  <a:gd name="connsiteY17" fmla="*/ 466800 h 721392"/>
                  <a:gd name="connsiteX18" fmla="*/ 96852 w 270502"/>
                  <a:gd name="connsiteY18" fmla="*/ 180349 h 721392"/>
                  <a:gd name="connsiteX19" fmla="*/ 173589 w 270502"/>
                  <a:gd name="connsiteY19" fmla="*/ 180349 h 721392"/>
                  <a:gd name="connsiteX20" fmla="*/ 250238 w 270502"/>
                  <a:gd name="connsiteY20" fmla="*/ 253359 h 721392"/>
                  <a:gd name="connsiteX21" fmla="*/ 270166 w 270502"/>
                  <a:gd name="connsiteY21" fmla="*/ 427937 h 721392"/>
                  <a:gd name="connsiteX22" fmla="*/ 257782 w 270502"/>
                  <a:gd name="connsiteY22" fmla="*/ 467703 h 721392"/>
                  <a:gd name="connsiteX23" fmla="*/ 226913 w 270502"/>
                  <a:gd name="connsiteY23" fmla="*/ 482882 h 721392"/>
                  <a:gd name="connsiteX24" fmla="*/ 210320 w 270502"/>
                  <a:gd name="connsiteY24" fmla="*/ 707475 h 721392"/>
                  <a:gd name="connsiteX25" fmla="*/ 195351 w 270502"/>
                  <a:gd name="connsiteY25" fmla="*/ 721392 h 721392"/>
                  <a:gd name="connsiteX26" fmla="*/ 75119 w 270502"/>
                  <a:gd name="connsiteY26" fmla="*/ 721392 h 721392"/>
                  <a:gd name="connsiteX27" fmla="*/ 60151 w 270502"/>
                  <a:gd name="connsiteY27" fmla="*/ 707475 h 721392"/>
                  <a:gd name="connsiteX28" fmla="*/ 43558 w 270502"/>
                  <a:gd name="connsiteY28" fmla="*/ 482882 h 721392"/>
                  <a:gd name="connsiteX29" fmla="*/ 12689 w 270502"/>
                  <a:gd name="connsiteY29" fmla="*/ 467703 h 721392"/>
                  <a:gd name="connsiteX30" fmla="*/ 335 w 270502"/>
                  <a:gd name="connsiteY30" fmla="*/ 427937 h 721392"/>
                  <a:gd name="connsiteX31" fmla="*/ 20264 w 270502"/>
                  <a:gd name="connsiteY31" fmla="*/ 253359 h 721392"/>
                  <a:gd name="connsiteX32" fmla="*/ 96852 w 270502"/>
                  <a:gd name="connsiteY32" fmla="*/ 180349 h 721392"/>
                  <a:gd name="connsiteX33" fmla="*/ 135235 w 270502"/>
                  <a:gd name="connsiteY33" fmla="*/ 120232 h 721392"/>
                  <a:gd name="connsiteX34" fmla="*/ 135234 w 270502"/>
                  <a:gd name="connsiteY34" fmla="*/ 120232 h 721392"/>
                  <a:gd name="connsiteX35" fmla="*/ 135235 w 270502"/>
                  <a:gd name="connsiteY35" fmla="*/ 120232 h 721392"/>
                  <a:gd name="connsiteX36" fmla="*/ 135234 w 270502"/>
                  <a:gd name="connsiteY36" fmla="*/ 0 h 721392"/>
                  <a:gd name="connsiteX37" fmla="*/ 210379 w 270502"/>
                  <a:gd name="connsiteY37" fmla="*/ 75145 h 721392"/>
                  <a:gd name="connsiteX38" fmla="*/ 135234 w 270502"/>
                  <a:gd name="connsiteY38" fmla="*/ 150290 h 721392"/>
                  <a:gd name="connsiteX39" fmla="*/ 60089 w 270502"/>
                  <a:gd name="connsiteY39" fmla="*/ 75145 h 721392"/>
                  <a:gd name="connsiteX40" fmla="*/ 135234 w 270502"/>
                  <a:gd name="connsiteY40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96852 w 270502"/>
                  <a:gd name="connsiteY17" fmla="*/ 180349 h 721392"/>
                  <a:gd name="connsiteX18" fmla="*/ 173589 w 270502"/>
                  <a:gd name="connsiteY18" fmla="*/ 180349 h 721392"/>
                  <a:gd name="connsiteX19" fmla="*/ 250238 w 270502"/>
                  <a:gd name="connsiteY19" fmla="*/ 253359 h 721392"/>
                  <a:gd name="connsiteX20" fmla="*/ 270166 w 270502"/>
                  <a:gd name="connsiteY20" fmla="*/ 427937 h 721392"/>
                  <a:gd name="connsiteX21" fmla="*/ 257782 w 270502"/>
                  <a:gd name="connsiteY21" fmla="*/ 467703 h 721392"/>
                  <a:gd name="connsiteX22" fmla="*/ 226913 w 270502"/>
                  <a:gd name="connsiteY22" fmla="*/ 482882 h 721392"/>
                  <a:gd name="connsiteX23" fmla="*/ 210320 w 270502"/>
                  <a:gd name="connsiteY23" fmla="*/ 707475 h 721392"/>
                  <a:gd name="connsiteX24" fmla="*/ 195351 w 270502"/>
                  <a:gd name="connsiteY24" fmla="*/ 721392 h 721392"/>
                  <a:gd name="connsiteX25" fmla="*/ 75119 w 270502"/>
                  <a:gd name="connsiteY25" fmla="*/ 721392 h 721392"/>
                  <a:gd name="connsiteX26" fmla="*/ 60151 w 270502"/>
                  <a:gd name="connsiteY26" fmla="*/ 707475 h 721392"/>
                  <a:gd name="connsiteX27" fmla="*/ 43558 w 270502"/>
                  <a:gd name="connsiteY27" fmla="*/ 482882 h 721392"/>
                  <a:gd name="connsiteX28" fmla="*/ 12689 w 270502"/>
                  <a:gd name="connsiteY28" fmla="*/ 467703 h 721392"/>
                  <a:gd name="connsiteX29" fmla="*/ 335 w 270502"/>
                  <a:gd name="connsiteY29" fmla="*/ 427937 h 721392"/>
                  <a:gd name="connsiteX30" fmla="*/ 20264 w 270502"/>
                  <a:gd name="connsiteY30" fmla="*/ 253359 h 721392"/>
                  <a:gd name="connsiteX31" fmla="*/ 96852 w 270502"/>
                  <a:gd name="connsiteY31" fmla="*/ 180349 h 721392"/>
                  <a:gd name="connsiteX32" fmla="*/ 135235 w 270502"/>
                  <a:gd name="connsiteY32" fmla="*/ 120232 h 721392"/>
                  <a:gd name="connsiteX33" fmla="*/ 135234 w 270502"/>
                  <a:gd name="connsiteY33" fmla="*/ 120232 h 721392"/>
                  <a:gd name="connsiteX34" fmla="*/ 135235 w 270502"/>
                  <a:gd name="connsiteY34" fmla="*/ 120232 h 721392"/>
                  <a:gd name="connsiteX35" fmla="*/ 135234 w 270502"/>
                  <a:gd name="connsiteY35" fmla="*/ 0 h 721392"/>
                  <a:gd name="connsiteX36" fmla="*/ 210379 w 270502"/>
                  <a:gd name="connsiteY36" fmla="*/ 75145 h 721392"/>
                  <a:gd name="connsiteX37" fmla="*/ 135234 w 270502"/>
                  <a:gd name="connsiteY37" fmla="*/ 150290 h 721392"/>
                  <a:gd name="connsiteX38" fmla="*/ 60089 w 270502"/>
                  <a:gd name="connsiteY38" fmla="*/ 75145 h 721392"/>
                  <a:gd name="connsiteX39" fmla="*/ 135234 w 270502"/>
                  <a:gd name="connsiteY39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89097 w 270502"/>
                  <a:gd name="connsiteY2" fmla="*/ 691334 h 721392"/>
                  <a:gd name="connsiteX3" fmla="*/ 181404 w 270502"/>
                  <a:gd name="connsiteY3" fmla="*/ 691334 h 721392"/>
                  <a:gd name="connsiteX4" fmla="*/ 197967 w 270502"/>
                  <a:gd name="connsiteY4" fmla="*/ 466801 h 721392"/>
                  <a:gd name="connsiteX5" fmla="*/ 212965 w 270502"/>
                  <a:gd name="connsiteY5" fmla="*/ 452884 h 721392"/>
                  <a:gd name="connsiteX6" fmla="*/ 224418 w 270502"/>
                  <a:gd name="connsiteY6" fmla="*/ 452884 h 721392"/>
                  <a:gd name="connsiteX7" fmla="*/ 235419 w 270502"/>
                  <a:gd name="connsiteY7" fmla="*/ 447685 h 721392"/>
                  <a:gd name="connsiteX8" fmla="*/ 240348 w 270502"/>
                  <a:gd name="connsiteY8" fmla="*/ 431333 h 721392"/>
                  <a:gd name="connsiteX9" fmla="*/ 240348 w 270502"/>
                  <a:gd name="connsiteY9" fmla="*/ 431332 h 721392"/>
                  <a:gd name="connsiteX10" fmla="*/ 235419 w 270502"/>
                  <a:gd name="connsiteY10" fmla="*/ 447684 h 721392"/>
                  <a:gd name="connsiteX11" fmla="*/ 224418 w 270502"/>
                  <a:gd name="connsiteY11" fmla="*/ 452883 h 721392"/>
                  <a:gd name="connsiteX12" fmla="*/ 212965 w 270502"/>
                  <a:gd name="connsiteY12" fmla="*/ 452883 h 721392"/>
                  <a:gd name="connsiteX13" fmla="*/ 197967 w 270502"/>
                  <a:gd name="connsiteY13" fmla="*/ 466800 h 721392"/>
                  <a:gd name="connsiteX14" fmla="*/ 181404 w 270502"/>
                  <a:gd name="connsiteY14" fmla="*/ 691333 h 721392"/>
                  <a:gd name="connsiteX15" fmla="*/ 89097 w 270502"/>
                  <a:gd name="connsiteY15" fmla="*/ 691333 h 721392"/>
                  <a:gd name="connsiteX16" fmla="*/ 96852 w 270502"/>
                  <a:gd name="connsiteY16" fmla="*/ 180349 h 721392"/>
                  <a:gd name="connsiteX17" fmla="*/ 173589 w 270502"/>
                  <a:gd name="connsiteY17" fmla="*/ 180349 h 721392"/>
                  <a:gd name="connsiteX18" fmla="*/ 250238 w 270502"/>
                  <a:gd name="connsiteY18" fmla="*/ 253359 h 721392"/>
                  <a:gd name="connsiteX19" fmla="*/ 270166 w 270502"/>
                  <a:gd name="connsiteY19" fmla="*/ 427937 h 721392"/>
                  <a:gd name="connsiteX20" fmla="*/ 257782 w 270502"/>
                  <a:gd name="connsiteY20" fmla="*/ 467703 h 721392"/>
                  <a:gd name="connsiteX21" fmla="*/ 226913 w 270502"/>
                  <a:gd name="connsiteY21" fmla="*/ 482882 h 721392"/>
                  <a:gd name="connsiteX22" fmla="*/ 210320 w 270502"/>
                  <a:gd name="connsiteY22" fmla="*/ 707475 h 721392"/>
                  <a:gd name="connsiteX23" fmla="*/ 195351 w 270502"/>
                  <a:gd name="connsiteY23" fmla="*/ 721392 h 721392"/>
                  <a:gd name="connsiteX24" fmla="*/ 75119 w 270502"/>
                  <a:gd name="connsiteY24" fmla="*/ 721392 h 721392"/>
                  <a:gd name="connsiteX25" fmla="*/ 60151 w 270502"/>
                  <a:gd name="connsiteY25" fmla="*/ 707475 h 721392"/>
                  <a:gd name="connsiteX26" fmla="*/ 43558 w 270502"/>
                  <a:gd name="connsiteY26" fmla="*/ 482882 h 721392"/>
                  <a:gd name="connsiteX27" fmla="*/ 12689 w 270502"/>
                  <a:gd name="connsiteY27" fmla="*/ 467703 h 721392"/>
                  <a:gd name="connsiteX28" fmla="*/ 335 w 270502"/>
                  <a:gd name="connsiteY28" fmla="*/ 427937 h 721392"/>
                  <a:gd name="connsiteX29" fmla="*/ 20264 w 270502"/>
                  <a:gd name="connsiteY29" fmla="*/ 253359 h 721392"/>
                  <a:gd name="connsiteX30" fmla="*/ 96852 w 270502"/>
                  <a:gd name="connsiteY30" fmla="*/ 180349 h 721392"/>
                  <a:gd name="connsiteX31" fmla="*/ 135235 w 270502"/>
                  <a:gd name="connsiteY31" fmla="*/ 120232 h 721392"/>
                  <a:gd name="connsiteX32" fmla="*/ 135234 w 270502"/>
                  <a:gd name="connsiteY32" fmla="*/ 120232 h 721392"/>
                  <a:gd name="connsiteX33" fmla="*/ 135235 w 270502"/>
                  <a:gd name="connsiteY33" fmla="*/ 120232 h 721392"/>
                  <a:gd name="connsiteX34" fmla="*/ 135234 w 270502"/>
                  <a:gd name="connsiteY34" fmla="*/ 0 h 721392"/>
                  <a:gd name="connsiteX35" fmla="*/ 210379 w 270502"/>
                  <a:gd name="connsiteY35" fmla="*/ 75145 h 721392"/>
                  <a:gd name="connsiteX36" fmla="*/ 135234 w 270502"/>
                  <a:gd name="connsiteY36" fmla="*/ 150290 h 721392"/>
                  <a:gd name="connsiteX37" fmla="*/ 60089 w 270502"/>
                  <a:gd name="connsiteY37" fmla="*/ 75145 h 721392"/>
                  <a:gd name="connsiteX38" fmla="*/ 135234 w 270502"/>
                  <a:gd name="connsiteY3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97967 w 270502"/>
                  <a:gd name="connsiteY12" fmla="*/ 466800 h 721392"/>
                  <a:gd name="connsiteX13" fmla="*/ 181404 w 270502"/>
                  <a:gd name="connsiteY13" fmla="*/ 691333 h 721392"/>
                  <a:gd name="connsiteX14" fmla="*/ 89097 w 270502"/>
                  <a:gd name="connsiteY14" fmla="*/ 691333 h 721392"/>
                  <a:gd name="connsiteX15" fmla="*/ 96852 w 270502"/>
                  <a:gd name="connsiteY15" fmla="*/ 180349 h 721392"/>
                  <a:gd name="connsiteX16" fmla="*/ 173589 w 270502"/>
                  <a:gd name="connsiteY16" fmla="*/ 180349 h 721392"/>
                  <a:gd name="connsiteX17" fmla="*/ 250238 w 270502"/>
                  <a:gd name="connsiteY17" fmla="*/ 253359 h 721392"/>
                  <a:gd name="connsiteX18" fmla="*/ 270166 w 270502"/>
                  <a:gd name="connsiteY18" fmla="*/ 427937 h 721392"/>
                  <a:gd name="connsiteX19" fmla="*/ 257782 w 270502"/>
                  <a:gd name="connsiteY19" fmla="*/ 467703 h 721392"/>
                  <a:gd name="connsiteX20" fmla="*/ 226913 w 270502"/>
                  <a:gd name="connsiteY20" fmla="*/ 482882 h 721392"/>
                  <a:gd name="connsiteX21" fmla="*/ 210320 w 270502"/>
                  <a:gd name="connsiteY21" fmla="*/ 707475 h 721392"/>
                  <a:gd name="connsiteX22" fmla="*/ 195351 w 270502"/>
                  <a:gd name="connsiteY22" fmla="*/ 721392 h 721392"/>
                  <a:gd name="connsiteX23" fmla="*/ 75119 w 270502"/>
                  <a:gd name="connsiteY23" fmla="*/ 721392 h 721392"/>
                  <a:gd name="connsiteX24" fmla="*/ 60151 w 270502"/>
                  <a:gd name="connsiteY24" fmla="*/ 707475 h 721392"/>
                  <a:gd name="connsiteX25" fmla="*/ 43558 w 270502"/>
                  <a:gd name="connsiteY25" fmla="*/ 482882 h 721392"/>
                  <a:gd name="connsiteX26" fmla="*/ 12689 w 270502"/>
                  <a:gd name="connsiteY26" fmla="*/ 467703 h 721392"/>
                  <a:gd name="connsiteX27" fmla="*/ 335 w 270502"/>
                  <a:gd name="connsiteY27" fmla="*/ 427937 h 721392"/>
                  <a:gd name="connsiteX28" fmla="*/ 20264 w 270502"/>
                  <a:gd name="connsiteY28" fmla="*/ 253359 h 721392"/>
                  <a:gd name="connsiteX29" fmla="*/ 96852 w 270502"/>
                  <a:gd name="connsiteY29" fmla="*/ 180349 h 721392"/>
                  <a:gd name="connsiteX30" fmla="*/ 135235 w 270502"/>
                  <a:gd name="connsiteY30" fmla="*/ 120232 h 721392"/>
                  <a:gd name="connsiteX31" fmla="*/ 135234 w 270502"/>
                  <a:gd name="connsiteY31" fmla="*/ 120232 h 721392"/>
                  <a:gd name="connsiteX32" fmla="*/ 135235 w 270502"/>
                  <a:gd name="connsiteY32" fmla="*/ 120232 h 721392"/>
                  <a:gd name="connsiteX33" fmla="*/ 135234 w 270502"/>
                  <a:gd name="connsiteY33" fmla="*/ 0 h 721392"/>
                  <a:gd name="connsiteX34" fmla="*/ 210379 w 270502"/>
                  <a:gd name="connsiteY34" fmla="*/ 75145 h 721392"/>
                  <a:gd name="connsiteX35" fmla="*/ 135234 w 270502"/>
                  <a:gd name="connsiteY35" fmla="*/ 150290 h 721392"/>
                  <a:gd name="connsiteX36" fmla="*/ 60089 w 270502"/>
                  <a:gd name="connsiteY36" fmla="*/ 75145 h 721392"/>
                  <a:gd name="connsiteX37" fmla="*/ 135234 w 270502"/>
                  <a:gd name="connsiteY3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81404 w 270502"/>
                  <a:gd name="connsiteY12" fmla="*/ 691333 h 721392"/>
                  <a:gd name="connsiteX13" fmla="*/ 89097 w 270502"/>
                  <a:gd name="connsiteY13" fmla="*/ 691333 h 721392"/>
                  <a:gd name="connsiteX14" fmla="*/ 96852 w 270502"/>
                  <a:gd name="connsiteY14" fmla="*/ 180349 h 721392"/>
                  <a:gd name="connsiteX15" fmla="*/ 173589 w 270502"/>
                  <a:gd name="connsiteY15" fmla="*/ 180349 h 721392"/>
                  <a:gd name="connsiteX16" fmla="*/ 250238 w 270502"/>
                  <a:gd name="connsiteY16" fmla="*/ 253359 h 721392"/>
                  <a:gd name="connsiteX17" fmla="*/ 270166 w 270502"/>
                  <a:gd name="connsiteY17" fmla="*/ 427937 h 721392"/>
                  <a:gd name="connsiteX18" fmla="*/ 257782 w 270502"/>
                  <a:gd name="connsiteY18" fmla="*/ 467703 h 721392"/>
                  <a:gd name="connsiteX19" fmla="*/ 226913 w 270502"/>
                  <a:gd name="connsiteY19" fmla="*/ 482882 h 721392"/>
                  <a:gd name="connsiteX20" fmla="*/ 210320 w 270502"/>
                  <a:gd name="connsiteY20" fmla="*/ 707475 h 721392"/>
                  <a:gd name="connsiteX21" fmla="*/ 195351 w 270502"/>
                  <a:gd name="connsiteY21" fmla="*/ 721392 h 721392"/>
                  <a:gd name="connsiteX22" fmla="*/ 75119 w 270502"/>
                  <a:gd name="connsiteY22" fmla="*/ 721392 h 721392"/>
                  <a:gd name="connsiteX23" fmla="*/ 60151 w 270502"/>
                  <a:gd name="connsiteY23" fmla="*/ 707475 h 721392"/>
                  <a:gd name="connsiteX24" fmla="*/ 43558 w 270502"/>
                  <a:gd name="connsiteY24" fmla="*/ 482882 h 721392"/>
                  <a:gd name="connsiteX25" fmla="*/ 12689 w 270502"/>
                  <a:gd name="connsiteY25" fmla="*/ 467703 h 721392"/>
                  <a:gd name="connsiteX26" fmla="*/ 335 w 270502"/>
                  <a:gd name="connsiteY26" fmla="*/ 427937 h 721392"/>
                  <a:gd name="connsiteX27" fmla="*/ 20264 w 270502"/>
                  <a:gd name="connsiteY27" fmla="*/ 253359 h 721392"/>
                  <a:gd name="connsiteX28" fmla="*/ 96852 w 270502"/>
                  <a:gd name="connsiteY28" fmla="*/ 180349 h 721392"/>
                  <a:gd name="connsiteX29" fmla="*/ 135235 w 270502"/>
                  <a:gd name="connsiteY29" fmla="*/ 120232 h 721392"/>
                  <a:gd name="connsiteX30" fmla="*/ 135234 w 270502"/>
                  <a:gd name="connsiteY30" fmla="*/ 120232 h 721392"/>
                  <a:gd name="connsiteX31" fmla="*/ 135235 w 270502"/>
                  <a:gd name="connsiteY31" fmla="*/ 120232 h 721392"/>
                  <a:gd name="connsiteX32" fmla="*/ 135234 w 270502"/>
                  <a:gd name="connsiteY32" fmla="*/ 0 h 721392"/>
                  <a:gd name="connsiteX33" fmla="*/ 210379 w 270502"/>
                  <a:gd name="connsiteY33" fmla="*/ 75145 h 721392"/>
                  <a:gd name="connsiteX34" fmla="*/ 135234 w 270502"/>
                  <a:gd name="connsiteY34" fmla="*/ 150290 h 721392"/>
                  <a:gd name="connsiteX35" fmla="*/ 60089 w 270502"/>
                  <a:gd name="connsiteY35" fmla="*/ 75145 h 721392"/>
                  <a:gd name="connsiteX36" fmla="*/ 135234 w 270502"/>
                  <a:gd name="connsiteY3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181404 w 270502"/>
                  <a:gd name="connsiteY11" fmla="*/ 691333 h 721392"/>
                  <a:gd name="connsiteX12" fmla="*/ 89097 w 270502"/>
                  <a:gd name="connsiteY12" fmla="*/ 691333 h 721392"/>
                  <a:gd name="connsiteX13" fmla="*/ 96852 w 270502"/>
                  <a:gd name="connsiteY13" fmla="*/ 180349 h 721392"/>
                  <a:gd name="connsiteX14" fmla="*/ 173589 w 270502"/>
                  <a:gd name="connsiteY14" fmla="*/ 180349 h 721392"/>
                  <a:gd name="connsiteX15" fmla="*/ 250238 w 270502"/>
                  <a:gd name="connsiteY15" fmla="*/ 253359 h 721392"/>
                  <a:gd name="connsiteX16" fmla="*/ 270166 w 270502"/>
                  <a:gd name="connsiteY16" fmla="*/ 427937 h 721392"/>
                  <a:gd name="connsiteX17" fmla="*/ 257782 w 270502"/>
                  <a:gd name="connsiteY17" fmla="*/ 467703 h 721392"/>
                  <a:gd name="connsiteX18" fmla="*/ 226913 w 270502"/>
                  <a:gd name="connsiteY18" fmla="*/ 482882 h 721392"/>
                  <a:gd name="connsiteX19" fmla="*/ 210320 w 270502"/>
                  <a:gd name="connsiteY19" fmla="*/ 707475 h 721392"/>
                  <a:gd name="connsiteX20" fmla="*/ 195351 w 270502"/>
                  <a:gd name="connsiteY20" fmla="*/ 721392 h 721392"/>
                  <a:gd name="connsiteX21" fmla="*/ 75119 w 270502"/>
                  <a:gd name="connsiteY21" fmla="*/ 721392 h 721392"/>
                  <a:gd name="connsiteX22" fmla="*/ 60151 w 270502"/>
                  <a:gd name="connsiteY22" fmla="*/ 707475 h 721392"/>
                  <a:gd name="connsiteX23" fmla="*/ 43558 w 270502"/>
                  <a:gd name="connsiteY23" fmla="*/ 482882 h 721392"/>
                  <a:gd name="connsiteX24" fmla="*/ 12689 w 270502"/>
                  <a:gd name="connsiteY24" fmla="*/ 467703 h 721392"/>
                  <a:gd name="connsiteX25" fmla="*/ 335 w 270502"/>
                  <a:gd name="connsiteY25" fmla="*/ 427937 h 721392"/>
                  <a:gd name="connsiteX26" fmla="*/ 20264 w 270502"/>
                  <a:gd name="connsiteY26" fmla="*/ 253359 h 721392"/>
                  <a:gd name="connsiteX27" fmla="*/ 96852 w 270502"/>
                  <a:gd name="connsiteY27" fmla="*/ 180349 h 721392"/>
                  <a:gd name="connsiteX28" fmla="*/ 135235 w 270502"/>
                  <a:gd name="connsiteY28" fmla="*/ 120232 h 721392"/>
                  <a:gd name="connsiteX29" fmla="*/ 135234 w 270502"/>
                  <a:gd name="connsiteY29" fmla="*/ 120232 h 721392"/>
                  <a:gd name="connsiteX30" fmla="*/ 135235 w 270502"/>
                  <a:gd name="connsiteY30" fmla="*/ 120232 h 721392"/>
                  <a:gd name="connsiteX31" fmla="*/ 135234 w 270502"/>
                  <a:gd name="connsiteY31" fmla="*/ 0 h 721392"/>
                  <a:gd name="connsiteX32" fmla="*/ 210379 w 270502"/>
                  <a:gd name="connsiteY32" fmla="*/ 75145 h 721392"/>
                  <a:gd name="connsiteX33" fmla="*/ 135234 w 270502"/>
                  <a:gd name="connsiteY33" fmla="*/ 150290 h 721392"/>
                  <a:gd name="connsiteX34" fmla="*/ 60089 w 270502"/>
                  <a:gd name="connsiteY34" fmla="*/ 75145 h 721392"/>
                  <a:gd name="connsiteX35" fmla="*/ 135234 w 270502"/>
                  <a:gd name="connsiteY35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181404 w 270502"/>
                  <a:gd name="connsiteY10" fmla="*/ 691333 h 721392"/>
                  <a:gd name="connsiteX11" fmla="*/ 89097 w 270502"/>
                  <a:gd name="connsiteY11" fmla="*/ 691333 h 721392"/>
                  <a:gd name="connsiteX12" fmla="*/ 96852 w 270502"/>
                  <a:gd name="connsiteY12" fmla="*/ 180349 h 721392"/>
                  <a:gd name="connsiteX13" fmla="*/ 173589 w 270502"/>
                  <a:gd name="connsiteY13" fmla="*/ 180349 h 721392"/>
                  <a:gd name="connsiteX14" fmla="*/ 250238 w 270502"/>
                  <a:gd name="connsiteY14" fmla="*/ 253359 h 721392"/>
                  <a:gd name="connsiteX15" fmla="*/ 270166 w 270502"/>
                  <a:gd name="connsiteY15" fmla="*/ 427937 h 721392"/>
                  <a:gd name="connsiteX16" fmla="*/ 257782 w 270502"/>
                  <a:gd name="connsiteY16" fmla="*/ 467703 h 721392"/>
                  <a:gd name="connsiteX17" fmla="*/ 226913 w 270502"/>
                  <a:gd name="connsiteY17" fmla="*/ 482882 h 721392"/>
                  <a:gd name="connsiteX18" fmla="*/ 210320 w 270502"/>
                  <a:gd name="connsiteY18" fmla="*/ 707475 h 721392"/>
                  <a:gd name="connsiteX19" fmla="*/ 195351 w 270502"/>
                  <a:gd name="connsiteY19" fmla="*/ 721392 h 721392"/>
                  <a:gd name="connsiteX20" fmla="*/ 75119 w 270502"/>
                  <a:gd name="connsiteY20" fmla="*/ 721392 h 721392"/>
                  <a:gd name="connsiteX21" fmla="*/ 60151 w 270502"/>
                  <a:gd name="connsiteY21" fmla="*/ 707475 h 721392"/>
                  <a:gd name="connsiteX22" fmla="*/ 43558 w 270502"/>
                  <a:gd name="connsiteY22" fmla="*/ 482882 h 721392"/>
                  <a:gd name="connsiteX23" fmla="*/ 12689 w 270502"/>
                  <a:gd name="connsiteY23" fmla="*/ 467703 h 721392"/>
                  <a:gd name="connsiteX24" fmla="*/ 335 w 270502"/>
                  <a:gd name="connsiteY24" fmla="*/ 427937 h 721392"/>
                  <a:gd name="connsiteX25" fmla="*/ 20264 w 270502"/>
                  <a:gd name="connsiteY25" fmla="*/ 253359 h 721392"/>
                  <a:gd name="connsiteX26" fmla="*/ 96852 w 270502"/>
                  <a:gd name="connsiteY26" fmla="*/ 180349 h 721392"/>
                  <a:gd name="connsiteX27" fmla="*/ 135235 w 270502"/>
                  <a:gd name="connsiteY27" fmla="*/ 120232 h 721392"/>
                  <a:gd name="connsiteX28" fmla="*/ 135234 w 270502"/>
                  <a:gd name="connsiteY28" fmla="*/ 120232 h 721392"/>
                  <a:gd name="connsiteX29" fmla="*/ 135235 w 270502"/>
                  <a:gd name="connsiteY29" fmla="*/ 120232 h 721392"/>
                  <a:gd name="connsiteX30" fmla="*/ 135234 w 270502"/>
                  <a:gd name="connsiteY30" fmla="*/ 0 h 721392"/>
                  <a:gd name="connsiteX31" fmla="*/ 210379 w 270502"/>
                  <a:gd name="connsiteY31" fmla="*/ 75145 h 721392"/>
                  <a:gd name="connsiteX32" fmla="*/ 135234 w 270502"/>
                  <a:gd name="connsiteY32" fmla="*/ 150290 h 721392"/>
                  <a:gd name="connsiteX33" fmla="*/ 60089 w 270502"/>
                  <a:gd name="connsiteY33" fmla="*/ 75145 h 721392"/>
                  <a:gd name="connsiteX34" fmla="*/ 135234 w 270502"/>
                  <a:gd name="connsiteY34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235419 w 270502"/>
                  <a:gd name="connsiteY8" fmla="*/ 447684 h 721392"/>
                  <a:gd name="connsiteX9" fmla="*/ 181404 w 270502"/>
                  <a:gd name="connsiteY9" fmla="*/ 691333 h 721392"/>
                  <a:gd name="connsiteX10" fmla="*/ 89097 w 270502"/>
                  <a:gd name="connsiteY10" fmla="*/ 691333 h 721392"/>
                  <a:gd name="connsiteX11" fmla="*/ 96852 w 270502"/>
                  <a:gd name="connsiteY11" fmla="*/ 180349 h 721392"/>
                  <a:gd name="connsiteX12" fmla="*/ 173589 w 270502"/>
                  <a:gd name="connsiteY12" fmla="*/ 180349 h 721392"/>
                  <a:gd name="connsiteX13" fmla="*/ 250238 w 270502"/>
                  <a:gd name="connsiteY13" fmla="*/ 253359 h 721392"/>
                  <a:gd name="connsiteX14" fmla="*/ 270166 w 270502"/>
                  <a:gd name="connsiteY14" fmla="*/ 427937 h 721392"/>
                  <a:gd name="connsiteX15" fmla="*/ 257782 w 270502"/>
                  <a:gd name="connsiteY15" fmla="*/ 467703 h 721392"/>
                  <a:gd name="connsiteX16" fmla="*/ 226913 w 270502"/>
                  <a:gd name="connsiteY16" fmla="*/ 482882 h 721392"/>
                  <a:gd name="connsiteX17" fmla="*/ 210320 w 270502"/>
                  <a:gd name="connsiteY17" fmla="*/ 707475 h 721392"/>
                  <a:gd name="connsiteX18" fmla="*/ 195351 w 270502"/>
                  <a:gd name="connsiteY18" fmla="*/ 721392 h 721392"/>
                  <a:gd name="connsiteX19" fmla="*/ 75119 w 270502"/>
                  <a:gd name="connsiteY19" fmla="*/ 721392 h 721392"/>
                  <a:gd name="connsiteX20" fmla="*/ 60151 w 270502"/>
                  <a:gd name="connsiteY20" fmla="*/ 707475 h 721392"/>
                  <a:gd name="connsiteX21" fmla="*/ 43558 w 270502"/>
                  <a:gd name="connsiteY21" fmla="*/ 482882 h 721392"/>
                  <a:gd name="connsiteX22" fmla="*/ 12689 w 270502"/>
                  <a:gd name="connsiteY22" fmla="*/ 467703 h 721392"/>
                  <a:gd name="connsiteX23" fmla="*/ 335 w 270502"/>
                  <a:gd name="connsiteY23" fmla="*/ 427937 h 721392"/>
                  <a:gd name="connsiteX24" fmla="*/ 20264 w 270502"/>
                  <a:gd name="connsiteY24" fmla="*/ 253359 h 721392"/>
                  <a:gd name="connsiteX25" fmla="*/ 96852 w 270502"/>
                  <a:gd name="connsiteY25" fmla="*/ 180349 h 721392"/>
                  <a:gd name="connsiteX26" fmla="*/ 135235 w 270502"/>
                  <a:gd name="connsiteY26" fmla="*/ 120232 h 721392"/>
                  <a:gd name="connsiteX27" fmla="*/ 135234 w 270502"/>
                  <a:gd name="connsiteY27" fmla="*/ 120232 h 721392"/>
                  <a:gd name="connsiteX28" fmla="*/ 135235 w 270502"/>
                  <a:gd name="connsiteY28" fmla="*/ 120232 h 721392"/>
                  <a:gd name="connsiteX29" fmla="*/ 135234 w 270502"/>
                  <a:gd name="connsiteY29" fmla="*/ 0 h 721392"/>
                  <a:gd name="connsiteX30" fmla="*/ 210379 w 270502"/>
                  <a:gd name="connsiteY30" fmla="*/ 75145 h 721392"/>
                  <a:gd name="connsiteX31" fmla="*/ 135234 w 270502"/>
                  <a:gd name="connsiteY31" fmla="*/ 150290 h 721392"/>
                  <a:gd name="connsiteX32" fmla="*/ 60089 w 270502"/>
                  <a:gd name="connsiteY32" fmla="*/ 75145 h 721392"/>
                  <a:gd name="connsiteX33" fmla="*/ 135234 w 270502"/>
                  <a:gd name="connsiteY33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181404 w 270502"/>
                  <a:gd name="connsiteY8" fmla="*/ 691333 h 721392"/>
                  <a:gd name="connsiteX9" fmla="*/ 89097 w 270502"/>
                  <a:gd name="connsiteY9" fmla="*/ 691333 h 721392"/>
                  <a:gd name="connsiteX10" fmla="*/ 96852 w 270502"/>
                  <a:gd name="connsiteY10" fmla="*/ 180349 h 721392"/>
                  <a:gd name="connsiteX11" fmla="*/ 173589 w 270502"/>
                  <a:gd name="connsiteY11" fmla="*/ 180349 h 721392"/>
                  <a:gd name="connsiteX12" fmla="*/ 250238 w 270502"/>
                  <a:gd name="connsiteY12" fmla="*/ 253359 h 721392"/>
                  <a:gd name="connsiteX13" fmla="*/ 270166 w 270502"/>
                  <a:gd name="connsiteY13" fmla="*/ 427937 h 721392"/>
                  <a:gd name="connsiteX14" fmla="*/ 257782 w 270502"/>
                  <a:gd name="connsiteY14" fmla="*/ 467703 h 721392"/>
                  <a:gd name="connsiteX15" fmla="*/ 226913 w 270502"/>
                  <a:gd name="connsiteY15" fmla="*/ 482882 h 721392"/>
                  <a:gd name="connsiteX16" fmla="*/ 210320 w 270502"/>
                  <a:gd name="connsiteY16" fmla="*/ 707475 h 721392"/>
                  <a:gd name="connsiteX17" fmla="*/ 195351 w 270502"/>
                  <a:gd name="connsiteY17" fmla="*/ 721392 h 721392"/>
                  <a:gd name="connsiteX18" fmla="*/ 75119 w 270502"/>
                  <a:gd name="connsiteY18" fmla="*/ 721392 h 721392"/>
                  <a:gd name="connsiteX19" fmla="*/ 60151 w 270502"/>
                  <a:gd name="connsiteY19" fmla="*/ 707475 h 721392"/>
                  <a:gd name="connsiteX20" fmla="*/ 43558 w 270502"/>
                  <a:gd name="connsiteY20" fmla="*/ 482882 h 721392"/>
                  <a:gd name="connsiteX21" fmla="*/ 12689 w 270502"/>
                  <a:gd name="connsiteY21" fmla="*/ 467703 h 721392"/>
                  <a:gd name="connsiteX22" fmla="*/ 335 w 270502"/>
                  <a:gd name="connsiteY22" fmla="*/ 427937 h 721392"/>
                  <a:gd name="connsiteX23" fmla="*/ 20264 w 270502"/>
                  <a:gd name="connsiteY23" fmla="*/ 253359 h 721392"/>
                  <a:gd name="connsiteX24" fmla="*/ 96852 w 270502"/>
                  <a:gd name="connsiteY24" fmla="*/ 180349 h 721392"/>
                  <a:gd name="connsiteX25" fmla="*/ 135235 w 270502"/>
                  <a:gd name="connsiteY25" fmla="*/ 120232 h 721392"/>
                  <a:gd name="connsiteX26" fmla="*/ 135234 w 270502"/>
                  <a:gd name="connsiteY26" fmla="*/ 120232 h 721392"/>
                  <a:gd name="connsiteX27" fmla="*/ 135235 w 270502"/>
                  <a:gd name="connsiteY27" fmla="*/ 120232 h 721392"/>
                  <a:gd name="connsiteX28" fmla="*/ 135234 w 270502"/>
                  <a:gd name="connsiteY28" fmla="*/ 0 h 721392"/>
                  <a:gd name="connsiteX29" fmla="*/ 210379 w 270502"/>
                  <a:gd name="connsiteY29" fmla="*/ 75145 h 721392"/>
                  <a:gd name="connsiteX30" fmla="*/ 135234 w 270502"/>
                  <a:gd name="connsiteY30" fmla="*/ 150290 h 721392"/>
                  <a:gd name="connsiteX31" fmla="*/ 60089 w 270502"/>
                  <a:gd name="connsiteY31" fmla="*/ 75145 h 721392"/>
                  <a:gd name="connsiteX32" fmla="*/ 135234 w 270502"/>
                  <a:gd name="connsiteY32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181404 w 270502"/>
                  <a:gd name="connsiteY7" fmla="*/ 691333 h 721392"/>
                  <a:gd name="connsiteX8" fmla="*/ 89097 w 270502"/>
                  <a:gd name="connsiteY8" fmla="*/ 691333 h 721392"/>
                  <a:gd name="connsiteX9" fmla="*/ 96852 w 270502"/>
                  <a:gd name="connsiteY9" fmla="*/ 180349 h 721392"/>
                  <a:gd name="connsiteX10" fmla="*/ 173589 w 270502"/>
                  <a:gd name="connsiteY10" fmla="*/ 180349 h 721392"/>
                  <a:gd name="connsiteX11" fmla="*/ 250238 w 270502"/>
                  <a:gd name="connsiteY11" fmla="*/ 253359 h 721392"/>
                  <a:gd name="connsiteX12" fmla="*/ 270166 w 270502"/>
                  <a:gd name="connsiteY12" fmla="*/ 427937 h 721392"/>
                  <a:gd name="connsiteX13" fmla="*/ 257782 w 270502"/>
                  <a:gd name="connsiteY13" fmla="*/ 467703 h 721392"/>
                  <a:gd name="connsiteX14" fmla="*/ 226913 w 270502"/>
                  <a:gd name="connsiteY14" fmla="*/ 482882 h 721392"/>
                  <a:gd name="connsiteX15" fmla="*/ 210320 w 270502"/>
                  <a:gd name="connsiteY15" fmla="*/ 707475 h 721392"/>
                  <a:gd name="connsiteX16" fmla="*/ 195351 w 270502"/>
                  <a:gd name="connsiteY16" fmla="*/ 721392 h 721392"/>
                  <a:gd name="connsiteX17" fmla="*/ 75119 w 270502"/>
                  <a:gd name="connsiteY17" fmla="*/ 721392 h 721392"/>
                  <a:gd name="connsiteX18" fmla="*/ 60151 w 270502"/>
                  <a:gd name="connsiteY18" fmla="*/ 707475 h 721392"/>
                  <a:gd name="connsiteX19" fmla="*/ 43558 w 270502"/>
                  <a:gd name="connsiteY19" fmla="*/ 482882 h 721392"/>
                  <a:gd name="connsiteX20" fmla="*/ 12689 w 270502"/>
                  <a:gd name="connsiteY20" fmla="*/ 467703 h 721392"/>
                  <a:gd name="connsiteX21" fmla="*/ 335 w 270502"/>
                  <a:gd name="connsiteY21" fmla="*/ 427937 h 721392"/>
                  <a:gd name="connsiteX22" fmla="*/ 20264 w 270502"/>
                  <a:gd name="connsiteY22" fmla="*/ 253359 h 721392"/>
                  <a:gd name="connsiteX23" fmla="*/ 96852 w 270502"/>
                  <a:gd name="connsiteY23" fmla="*/ 180349 h 721392"/>
                  <a:gd name="connsiteX24" fmla="*/ 135235 w 270502"/>
                  <a:gd name="connsiteY24" fmla="*/ 120232 h 721392"/>
                  <a:gd name="connsiteX25" fmla="*/ 135234 w 270502"/>
                  <a:gd name="connsiteY25" fmla="*/ 120232 h 721392"/>
                  <a:gd name="connsiteX26" fmla="*/ 135235 w 270502"/>
                  <a:gd name="connsiteY26" fmla="*/ 120232 h 721392"/>
                  <a:gd name="connsiteX27" fmla="*/ 135234 w 270502"/>
                  <a:gd name="connsiteY27" fmla="*/ 0 h 721392"/>
                  <a:gd name="connsiteX28" fmla="*/ 210379 w 270502"/>
                  <a:gd name="connsiteY28" fmla="*/ 75145 h 721392"/>
                  <a:gd name="connsiteX29" fmla="*/ 135234 w 270502"/>
                  <a:gd name="connsiteY29" fmla="*/ 150290 h 721392"/>
                  <a:gd name="connsiteX30" fmla="*/ 60089 w 270502"/>
                  <a:gd name="connsiteY30" fmla="*/ 75145 h 721392"/>
                  <a:gd name="connsiteX31" fmla="*/ 135234 w 270502"/>
                  <a:gd name="connsiteY31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240348 w 270502"/>
                  <a:gd name="connsiteY5" fmla="*/ 431333 h 721392"/>
                  <a:gd name="connsiteX6" fmla="*/ 181404 w 270502"/>
                  <a:gd name="connsiteY6" fmla="*/ 691333 h 721392"/>
                  <a:gd name="connsiteX7" fmla="*/ 89097 w 270502"/>
                  <a:gd name="connsiteY7" fmla="*/ 691333 h 721392"/>
                  <a:gd name="connsiteX8" fmla="*/ 96852 w 270502"/>
                  <a:gd name="connsiteY8" fmla="*/ 180349 h 721392"/>
                  <a:gd name="connsiteX9" fmla="*/ 173589 w 270502"/>
                  <a:gd name="connsiteY9" fmla="*/ 180349 h 721392"/>
                  <a:gd name="connsiteX10" fmla="*/ 250238 w 270502"/>
                  <a:gd name="connsiteY10" fmla="*/ 253359 h 721392"/>
                  <a:gd name="connsiteX11" fmla="*/ 270166 w 270502"/>
                  <a:gd name="connsiteY11" fmla="*/ 427937 h 721392"/>
                  <a:gd name="connsiteX12" fmla="*/ 257782 w 270502"/>
                  <a:gd name="connsiteY12" fmla="*/ 467703 h 721392"/>
                  <a:gd name="connsiteX13" fmla="*/ 226913 w 270502"/>
                  <a:gd name="connsiteY13" fmla="*/ 482882 h 721392"/>
                  <a:gd name="connsiteX14" fmla="*/ 210320 w 270502"/>
                  <a:gd name="connsiteY14" fmla="*/ 707475 h 721392"/>
                  <a:gd name="connsiteX15" fmla="*/ 195351 w 270502"/>
                  <a:gd name="connsiteY15" fmla="*/ 721392 h 721392"/>
                  <a:gd name="connsiteX16" fmla="*/ 75119 w 270502"/>
                  <a:gd name="connsiteY16" fmla="*/ 721392 h 721392"/>
                  <a:gd name="connsiteX17" fmla="*/ 60151 w 270502"/>
                  <a:gd name="connsiteY17" fmla="*/ 707475 h 721392"/>
                  <a:gd name="connsiteX18" fmla="*/ 43558 w 270502"/>
                  <a:gd name="connsiteY18" fmla="*/ 482882 h 721392"/>
                  <a:gd name="connsiteX19" fmla="*/ 12689 w 270502"/>
                  <a:gd name="connsiteY19" fmla="*/ 467703 h 721392"/>
                  <a:gd name="connsiteX20" fmla="*/ 335 w 270502"/>
                  <a:gd name="connsiteY20" fmla="*/ 427937 h 721392"/>
                  <a:gd name="connsiteX21" fmla="*/ 20264 w 270502"/>
                  <a:gd name="connsiteY21" fmla="*/ 253359 h 721392"/>
                  <a:gd name="connsiteX22" fmla="*/ 96852 w 270502"/>
                  <a:gd name="connsiteY22" fmla="*/ 180349 h 721392"/>
                  <a:gd name="connsiteX23" fmla="*/ 135235 w 270502"/>
                  <a:gd name="connsiteY23" fmla="*/ 120232 h 721392"/>
                  <a:gd name="connsiteX24" fmla="*/ 135234 w 270502"/>
                  <a:gd name="connsiteY24" fmla="*/ 120232 h 721392"/>
                  <a:gd name="connsiteX25" fmla="*/ 135235 w 270502"/>
                  <a:gd name="connsiteY25" fmla="*/ 120232 h 721392"/>
                  <a:gd name="connsiteX26" fmla="*/ 135234 w 270502"/>
                  <a:gd name="connsiteY26" fmla="*/ 0 h 721392"/>
                  <a:gd name="connsiteX27" fmla="*/ 210379 w 270502"/>
                  <a:gd name="connsiteY27" fmla="*/ 75145 h 721392"/>
                  <a:gd name="connsiteX28" fmla="*/ 135234 w 270502"/>
                  <a:gd name="connsiteY28" fmla="*/ 150290 h 721392"/>
                  <a:gd name="connsiteX29" fmla="*/ 60089 w 270502"/>
                  <a:gd name="connsiteY29" fmla="*/ 75145 h 721392"/>
                  <a:gd name="connsiteX30" fmla="*/ 135234 w 270502"/>
                  <a:gd name="connsiteY30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181404 w 270502"/>
                  <a:gd name="connsiteY5" fmla="*/ 691333 h 721392"/>
                  <a:gd name="connsiteX6" fmla="*/ 89097 w 270502"/>
                  <a:gd name="connsiteY6" fmla="*/ 691333 h 721392"/>
                  <a:gd name="connsiteX7" fmla="*/ 96852 w 270502"/>
                  <a:gd name="connsiteY7" fmla="*/ 180349 h 721392"/>
                  <a:gd name="connsiteX8" fmla="*/ 173589 w 270502"/>
                  <a:gd name="connsiteY8" fmla="*/ 180349 h 721392"/>
                  <a:gd name="connsiteX9" fmla="*/ 250238 w 270502"/>
                  <a:gd name="connsiteY9" fmla="*/ 253359 h 721392"/>
                  <a:gd name="connsiteX10" fmla="*/ 270166 w 270502"/>
                  <a:gd name="connsiteY10" fmla="*/ 427937 h 721392"/>
                  <a:gd name="connsiteX11" fmla="*/ 257782 w 270502"/>
                  <a:gd name="connsiteY11" fmla="*/ 467703 h 721392"/>
                  <a:gd name="connsiteX12" fmla="*/ 226913 w 270502"/>
                  <a:gd name="connsiteY12" fmla="*/ 482882 h 721392"/>
                  <a:gd name="connsiteX13" fmla="*/ 210320 w 270502"/>
                  <a:gd name="connsiteY13" fmla="*/ 707475 h 721392"/>
                  <a:gd name="connsiteX14" fmla="*/ 195351 w 270502"/>
                  <a:gd name="connsiteY14" fmla="*/ 721392 h 721392"/>
                  <a:gd name="connsiteX15" fmla="*/ 75119 w 270502"/>
                  <a:gd name="connsiteY15" fmla="*/ 721392 h 721392"/>
                  <a:gd name="connsiteX16" fmla="*/ 60151 w 270502"/>
                  <a:gd name="connsiteY16" fmla="*/ 707475 h 721392"/>
                  <a:gd name="connsiteX17" fmla="*/ 43558 w 270502"/>
                  <a:gd name="connsiteY17" fmla="*/ 482882 h 721392"/>
                  <a:gd name="connsiteX18" fmla="*/ 12689 w 270502"/>
                  <a:gd name="connsiteY18" fmla="*/ 467703 h 721392"/>
                  <a:gd name="connsiteX19" fmla="*/ 335 w 270502"/>
                  <a:gd name="connsiteY19" fmla="*/ 427937 h 721392"/>
                  <a:gd name="connsiteX20" fmla="*/ 20264 w 270502"/>
                  <a:gd name="connsiteY20" fmla="*/ 253359 h 721392"/>
                  <a:gd name="connsiteX21" fmla="*/ 96852 w 270502"/>
                  <a:gd name="connsiteY21" fmla="*/ 180349 h 721392"/>
                  <a:gd name="connsiteX22" fmla="*/ 135235 w 270502"/>
                  <a:gd name="connsiteY22" fmla="*/ 120232 h 721392"/>
                  <a:gd name="connsiteX23" fmla="*/ 135234 w 270502"/>
                  <a:gd name="connsiteY23" fmla="*/ 120232 h 721392"/>
                  <a:gd name="connsiteX24" fmla="*/ 135235 w 270502"/>
                  <a:gd name="connsiteY24" fmla="*/ 120232 h 721392"/>
                  <a:gd name="connsiteX25" fmla="*/ 135234 w 270502"/>
                  <a:gd name="connsiteY25" fmla="*/ 0 h 721392"/>
                  <a:gd name="connsiteX26" fmla="*/ 210379 w 270502"/>
                  <a:gd name="connsiteY26" fmla="*/ 75145 h 721392"/>
                  <a:gd name="connsiteX27" fmla="*/ 135234 w 270502"/>
                  <a:gd name="connsiteY27" fmla="*/ 150290 h 721392"/>
                  <a:gd name="connsiteX28" fmla="*/ 60089 w 270502"/>
                  <a:gd name="connsiteY28" fmla="*/ 75145 h 721392"/>
                  <a:gd name="connsiteX29" fmla="*/ 135234 w 270502"/>
                  <a:gd name="connsiteY29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181404 w 270502"/>
                  <a:gd name="connsiteY4" fmla="*/ 691333 h 721392"/>
                  <a:gd name="connsiteX5" fmla="*/ 89097 w 270502"/>
                  <a:gd name="connsiteY5" fmla="*/ 691333 h 721392"/>
                  <a:gd name="connsiteX6" fmla="*/ 96852 w 270502"/>
                  <a:gd name="connsiteY6" fmla="*/ 180349 h 721392"/>
                  <a:gd name="connsiteX7" fmla="*/ 173589 w 270502"/>
                  <a:gd name="connsiteY7" fmla="*/ 180349 h 721392"/>
                  <a:gd name="connsiteX8" fmla="*/ 250238 w 270502"/>
                  <a:gd name="connsiteY8" fmla="*/ 253359 h 721392"/>
                  <a:gd name="connsiteX9" fmla="*/ 270166 w 270502"/>
                  <a:gd name="connsiteY9" fmla="*/ 427937 h 721392"/>
                  <a:gd name="connsiteX10" fmla="*/ 257782 w 270502"/>
                  <a:gd name="connsiteY10" fmla="*/ 467703 h 721392"/>
                  <a:gd name="connsiteX11" fmla="*/ 226913 w 270502"/>
                  <a:gd name="connsiteY11" fmla="*/ 482882 h 721392"/>
                  <a:gd name="connsiteX12" fmla="*/ 210320 w 270502"/>
                  <a:gd name="connsiteY12" fmla="*/ 707475 h 721392"/>
                  <a:gd name="connsiteX13" fmla="*/ 195351 w 270502"/>
                  <a:gd name="connsiteY13" fmla="*/ 721392 h 721392"/>
                  <a:gd name="connsiteX14" fmla="*/ 75119 w 270502"/>
                  <a:gd name="connsiteY14" fmla="*/ 721392 h 721392"/>
                  <a:gd name="connsiteX15" fmla="*/ 60151 w 270502"/>
                  <a:gd name="connsiteY15" fmla="*/ 707475 h 721392"/>
                  <a:gd name="connsiteX16" fmla="*/ 43558 w 270502"/>
                  <a:gd name="connsiteY16" fmla="*/ 482882 h 721392"/>
                  <a:gd name="connsiteX17" fmla="*/ 12689 w 270502"/>
                  <a:gd name="connsiteY17" fmla="*/ 467703 h 721392"/>
                  <a:gd name="connsiteX18" fmla="*/ 335 w 270502"/>
                  <a:gd name="connsiteY18" fmla="*/ 427937 h 721392"/>
                  <a:gd name="connsiteX19" fmla="*/ 20264 w 270502"/>
                  <a:gd name="connsiteY19" fmla="*/ 253359 h 721392"/>
                  <a:gd name="connsiteX20" fmla="*/ 96852 w 270502"/>
                  <a:gd name="connsiteY20" fmla="*/ 180349 h 721392"/>
                  <a:gd name="connsiteX21" fmla="*/ 135235 w 270502"/>
                  <a:gd name="connsiteY21" fmla="*/ 120232 h 721392"/>
                  <a:gd name="connsiteX22" fmla="*/ 135234 w 270502"/>
                  <a:gd name="connsiteY22" fmla="*/ 120232 h 721392"/>
                  <a:gd name="connsiteX23" fmla="*/ 135235 w 270502"/>
                  <a:gd name="connsiteY23" fmla="*/ 120232 h 721392"/>
                  <a:gd name="connsiteX24" fmla="*/ 135234 w 270502"/>
                  <a:gd name="connsiteY24" fmla="*/ 0 h 721392"/>
                  <a:gd name="connsiteX25" fmla="*/ 210379 w 270502"/>
                  <a:gd name="connsiteY25" fmla="*/ 75145 h 721392"/>
                  <a:gd name="connsiteX26" fmla="*/ 135234 w 270502"/>
                  <a:gd name="connsiteY26" fmla="*/ 150290 h 721392"/>
                  <a:gd name="connsiteX27" fmla="*/ 60089 w 270502"/>
                  <a:gd name="connsiteY27" fmla="*/ 75145 h 721392"/>
                  <a:gd name="connsiteX28" fmla="*/ 135234 w 270502"/>
                  <a:gd name="connsiteY2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81404 w 270502"/>
                  <a:gd name="connsiteY3" fmla="*/ 691333 h 721392"/>
                  <a:gd name="connsiteX4" fmla="*/ 89097 w 270502"/>
                  <a:gd name="connsiteY4" fmla="*/ 691333 h 721392"/>
                  <a:gd name="connsiteX5" fmla="*/ 96852 w 270502"/>
                  <a:gd name="connsiteY5" fmla="*/ 180349 h 721392"/>
                  <a:gd name="connsiteX6" fmla="*/ 173589 w 270502"/>
                  <a:gd name="connsiteY6" fmla="*/ 180349 h 721392"/>
                  <a:gd name="connsiteX7" fmla="*/ 250238 w 270502"/>
                  <a:gd name="connsiteY7" fmla="*/ 253359 h 721392"/>
                  <a:gd name="connsiteX8" fmla="*/ 270166 w 270502"/>
                  <a:gd name="connsiteY8" fmla="*/ 427937 h 721392"/>
                  <a:gd name="connsiteX9" fmla="*/ 257782 w 270502"/>
                  <a:gd name="connsiteY9" fmla="*/ 467703 h 721392"/>
                  <a:gd name="connsiteX10" fmla="*/ 226913 w 270502"/>
                  <a:gd name="connsiteY10" fmla="*/ 482882 h 721392"/>
                  <a:gd name="connsiteX11" fmla="*/ 210320 w 270502"/>
                  <a:gd name="connsiteY11" fmla="*/ 707475 h 721392"/>
                  <a:gd name="connsiteX12" fmla="*/ 195351 w 270502"/>
                  <a:gd name="connsiteY12" fmla="*/ 721392 h 721392"/>
                  <a:gd name="connsiteX13" fmla="*/ 75119 w 270502"/>
                  <a:gd name="connsiteY13" fmla="*/ 721392 h 721392"/>
                  <a:gd name="connsiteX14" fmla="*/ 60151 w 270502"/>
                  <a:gd name="connsiteY14" fmla="*/ 707475 h 721392"/>
                  <a:gd name="connsiteX15" fmla="*/ 43558 w 270502"/>
                  <a:gd name="connsiteY15" fmla="*/ 482882 h 721392"/>
                  <a:gd name="connsiteX16" fmla="*/ 12689 w 270502"/>
                  <a:gd name="connsiteY16" fmla="*/ 467703 h 721392"/>
                  <a:gd name="connsiteX17" fmla="*/ 335 w 270502"/>
                  <a:gd name="connsiteY17" fmla="*/ 427937 h 721392"/>
                  <a:gd name="connsiteX18" fmla="*/ 20264 w 270502"/>
                  <a:gd name="connsiteY18" fmla="*/ 253359 h 721392"/>
                  <a:gd name="connsiteX19" fmla="*/ 96852 w 270502"/>
                  <a:gd name="connsiteY19" fmla="*/ 180349 h 721392"/>
                  <a:gd name="connsiteX20" fmla="*/ 135235 w 270502"/>
                  <a:gd name="connsiteY20" fmla="*/ 120232 h 721392"/>
                  <a:gd name="connsiteX21" fmla="*/ 135234 w 270502"/>
                  <a:gd name="connsiteY21" fmla="*/ 120232 h 721392"/>
                  <a:gd name="connsiteX22" fmla="*/ 135235 w 270502"/>
                  <a:gd name="connsiteY22" fmla="*/ 120232 h 721392"/>
                  <a:gd name="connsiteX23" fmla="*/ 135234 w 270502"/>
                  <a:gd name="connsiteY23" fmla="*/ 0 h 721392"/>
                  <a:gd name="connsiteX24" fmla="*/ 210379 w 270502"/>
                  <a:gd name="connsiteY24" fmla="*/ 75145 h 721392"/>
                  <a:gd name="connsiteX25" fmla="*/ 135234 w 270502"/>
                  <a:gd name="connsiteY25" fmla="*/ 150290 h 721392"/>
                  <a:gd name="connsiteX26" fmla="*/ 60089 w 270502"/>
                  <a:gd name="connsiteY26" fmla="*/ 75145 h 721392"/>
                  <a:gd name="connsiteX27" fmla="*/ 135234 w 270502"/>
                  <a:gd name="connsiteY2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89097 w 270502"/>
                  <a:gd name="connsiteY3" fmla="*/ 691333 h 721392"/>
                  <a:gd name="connsiteX4" fmla="*/ 96852 w 270502"/>
                  <a:gd name="connsiteY4" fmla="*/ 180349 h 721392"/>
                  <a:gd name="connsiteX5" fmla="*/ 173589 w 270502"/>
                  <a:gd name="connsiteY5" fmla="*/ 180349 h 721392"/>
                  <a:gd name="connsiteX6" fmla="*/ 250238 w 270502"/>
                  <a:gd name="connsiteY6" fmla="*/ 253359 h 721392"/>
                  <a:gd name="connsiteX7" fmla="*/ 270166 w 270502"/>
                  <a:gd name="connsiteY7" fmla="*/ 427937 h 721392"/>
                  <a:gd name="connsiteX8" fmla="*/ 257782 w 270502"/>
                  <a:gd name="connsiteY8" fmla="*/ 467703 h 721392"/>
                  <a:gd name="connsiteX9" fmla="*/ 226913 w 270502"/>
                  <a:gd name="connsiteY9" fmla="*/ 482882 h 721392"/>
                  <a:gd name="connsiteX10" fmla="*/ 210320 w 270502"/>
                  <a:gd name="connsiteY10" fmla="*/ 707475 h 721392"/>
                  <a:gd name="connsiteX11" fmla="*/ 195351 w 270502"/>
                  <a:gd name="connsiteY11" fmla="*/ 721392 h 721392"/>
                  <a:gd name="connsiteX12" fmla="*/ 75119 w 270502"/>
                  <a:gd name="connsiteY12" fmla="*/ 721392 h 721392"/>
                  <a:gd name="connsiteX13" fmla="*/ 60151 w 270502"/>
                  <a:gd name="connsiteY13" fmla="*/ 707475 h 721392"/>
                  <a:gd name="connsiteX14" fmla="*/ 43558 w 270502"/>
                  <a:gd name="connsiteY14" fmla="*/ 482882 h 721392"/>
                  <a:gd name="connsiteX15" fmla="*/ 12689 w 270502"/>
                  <a:gd name="connsiteY15" fmla="*/ 467703 h 721392"/>
                  <a:gd name="connsiteX16" fmla="*/ 335 w 270502"/>
                  <a:gd name="connsiteY16" fmla="*/ 427937 h 721392"/>
                  <a:gd name="connsiteX17" fmla="*/ 20264 w 270502"/>
                  <a:gd name="connsiteY17" fmla="*/ 253359 h 721392"/>
                  <a:gd name="connsiteX18" fmla="*/ 96852 w 270502"/>
                  <a:gd name="connsiteY18" fmla="*/ 180349 h 721392"/>
                  <a:gd name="connsiteX19" fmla="*/ 135235 w 270502"/>
                  <a:gd name="connsiteY19" fmla="*/ 120232 h 721392"/>
                  <a:gd name="connsiteX20" fmla="*/ 135234 w 270502"/>
                  <a:gd name="connsiteY20" fmla="*/ 120232 h 721392"/>
                  <a:gd name="connsiteX21" fmla="*/ 135235 w 270502"/>
                  <a:gd name="connsiteY21" fmla="*/ 120232 h 721392"/>
                  <a:gd name="connsiteX22" fmla="*/ 135234 w 270502"/>
                  <a:gd name="connsiteY22" fmla="*/ 0 h 721392"/>
                  <a:gd name="connsiteX23" fmla="*/ 210379 w 270502"/>
                  <a:gd name="connsiteY23" fmla="*/ 75145 h 721392"/>
                  <a:gd name="connsiteX24" fmla="*/ 135234 w 270502"/>
                  <a:gd name="connsiteY24" fmla="*/ 150290 h 721392"/>
                  <a:gd name="connsiteX25" fmla="*/ 60089 w 270502"/>
                  <a:gd name="connsiteY25" fmla="*/ 75145 h 721392"/>
                  <a:gd name="connsiteX26" fmla="*/ 135234 w 270502"/>
                  <a:gd name="connsiteY2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89097 w 270502"/>
                  <a:gd name="connsiteY2" fmla="*/ 691333 h 721392"/>
                  <a:gd name="connsiteX3" fmla="*/ 96852 w 270502"/>
                  <a:gd name="connsiteY3" fmla="*/ 180349 h 721392"/>
                  <a:gd name="connsiteX4" fmla="*/ 173589 w 270502"/>
                  <a:gd name="connsiteY4" fmla="*/ 180349 h 721392"/>
                  <a:gd name="connsiteX5" fmla="*/ 250238 w 270502"/>
                  <a:gd name="connsiteY5" fmla="*/ 253359 h 721392"/>
                  <a:gd name="connsiteX6" fmla="*/ 270166 w 270502"/>
                  <a:gd name="connsiteY6" fmla="*/ 427937 h 721392"/>
                  <a:gd name="connsiteX7" fmla="*/ 257782 w 270502"/>
                  <a:gd name="connsiteY7" fmla="*/ 467703 h 721392"/>
                  <a:gd name="connsiteX8" fmla="*/ 226913 w 270502"/>
                  <a:gd name="connsiteY8" fmla="*/ 482882 h 721392"/>
                  <a:gd name="connsiteX9" fmla="*/ 210320 w 270502"/>
                  <a:gd name="connsiteY9" fmla="*/ 707475 h 721392"/>
                  <a:gd name="connsiteX10" fmla="*/ 195351 w 270502"/>
                  <a:gd name="connsiteY10" fmla="*/ 721392 h 721392"/>
                  <a:gd name="connsiteX11" fmla="*/ 75119 w 270502"/>
                  <a:gd name="connsiteY11" fmla="*/ 721392 h 721392"/>
                  <a:gd name="connsiteX12" fmla="*/ 60151 w 270502"/>
                  <a:gd name="connsiteY12" fmla="*/ 707475 h 721392"/>
                  <a:gd name="connsiteX13" fmla="*/ 43558 w 270502"/>
                  <a:gd name="connsiteY13" fmla="*/ 482882 h 721392"/>
                  <a:gd name="connsiteX14" fmla="*/ 12689 w 270502"/>
                  <a:gd name="connsiteY14" fmla="*/ 467703 h 721392"/>
                  <a:gd name="connsiteX15" fmla="*/ 335 w 270502"/>
                  <a:gd name="connsiteY15" fmla="*/ 427937 h 721392"/>
                  <a:gd name="connsiteX16" fmla="*/ 20264 w 270502"/>
                  <a:gd name="connsiteY16" fmla="*/ 253359 h 721392"/>
                  <a:gd name="connsiteX17" fmla="*/ 96852 w 270502"/>
                  <a:gd name="connsiteY17" fmla="*/ 180349 h 721392"/>
                  <a:gd name="connsiteX18" fmla="*/ 135235 w 270502"/>
                  <a:gd name="connsiteY18" fmla="*/ 120232 h 721392"/>
                  <a:gd name="connsiteX19" fmla="*/ 135234 w 270502"/>
                  <a:gd name="connsiteY19" fmla="*/ 120232 h 721392"/>
                  <a:gd name="connsiteX20" fmla="*/ 135235 w 270502"/>
                  <a:gd name="connsiteY20" fmla="*/ 120232 h 721392"/>
                  <a:gd name="connsiteX21" fmla="*/ 135234 w 270502"/>
                  <a:gd name="connsiteY21" fmla="*/ 0 h 721392"/>
                  <a:gd name="connsiteX22" fmla="*/ 210379 w 270502"/>
                  <a:gd name="connsiteY22" fmla="*/ 75145 h 721392"/>
                  <a:gd name="connsiteX23" fmla="*/ 135234 w 270502"/>
                  <a:gd name="connsiteY23" fmla="*/ 150290 h 721392"/>
                  <a:gd name="connsiteX24" fmla="*/ 60089 w 270502"/>
                  <a:gd name="connsiteY24" fmla="*/ 75145 h 721392"/>
                  <a:gd name="connsiteX25" fmla="*/ 135234 w 270502"/>
                  <a:gd name="connsiteY25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5 w 270502"/>
                  <a:gd name="connsiteY15" fmla="*/ 120232 h 721392"/>
                  <a:gd name="connsiteX16" fmla="*/ 135234 w 270502"/>
                  <a:gd name="connsiteY16" fmla="*/ 120232 h 721392"/>
                  <a:gd name="connsiteX17" fmla="*/ 135235 w 270502"/>
                  <a:gd name="connsiteY17" fmla="*/ 120232 h 721392"/>
                  <a:gd name="connsiteX18" fmla="*/ 135234 w 270502"/>
                  <a:gd name="connsiteY18" fmla="*/ 0 h 721392"/>
                  <a:gd name="connsiteX19" fmla="*/ 210379 w 270502"/>
                  <a:gd name="connsiteY19" fmla="*/ 75145 h 721392"/>
                  <a:gd name="connsiteX20" fmla="*/ 135234 w 270502"/>
                  <a:gd name="connsiteY20" fmla="*/ 150290 h 721392"/>
                  <a:gd name="connsiteX21" fmla="*/ 60089 w 270502"/>
                  <a:gd name="connsiteY21" fmla="*/ 75145 h 721392"/>
                  <a:gd name="connsiteX22" fmla="*/ 135234 w 270502"/>
                  <a:gd name="connsiteY22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4 w 270502"/>
                  <a:gd name="connsiteY15" fmla="*/ 0 h 721392"/>
                  <a:gd name="connsiteX16" fmla="*/ 210379 w 270502"/>
                  <a:gd name="connsiteY16" fmla="*/ 75145 h 721392"/>
                  <a:gd name="connsiteX17" fmla="*/ 135234 w 270502"/>
                  <a:gd name="connsiteY17" fmla="*/ 150290 h 721392"/>
                  <a:gd name="connsiteX18" fmla="*/ 60089 w 270502"/>
                  <a:gd name="connsiteY18" fmla="*/ 75145 h 721392"/>
                  <a:gd name="connsiteX19" fmla="*/ 135234 w 270502"/>
                  <a:gd name="connsiteY19" fmla="*/ 0 h 721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70502" h="721392">
                    <a:moveTo>
                      <a:pt x="96852" y="180349"/>
                    </a:moveTo>
                    <a:lnTo>
                      <a:pt x="173589" y="180349"/>
                    </a:lnTo>
                    <a:cubicBezTo>
                      <a:pt x="212545" y="180349"/>
                      <a:pt x="245518" y="211730"/>
                      <a:pt x="250238" y="253359"/>
                    </a:cubicBezTo>
                    <a:lnTo>
                      <a:pt x="270166" y="427937"/>
                    </a:lnTo>
                    <a:cubicBezTo>
                      <a:pt x="271819" y="442545"/>
                      <a:pt x="267341" y="457033"/>
                      <a:pt x="257782" y="467703"/>
                    </a:cubicBezTo>
                    <a:cubicBezTo>
                      <a:pt x="249576" y="476901"/>
                      <a:pt x="238695" y="482221"/>
                      <a:pt x="226913" y="482882"/>
                    </a:cubicBezTo>
                    <a:lnTo>
                      <a:pt x="210320" y="707475"/>
                    </a:lnTo>
                    <a:cubicBezTo>
                      <a:pt x="209779" y="715320"/>
                      <a:pt x="203227" y="721392"/>
                      <a:pt x="195351" y="721392"/>
                    </a:cubicBezTo>
                    <a:lnTo>
                      <a:pt x="75119" y="721392"/>
                    </a:lnTo>
                    <a:cubicBezTo>
                      <a:pt x="67274" y="721392"/>
                      <a:pt x="60722" y="715320"/>
                      <a:pt x="60151" y="707475"/>
                    </a:cubicBezTo>
                    <a:lnTo>
                      <a:pt x="43558" y="482882"/>
                    </a:lnTo>
                    <a:cubicBezTo>
                      <a:pt x="31746" y="482221"/>
                      <a:pt x="20895" y="476870"/>
                      <a:pt x="12689" y="467703"/>
                    </a:cubicBezTo>
                    <a:cubicBezTo>
                      <a:pt x="3191" y="457062"/>
                      <a:pt x="-1318" y="442545"/>
                      <a:pt x="335" y="427937"/>
                    </a:cubicBezTo>
                    <a:lnTo>
                      <a:pt x="20264" y="253359"/>
                    </a:lnTo>
                    <a:cubicBezTo>
                      <a:pt x="25013" y="211730"/>
                      <a:pt x="57957" y="180349"/>
                      <a:pt x="96852" y="180349"/>
                    </a:cubicBezTo>
                    <a:close/>
                    <a:moveTo>
                      <a:pt x="135234" y="0"/>
                    </a:moveTo>
                    <a:cubicBezTo>
                      <a:pt x="176684" y="0"/>
                      <a:pt x="210379" y="33725"/>
                      <a:pt x="210379" y="75145"/>
                    </a:cubicBezTo>
                    <a:cubicBezTo>
                      <a:pt x="210379" y="116565"/>
                      <a:pt x="176655" y="150290"/>
                      <a:pt x="135234" y="150290"/>
                    </a:cubicBezTo>
                    <a:cubicBezTo>
                      <a:pt x="93814" y="150290"/>
                      <a:pt x="60089" y="116565"/>
                      <a:pt x="60089" y="75145"/>
                    </a:cubicBezTo>
                    <a:cubicBezTo>
                      <a:pt x="60089" y="33725"/>
                      <a:pt x="93814" y="0"/>
                      <a:pt x="135234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965" name="Group 964">
                <a:extLst>
                  <a:ext uri="{FF2B5EF4-FFF2-40B4-BE49-F238E27FC236}">
                    <a16:creationId xmlns:a16="http://schemas.microsoft.com/office/drawing/2014/main" id="{4A801A49-E8BA-AF1D-ED84-D74DCC94FBE0}"/>
                  </a:ext>
                </a:extLst>
              </p:cNvPr>
              <p:cNvGrpSpPr/>
              <p:nvPr/>
            </p:nvGrpSpPr>
            <p:grpSpPr>
              <a:xfrm>
                <a:off x="8749519" y="450850"/>
                <a:ext cx="214113" cy="681980"/>
                <a:chOff x="9734746" y="1287565"/>
                <a:chExt cx="226487" cy="721393"/>
              </a:xfrm>
              <a:grpFill/>
            </p:grpSpPr>
            <p:sp>
              <p:nvSpPr>
                <p:cNvPr id="969" name="Freeform 968">
                  <a:extLst>
                    <a:ext uri="{FF2B5EF4-FFF2-40B4-BE49-F238E27FC236}">
                      <a16:creationId xmlns:a16="http://schemas.microsoft.com/office/drawing/2014/main" id="{A80A7DDC-DCC8-5E76-E7F3-F3CDC88DDFE1}"/>
                    </a:ext>
                  </a:extLst>
                </p:cNvPr>
                <p:cNvSpPr/>
                <p:nvPr/>
              </p:nvSpPr>
              <p:spPr>
                <a:xfrm>
                  <a:off x="9794832" y="1287565"/>
                  <a:ext cx="150290" cy="150290"/>
                </a:xfrm>
                <a:custGeom>
                  <a:avLst/>
                  <a:gdLst>
                    <a:gd name="connsiteX0" fmla="*/ 75145 w 150290"/>
                    <a:gd name="connsiteY0" fmla="*/ 0 h 150290"/>
                    <a:gd name="connsiteX1" fmla="*/ 150290 w 150290"/>
                    <a:gd name="connsiteY1" fmla="*/ 75145 h 150290"/>
                    <a:gd name="connsiteX2" fmla="*/ 75145 w 150290"/>
                    <a:gd name="connsiteY2" fmla="*/ 150290 h 150290"/>
                    <a:gd name="connsiteX3" fmla="*/ 0 w 150290"/>
                    <a:gd name="connsiteY3" fmla="*/ 75145 h 150290"/>
                    <a:gd name="connsiteX4" fmla="*/ 75145 w 150290"/>
                    <a:gd name="connsiteY4" fmla="*/ 0 h 150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0290" h="150290">
                      <a:moveTo>
                        <a:pt x="75145" y="0"/>
                      </a:moveTo>
                      <a:cubicBezTo>
                        <a:pt x="116595" y="0"/>
                        <a:pt x="150290" y="33725"/>
                        <a:pt x="150290" y="75145"/>
                      </a:cubicBezTo>
                      <a:cubicBezTo>
                        <a:pt x="150290" y="116565"/>
                        <a:pt x="116566" y="150290"/>
                        <a:pt x="75145" y="150290"/>
                      </a:cubicBezTo>
                      <a:cubicBezTo>
                        <a:pt x="33725" y="150290"/>
                        <a:pt x="0" y="116565"/>
                        <a:pt x="0" y="75145"/>
                      </a:cubicBezTo>
                      <a:cubicBezTo>
                        <a:pt x="0" y="33725"/>
                        <a:pt x="33725" y="0"/>
                        <a:pt x="75145" y="0"/>
                      </a:cubicBezTo>
                      <a:close/>
                    </a:path>
                  </a:pathLst>
                </a:custGeom>
                <a:grpFill/>
                <a:ln w="9525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70" name="Freeform 969">
                  <a:extLst>
                    <a:ext uri="{FF2B5EF4-FFF2-40B4-BE49-F238E27FC236}">
                      <a16:creationId xmlns:a16="http://schemas.microsoft.com/office/drawing/2014/main" id="{75D47306-6F7A-AE39-A7C8-B50F0085B44B}"/>
                    </a:ext>
                  </a:extLst>
                </p:cNvPr>
                <p:cNvSpPr/>
                <p:nvPr/>
              </p:nvSpPr>
              <p:spPr>
                <a:xfrm>
                  <a:off x="9734746" y="1467915"/>
                  <a:ext cx="226487" cy="541043"/>
                </a:xfrm>
                <a:custGeom>
                  <a:avLst/>
                  <a:gdLst>
                    <a:gd name="connsiteX0" fmla="*/ 96852 w 226487"/>
                    <a:gd name="connsiteY0" fmla="*/ 0 h 541043"/>
                    <a:gd name="connsiteX1" fmla="*/ 173589 w 226487"/>
                    <a:gd name="connsiteY1" fmla="*/ 0 h 541043"/>
                    <a:gd name="connsiteX2" fmla="*/ 224752 w 226487"/>
                    <a:gd name="connsiteY2" fmla="*/ 20894 h 541043"/>
                    <a:gd name="connsiteX3" fmla="*/ 226487 w 226487"/>
                    <a:gd name="connsiteY3" fmla="*/ 23257 h 541043"/>
                    <a:gd name="connsiteX4" fmla="*/ 211234 w 226487"/>
                    <a:gd name="connsiteY4" fmla="*/ 44040 h 541043"/>
                    <a:gd name="connsiteX5" fmla="*/ 202733 w 226487"/>
                    <a:gd name="connsiteY5" fmla="*/ 73010 h 541043"/>
                    <a:gd name="connsiteX6" fmla="*/ 182804 w 226487"/>
                    <a:gd name="connsiteY6" fmla="*/ 247588 h 541043"/>
                    <a:gd name="connsiteX7" fmla="*/ 195158 w 226487"/>
                    <a:gd name="connsiteY7" fmla="*/ 287354 h 541043"/>
                    <a:gd name="connsiteX8" fmla="*/ 226027 w 226487"/>
                    <a:gd name="connsiteY8" fmla="*/ 302533 h 541043"/>
                    <a:gd name="connsiteX9" fmla="*/ 226470 w 226487"/>
                    <a:gd name="connsiteY9" fmla="*/ 308529 h 541043"/>
                    <a:gd name="connsiteX10" fmla="*/ 210320 w 226487"/>
                    <a:gd name="connsiteY10" fmla="*/ 527126 h 541043"/>
                    <a:gd name="connsiteX11" fmla="*/ 195351 w 226487"/>
                    <a:gd name="connsiteY11" fmla="*/ 541043 h 541043"/>
                    <a:gd name="connsiteX12" fmla="*/ 75119 w 226487"/>
                    <a:gd name="connsiteY12" fmla="*/ 541043 h 541043"/>
                    <a:gd name="connsiteX13" fmla="*/ 60151 w 226487"/>
                    <a:gd name="connsiteY13" fmla="*/ 527126 h 541043"/>
                    <a:gd name="connsiteX14" fmla="*/ 43558 w 226487"/>
                    <a:gd name="connsiteY14" fmla="*/ 302533 h 541043"/>
                    <a:gd name="connsiteX15" fmla="*/ 12689 w 226487"/>
                    <a:gd name="connsiteY15" fmla="*/ 287354 h 541043"/>
                    <a:gd name="connsiteX16" fmla="*/ 335 w 226487"/>
                    <a:gd name="connsiteY16" fmla="*/ 247588 h 541043"/>
                    <a:gd name="connsiteX17" fmla="*/ 20264 w 226487"/>
                    <a:gd name="connsiteY17" fmla="*/ 73010 h 541043"/>
                    <a:gd name="connsiteX18" fmla="*/ 96852 w 226487"/>
                    <a:gd name="connsiteY18" fmla="*/ 0 h 541043"/>
                    <a:gd name="connsiteX0" fmla="*/ 211234 w 233407"/>
                    <a:gd name="connsiteY0" fmla="*/ 44040 h 541043"/>
                    <a:gd name="connsiteX1" fmla="*/ 202733 w 233407"/>
                    <a:gd name="connsiteY1" fmla="*/ 73010 h 541043"/>
                    <a:gd name="connsiteX2" fmla="*/ 182804 w 233407"/>
                    <a:gd name="connsiteY2" fmla="*/ 247588 h 541043"/>
                    <a:gd name="connsiteX3" fmla="*/ 195158 w 233407"/>
                    <a:gd name="connsiteY3" fmla="*/ 287354 h 541043"/>
                    <a:gd name="connsiteX4" fmla="*/ 226027 w 233407"/>
                    <a:gd name="connsiteY4" fmla="*/ 302533 h 541043"/>
                    <a:gd name="connsiteX5" fmla="*/ 226470 w 233407"/>
                    <a:gd name="connsiteY5" fmla="*/ 308529 h 541043"/>
                    <a:gd name="connsiteX6" fmla="*/ 210320 w 233407"/>
                    <a:gd name="connsiteY6" fmla="*/ 527126 h 541043"/>
                    <a:gd name="connsiteX7" fmla="*/ 195351 w 233407"/>
                    <a:gd name="connsiteY7" fmla="*/ 541043 h 541043"/>
                    <a:gd name="connsiteX8" fmla="*/ 75119 w 233407"/>
                    <a:gd name="connsiteY8" fmla="*/ 541043 h 541043"/>
                    <a:gd name="connsiteX9" fmla="*/ 60151 w 233407"/>
                    <a:gd name="connsiteY9" fmla="*/ 527126 h 541043"/>
                    <a:gd name="connsiteX10" fmla="*/ 43558 w 233407"/>
                    <a:gd name="connsiteY10" fmla="*/ 302533 h 541043"/>
                    <a:gd name="connsiteX11" fmla="*/ 12689 w 233407"/>
                    <a:gd name="connsiteY11" fmla="*/ 287354 h 541043"/>
                    <a:gd name="connsiteX12" fmla="*/ 335 w 233407"/>
                    <a:gd name="connsiteY12" fmla="*/ 247588 h 541043"/>
                    <a:gd name="connsiteX13" fmla="*/ 20264 w 233407"/>
                    <a:gd name="connsiteY13" fmla="*/ 73010 h 541043"/>
                    <a:gd name="connsiteX14" fmla="*/ 96852 w 233407"/>
                    <a:gd name="connsiteY14" fmla="*/ 0 h 541043"/>
                    <a:gd name="connsiteX15" fmla="*/ 173589 w 233407"/>
                    <a:gd name="connsiteY15" fmla="*/ 0 h 541043"/>
                    <a:gd name="connsiteX16" fmla="*/ 224752 w 233407"/>
                    <a:gd name="connsiteY16" fmla="*/ 20894 h 541043"/>
                    <a:gd name="connsiteX17" fmla="*/ 226487 w 233407"/>
                    <a:gd name="connsiteY17" fmla="*/ 23257 h 541043"/>
                    <a:gd name="connsiteX18" fmla="*/ 233407 w 233407"/>
                    <a:gd name="connsiteY18" fmla="*/ 66213 h 541043"/>
                    <a:gd name="connsiteX0" fmla="*/ 211234 w 226487"/>
                    <a:gd name="connsiteY0" fmla="*/ 44040 h 541043"/>
                    <a:gd name="connsiteX1" fmla="*/ 202733 w 226487"/>
                    <a:gd name="connsiteY1" fmla="*/ 73010 h 541043"/>
                    <a:gd name="connsiteX2" fmla="*/ 182804 w 226487"/>
                    <a:gd name="connsiteY2" fmla="*/ 247588 h 541043"/>
                    <a:gd name="connsiteX3" fmla="*/ 195158 w 226487"/>
                    <a:gd name="connsiteY3" fmla="*/ 287354 h 541043"/>
                    <a:gd name="connsiteX4" fmla="*/ 226027 w 226487"/>
                    <a:gd name="connsiteY4" fmla="*/ 302533 h 541043"/>
                    <a:gd name="connsiteX5" fmla="*/ 226470 w 226487"/>
                    <a:gd name="connsiteY5" fmla="*/ 308529 h 541043"/>
                    <a:gd name="connsiteX6" fmla="*/ 210320 w 226487"/>
                    <a:gd name="connsiteY6" fmla="*/ 527126 h 541043"/>
                    <a:gd name="connsiteX7" fmla="*/ 195351 w 226487"/>
                    <a:gd name="connsiteY7" fmla="*/ 541043 h 541043"/>
                    <a:gd name="connsiteX8" fmla="*/ 75119 w 226487"/>
                    <a:gd name="connsiteY8" fmla="*/ 541043 h 541043"/>
                    <a:gd name="connsiteX9" fmla="*/ 60151 w 226487"/>
                    <a:gd name="connsiteY9" fmla="*/ 527126 h 541043"/>
                    <a:gd name="connsiteX10" fmla="*/ 43558 w 226487"/>
                    <a:gd name="connsiteY10" fmla="*/ 302533 h 541043"/>
                    <a:gd name="connsiteX11" fmla="*/ 12689 w 226487"/>
                    <a:gd name="connsiteY11" fmla="*/ 287354 h 541043"/>
                    <a:gd name="connsiteX12" fmla="*/ 335 w 226487"/>
                    <a:gd name="connsiteY12" fmla="*/ 247588 h 541043"/>
                    <a:gd name="connsiteX13" fmla="*/ 20264 w 226487"/>
                    <a:gd name="connsiteY13" fmla="*/ 73010 h 541043"/>
                    <a:gd name="connsiteX14" fmla="*/ 96852 w 226487"/>
                    <a:gd name="connsiteY14" fmla="*/ 0 h 541043"/>
                    <a:gd name="connsiteX15" fmla="*/ 173589 w 226487"/>
                    <a:gd name="connsiteY15" fmla="*/ 0 h 541043"/>
                    <a:gd name="connsiteX16" fmla="*/ 224752 w 226487"/>
                    <a:gd name="connsiteY16" fmla="*/ 20894 h 541043"/>
                    <a:gd name="connsiteX17" fmla="*/ 226487 w 226487"/>
                    <a:gd name="connsiteY17" fmla="*/ 23257 h 541043"/>
                    <a:gd name="connsiteX0" fmla="*/ 202733 w 226487"/>
                    <a:gd name="connsiteY0" fmla="*/ 73010 h 541043"/>
                    <a:gd name="connsiteX1" fmla="*/ 182804 w 226487"/>
                    <a:gd name="connsiteY1" fmla="*/ 247588 h 541043"/>
                    <a:gd name="connsiteX2" fmla="*/ 195158 w 226487"/>
                    <a:gd name="connsiteY2" fmla="*/ 287354 h 541043"/>
                    <a:gd name="connsiteX3" fmla="*/ 226027 w 226487"/>
                    <a:gd name="connsiteY3" fmla="*/ 302533 h 541043"/>
                    <a:gd name="connsiteX4" fmla="*/ 226470 w 226487"/>
                    <a:gd name="connsiteY4" fmla="*/ 308529 h 541043"/>
                    <a:gd name="connsiteX5" fmla="*/ 210320 w 226487"/>
                    <a:gd name="connsiteY5" fmla="*/ 527126 h 541043"/>
                    <a:gd name="connsiteX6" fmla="*/ 195351 w 226487"/>
                    <a:gd name="connsiteY6" fmla="*/ 541043 h 541043"/>
                    <a:gd name="connsiteX7" fmla="*/ 75119 w 226487"/>
                    <a:gd name="connsiteY7" fmla="*/ 541043 h 541043"/>
                    <a:gd name="connsiteX8" fmla="*/ 60151 w 226487"/>
                    <a:gd name="connsiteY8" fmla="*/ 527126 h 541043"/>
                    <a:gd name="connsiteX9" fmla="*/ 43558 w 226487"/>
                    <a:gd name="connsiteY9" fmla="*/ 302533 h 541043"/>
                    <a:gd name="connsiteX10" fmla="*/ 12689 w 226487"/>
                    <a:gd name="connsiteY10" fmla="*/ 287354 h 541043"/>
                    <a:gd name="connsiteX11" fmla="*/ 335 w 226487"/>
                    <a:gd name="connsiteY11" fmla="*/ 247588 h 541043"/>
                    <a:gd name="connsiteX12" fmla="*/ 20264 w 226487"/>
                    <a:gd name="connsiteY12" fmla="*/ 73010 h 541043"/>
                    <a:gd name="connsiteX13" fmla="*/ 96852 w 226487"/>
                    <a:gd name="connsiteY13" fmla="*/ 0 h 541043"/>
                    <a:gd name="connsiteX14" fmla="*/ 173589 w 226487"/>
                    <a:gd name="connsiteY14" fmla="*/ 0 h 541043"/>
                    <a:gd name="connsiteX15" fmla="*/ 224752 w 226487"/>
                    <a:gd name="connsiteY15" fmla="*/ 20894 h 541043"/>
                    <a:gd name="connsiteX16" fmla="*/ 226487 w 226487"/>
                    <a:gd name="connsiteY16" fmla="*/ 23257 h 541043"/>
                    <a:gd name="connsiteX0" fmla="*/ 182804 w 226487"/>
                    <a:gd name="connsiteY0" fmla="*/ 247588 h 541043"/>
                    <a:gd name="connsiteX1" fmla="*/ 195158 w 226487"/>
                    <a:gd name="connsiteY1" fmla="*/ 287354 h 541043"/>
                    <a:gd name="connsiteX2" fmla="*/ 226027 w 226487"/>
                    <a:gd name="connsiteY2" fmla="*/ 302533 h 541043"/>
                    <a:gd name="connsiteX3" fmla="*/ 226470 w 226487"/>
                    <a:gd name="connsiteY3" fmla="*/ 308529 h 541043"/>
                    <a:gd name="connsiteX4" fmla="*/ 210320 w 226487"/>
                    <a:gd name="connsiteY4" fmla="*/ 527126 h 541043"/>
                    <a:gd name="connsiteX5" fmla="*/ 195351 w 226487"/>
                    <a:gd name="connsiteY5" fmla="*/ 541043 h 541043"/>
                    <a:gd name="connsiteX6" fmla="*/ 75119 w 226487"/>
                    <a:gd name="connsiteY6" fmla="*/ 541043 h 541043"/>
                    <a:gd name="connsiteX7" fmla="*/ 60151 w 226487"/>
                    <a:gd name="connsiteY7" fmla="*/ 527126 h 541043"/>
                    <a:gd name="connsiteX8" fmla="*/ 43558 w 226487"/>
                    <a:gd name="connsiteY8" fmla="*/ 302533 h 541043"/>
                    <a:gd name="connsiteX9" fmla="*/ 12689 w 226487"/>
                    <a:gd name="connsiteY9" fmla="*/ 287354 h 541043"/>
                    <a:gd name="connsiteX10" fmla="*/ 335 w 226487"/>
                    <a:gd name="connsiteY10" fmla="*/ 247588 h 541043"/>
                    <a:gd name="connsiteX11" fmla="*/ 20264 w 226487"/>
                    <a:gd name="connsiteY11" fmla="*/ 73010 h 541043"/>
                    <a:gd name="connsiteX12" fmla="*/ 96852 w 226487"/>
                    <a:gd name="connsiteY12" fmla="*/ 0 h 541043"/>
                    <a:gd name="connsiteX13" fmla="*/ 173589 w 226487"/>
                    <a:gd name="connsiteY13" fmla="*/ 0 h 541043"/>
                    <a:gd name="connsiteX14" fmla="*/ 224752 w 226487"/>
                    <a:gd name="connsiteY14" fmla="*/ 20894 h 541043"/>
                    <a:gd name="connsiteX15" fmla="*/ 226487 w 226487"/>
                    <a:gd name="connsiteY15" fmla="*/ 23257 h 541043"/>
                    <a:gd name="connsiteX0" fmla="*/ 195158 w 226487"/>
                    <a:gd name="connsiteY0" fmla="*/ 287354 h 541043"/>
                    <a:gd name="connsiteX1" fmla="*/ 226027 w 226487"/>
                    <a:gd name="connsiteY1" fmla="*/ 302533 h 541043"/>
                    <a:gd name="connsiteX2" fmla="*/ 226470 w 226487"/>
                    <a:gd name="connsiteY2" fmla="*/ 308529 h 541043"/>
                    <a:gd name="connsiteX3" fmla="*/ 210320 w 226487"/>
                    <a:gd name="connsiteY3" fmla="*/ 527126 h 541043"/>
                    <a:gd name="connsiteX4" fmla="*/ 195351 w 226487"/>
                    <a:gd name="connsiteY4" fmla="*/ 541043 h 541043"/>
                    <a:gd name="connsiteX5" fmla="*/ 75119 w 226487"/>
                    <a:gd name="connsiteY5" fmla="*/ 541043 h 541043"/>
                    <a:gd name="connsiteX6" fmla="*/ 60151 w 226487"/>
                    <a:gd name="connsiteY6" fmla="*/ 527126 h 541043"/>
                    <a:gd name="connsiteX7" fmla="*/ 43558 w 226487"/>
                    <a:gd name="connsiteY7" fmla="*/ 302533 h 541043"/>
                    <a:gd name="connsiteX8" fmla="*/ 12689 w 226487"/>
                    <a:gd name="connsiteY8" fmla="*/ 287354 h 541043"/>
                    <a:gd name="connsiteX9" fmla="*/ 335 w 226487"/>
                    <a:gd name="connsiteY9" fmla="*/ 247588 h 541043"/>
                    <a:gd name="connsiteX10" fmla="*/ 20264 w 226487"/>
                    <a:gd name="connsiteY10" fmla="*/ 73010 h 541043"/>
                    <a:gd name="connsiteX11" fmla="*/ 96852 w 226487"/>
                    <a:gd name="connsiteY11" fmla="*/ 0 h 541043"/>
                    <a:gd name="connsiteX12" fmla="*/ 173589 w 226487"/>
                    <a:gd name="connsiteY12" fmla="*/ 0 h 541043"/>
                    <a:gd name="connsiteX13" fmla="*/ 224752 w 226487"/>
                    <a:gd name="connsiteY13" fmla="*/ 20894 h 541043"/>
                    <a:gd name="connsiteX14" fmla="*/ 226487 w 226487"/>
                    <a:gd name="connsiteY14" fmla="*/ 23257 h 541043"/>
                    <a:gd name="connsiteX0" fmla="*/ 226027 w 226487"/>
                    <a:gd name="connsiteY0" fmla="*/ 302533 h 541043"/>
                    <a:gd name="connsiteX1" fmla="*/ 226470 w 226487"/>
                    <a:gd name="connsiteY1" fmla="*/ 308529 h 541043"/>
                    <a:gd name="connsiteX2" fmla="*/ 210320 w 226487"/>
                    <a:gd name="connsiteY2" fmla="*/ 527126 h 541043"/>
                    <a:gd name="connsiteX3" fmla="*/ 195351 w 226487"/>
                    <a:gd name="connsiteY3" fmla="*/ 541043 h 541043"/>
                    <a:gd name="connsiteX4" fmla="*/ 75119 w 226487"/>
                    <a:gd name="connsiteY4" fmla="*/ 541043 h 541043"/>
                    <a:gd name="connsiteX5" fmla="*/ 60151 w 226487"/>
                    <a:gd name="connsiteY5" fmla="*/ 527126 h 541043"/>
                    <a:gd name="connsiteX6" fmla="*/ 43558 w 226487"/>
                    <a:gd name="connsiteY6" fmla="*/ 302533 h 541043"/>
                    <a:gd name="connsiteX7" fmla="*/ 12689 w 226487"/>
                    <a:gd name="connsiteY7" fmla="*/ 287354 h 541043"/>
                    <a:gd name="connsiteX8" fmla="*/ 335 w 226487"/>
                    <a:gd name="connsiteY8" fmla="*/ 247588 h 541043"/>
                    <a:gd name="connsiteX9" fmla="*/ 20264 w 226487"/>
                    <a:gd name="connsiteY9" fmla="*/ 73010 h 541043"/>
                    <a:gd name="connsiteX10" fmla="*/ 96852 w 226487"/>
                    <a:gd name="connsiteY10" fmla="*/ 0 h 541043"/>
                    <a:gd name="connsiteX11" fmla="*/ 173589 w 226487"/>
                    <a:gd name="connsiteY11" fmla="*/ 0 h 541043"/>
                    <a:gd name="connsiteX12" fmla="*/ 224752 w 226487"/>
                    <a:gd name="connsiteY12" fmla="*/ 20894 h 541043"/>
                    <a:gd name="connsiteX13" fmla="*/ 226487 w 226487"/>
                    <a:gd name="connsiteY13" fmla="*/ 23257 h 541043"/>
                    <a:gd name="connsiteX0" fmla="*/ 226470 w 226487"/>
                    <a:gd name="connsiteY0" fmla="*/ 308529 h 541043"/>
                    <a:gd name="connsiteX1" fmla="*/ 210320 w 226487"/>
                    <a:gd name="connsiteY1" fmla="*/ 527126 h 541043"/>
                    <a:gd name="connsiteX2" fmla="*/ 195351 w 226487"/>
                    <a:gd name="connsiteY2" fmla="*/ 541043 h 541043"/>
                    <a:gd name="connsiteX3" fmla="*/ 75119 w 226487"/>
                    <a:gd name="connsiteY3" fmla="*/ 541043 h 541043"/>
                    <a:gd name="connsiteX4" fmla="*/ 60151 w 226487"/>
                    <a:gd name="connsiteY4" fmla="*/ 527126 h 541043"/>
                    <a:gd name="connsiteX5" fmla="*/ 43558 w 226487"/>
                    <a:gd name="connsiteY5" fmla="*/ 302533 h 541043"/>
                    <a:gd name="connsiteX6" fmla="*/ 12689 w 226487"/>
                    <a:gd name="connsiteY6" fmla="*/ 287354 h 541043"/>
                    <a:gd name="connsiteX7" fmla="*/ 335 w 226487"/>
                    <a:gd name="connsiteY7" fmla="*/ 247588 h 541043"/>
                    <a:gd name="connsiteX8" fmla="*/ 20264 w 226487"/>
                    <a:gd name="connsiteY8" fmla="*/ 73010 h 541043"/>
                    <a:gd name="connsiteX9" fmla="*/ 96852 w 226487"/>
                    <a:gd name="connsiteY9" fmla="*/ 0 h 541043"/>
                    <a:gd name="connsiteX10" fmla="*/ 173589 w 226487"/>
                    <a:gd name="connsiteY10" fmla="*/ 0 h 541043"/>
                    <a:gd name="connsiteX11" fmla="*/ 224752 w 226487"/>
                    <a:gd name="connsiteY11" fmla="*/ 20894 h 541043"/>
                    <a:gd name="connsiteX12" fmla="*/ 226487 w 226487"/>
                    <a:gd name="connsiteY12" fmla="*/ 23257 h 5410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26487" h="541043">
                      <a:moveTo>
                        <a:pt x="226470" y="308529"/>
                      </a:moveTo>
                      <a:lnTo>
                        <a:pt x="210320" y="527126"/>
                      </a:lnTo>
                      <a:cubicBezTo>
                        <a:pt x="209779" y="534971"/>
                        <a:pt x="203227" y="541043"/>
                        <a:pt x="195351" y="541043"/>
                      </a:cubicBezTo>
                      <a:lnTo>
                        <a:pt x="75119" y="541043"/>
                      </a:lnTo>
                      <a:cubicBezTo>
                        <a:pt x="67274" y="541043"/>
                        <a:pt x="60722" y="534971"/>
                        <a:pt x="60151" y="527126"/>
                      </a:cubicBezTo>
                      <a:lnTo>
                        <a:pt x="43558" y="302533"/>
                      </a:lnTo>
                      <a:cubicBezTo>
                        <a:pt x="31746" y="301872"/>
                        <a:pt x="20895" y="296521"/>
                        <a:pt x="12689" y="287354"/>
                      </a:cubicBezTo>
                      <a:cubicBezTo>
                        <a:pt x="3191" y="276713"/>
                        <a:pt x="-1318" y="262196"/>
                        <a:pt x="335" y="247588"/>
                      </a:cubicBezTo>
                      <a:lnTo>
                        <a:pt x="20264" y="73010"/>
                      </a:lnTo>
                      <a:cubicBezTo>
                        <a:pt x="25013" y="31381"/>
                        <a:pt x="57957" y="0"/>
                        <a:pt x="96852" y="0"/>
                      </a:cubicBezTo>
                      <a:lnTo>
                        <a:pt x="173589" y="0"/>
                      </a:lnTo>
                      <a:cubicBezTo>
                        <a:pt x="193067" y="0"/>
                        <a:pt x="211049" y="7845"/>
                        <a:pt x="224752" y="20894"/>
                      </a:cubicBezTo>
                      <a:lnTo>
                        <a:pt x="226487" y="23257"/>
                      </a:lnTo>
                    </a:path>
                  </a:pathLst>
                </a:custGeom>
                <a:grpFill/>
                <a:ln w="9525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966" name="Group 965">
                <a:extLst>
                  <a:ext uri="{FF2B5EF4-FFF2-40B4-BE49-F238E27FC236}">
                    <a16:creationId xmlns:a16="http://schemas.microsoft.com/office/drawing/2014/main" id="{7153CA43-355E-379F-20FF-97B4EFA602E2}"/>
                  </a:ext>
                </a:extLst>
              </p:cNvPr>
              <p:cNvGrpSpPr/>
              <p:nvPr/>
            </p:nvGrpSpPr>
            <p:grpSpPr>
              <a:xfrm flipH="1">
                <a:off x="9276483" y="450850"/>
                <a:ext cx="214113" cy="681980"/>
                <a:chOff x="9734746" y="1287565"/>
                <a:chExt cx="226487" cy="721393"/>
              </a:xfrm>
              <a:grpFill/>
            </p:grpSpPr>
            <p:sp>
              <p:nvSpPr>
                <p:cNvPr id="967" name="Freeform 966">
                  <a:extLst>
                    <a:ext uri="{FF2B5EF4-FFF2-40B4-BE49-F238E27FC236}">
                      <a16:creationId xmlns:a16="http://schemas.microsoft.com/office/drawing/2014/main" id="{45AFC005-6592-36FC-1C81-3C3071346C73}"/>
                    </a:ext>
                  </a:extLst>
                </p:cNvPr>
                <p:cNvSpPr/>
                <p:nvPr/>
              </p:nvSpPr>
              <p:spPr>
                <a:xfrm>
                  <a:off x="9794832" y="1287565"/>
                  <a:ext cx="150290" cy="150290"/>
                </a:xfrm>
                <a:custGeom>
                  <a:avLst/>
                  <a:gdLst>
                    <a:gd name="connsiteX0" fmla="*/ 75145 w 150290"/>
                    <a:gd name="connsiteY0" fmla="*/ 0 h 150290"/>
                    <a:gd name="connsiteX1" fmla="*/ 150290 w 150290"/>
                    <a:gd name="connsiteY1" fmla="*/ 75145 h 150290"/>
                    <a:gd name="connsiteX2" fmla="*/ 75145 w 150290"/>
                    <a:gd name="connsiteY2" fmla="*/ 150290 h 150290"/>
                    <a:gd name="connsiteX3" fmla="*/ 0 w 150290"/>
                    <a:gd name="connsiteY3" fmla="*/ 75145 h 150290"/>
                    <a:gd name="connsiteX4" fmla="*/ 75145 w 150290"/>
                    <a:gd name="connsiteY4" fmla="*/ 0 h 150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0290" h="150290">
                      <a:moveTo>
                        <a:pt x="75145" y="0"/>
                      </a:moveTo>
                      <a:cubicBezTo>
                        <a:pt x="116595" y="0"/>
                        <a:pt x="150290" y="33725"/>
                        <a:pt x="150290" y="75145"/>
                      </a:cubicBezTo>
                      <a:cubicBezTo>
                        <a:pt x="150290" y="116565"/>
                        <a:pt x="116566" y="150290"/>
                        <a:pt x="75145" y="150290"/>
                      </a:cubicBezTo>
                      <a:cubicBezTo>
                        <a:pt x="33725" y="150290"/>
                        <a:pt x="0" y="116565"/>
                        <a:pt x="0" y="75145"/>
                      </a:cubicBezTo>
                      <a:cubicBezTo>
                        <a:pt x="0" y="33725"/>
                        <a:pt x="33725" y="0"/>
                        <a:pt x="75145" y="0"/>
                      </a:cubicBezTo>
                      <a:close/>
                    </a:path>
                  </a:pathLst>
                </a:custGeom>
                <a:grpFill/>
                <a:ln w="9525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68" name="Freeform 967">
                  <a:extLst>
                    <a:ext uri="{FF2B5EF4-FFF2-40B4-BE49-F238E27FC236}">
                      <a16:creationId xmlns:a16="http://schemas.microsoft.com/office/drawing/2014/main" id="{B6E73830-4913-C7D8-898F-B1B38AFC5EA2}"/>
                    </a:ext>
                  </a:extLst>
                </p:cNvPr>
                <p:cNvSpPr/>
                <p:nvPr/>
              </p:nvSpPr>
              <p:spPr>
                <a:xfrm>
                  <a:off x="9734746" y="1467915"/>
                  <a:ext cx="226487" cy="541043"/>
                </a:xfrm>
                <a:custGeom>
                  <a:avLst/>
                  <a:gdLst>
                    <a:gd name="connsiteX0" fmla="*/ 96852 w 226487"/>
                    <a:gd name="connsiteY0" fmla="*/ 0 h 541043"/>
                    <a:gd name="connsiteX1" fmla="*/ 173589 w 226487"/>
                    <a:gd name="connsiteY1" fmla="*/ 0 h 541043"/>
                    <a:gd name="connsiteX2" fmla="*/ 224752 w 226487"/>
                    <a:gd name="connsiteY2" fmla="*/ 20894 h 541043"/>
                    <a:gd name="connsiteX3" fmla="*/ 226487 w 226487"/>
                    <a:gd name="connsiteY3" fmla="*/ 23257 h 541043"/>
                    <a:gd name="connsiteX4" fmla="*/ 211234 w 226487"/>
                    <a:gd name="connsiteY4" fmla="*/ 44040 h 541043"/>
                    <a:gd name="connsiteX5" fmla="*/ 202733 w 226487"/>
                    <a:gd name="connsiteY5" fmla="*/ 73010 h 541043"/>
                    <a:gd name="connsiteX6" fmla="*/ 182804 w 226487"/>
                    <a:gd name="connsiteY6" fmla="*/ 247588 h 541043"/>
                    <a:gd name="connsiteX7" fmla="*/ 195158 w 226487"/>
                    <a:gd name="connsiteY7" fmla="*/ 287354 h 541043"/>
                    <a:gd name="connsiteX8" fmla="*/ 226027 w 226487"/>
                    <a:gd name="connsiteY8" fmla="*/ 302533 h 541043"/>
                    <a:gd name="connsiteX9" fmla="*/ 226470 w 226487"/>
                    <a:gd name="connsiteY9" fmla="*/ 308529 h 541043"/>
                    <a:gd name="connsiteX10" fmla="*/ 210320 w 226487"/>
                    <a:gd name="connsiteY10" fmla="*/ 527126 h 541043"/>
                    <a:gd name="connsiteX11" fmla="*/ 195351 w 226487"/>
                    <a:gd name="connsiteY11" fmla="*/ 541043 h 541043"/>
                    <a:gd name="connsiteX12" fmla="*/ 75119 w 226487"/>
                    <a:gd name="connsiteY12" fmla="*/ 541043 h 541043"/>
                    <a:gd name="connsiteX13" fmla="*/ 60151 w 226487"/>
                    <a:gd name="connsiteY13" fmla="*/ 527126 h 541043"/>
                    <a:gd name="connsiteX14" fmla="*/ 43558 w 226487"/>
                    <a:gd name="connsiteY14" fmla="*/ 302533 h 541043"/>
                    <a:gd name="connsiteX15" fmla="*/ 12689 w 226487"/>
                    <a:gd name="connsiteY15" fmla="*/ 287354 h 541043"/>
                    <a:gd name="connsiteX16" fmla="*/ 335 w 226487"/>
                    <a:gd name="connsiteY16" fmla="*/ 247588 h 541043"/>
                    <a:gd name="connsiteX17" fmla="*/ 20264 w 226487"/>
                    <a:gd name="connsiteY17" fmla="*/ 73010 h 541043"/>
                    <a:gd name="connsiteX18" fmla="*/ 96852 w 226487"/>
                    <a:gd name="connsiteY18" fmla="*/ 0 h 541043"/>
                    <a:gd name="connsiteX0" fmla="*/ 211234 w 233407"/>
                    <a:gd name="connsiteY0" fmla="*/ 44040 h 541043"/>
                    <a:gd name="connsiteX1" fmla="*/ 202733 w 233407"/>
                    <a:gd name="connsiteY1" fmla="*/ 73010 h 541043"/>
                    <a:gd name="connsiteX2" fmla="*/ 182804 w 233407"/>
                    <a:gd name="connsiteY2" fmla="*/ 247588 h 541043"/>
                    <a:gd name="connsiteX3" fmla="*/ 195158 w 233407"/>
                    <a:gd name="connsiteY3" fmla="*/ 287354 h 541043"/>
                    <a:gd name="connsiteX4" fmla="*/ 226027 w 233407"/>
                    <a:gd name="connsiteY4" fmla="*/ 302533 h 541043"/>
                    <a:gd name="connsiteX5" fmla="*/ 226470 w 233407"/>
                    <a:gd name="connsiteY5" fmla="*/ 308529 h 541043"/>
                    <a:gd name="connsiteX6" fmla="*/ 210320 w 233407"/>
                    <a:gd name="connsiteY6" fmla="*/ 527126 h 541043"/>
                    <a:gd name="connsiteX7" fmla="*/ 195351 w 233407"/>
                    <a:gd name="connsiteY7" fmla="*/ 541043 h 541043"/>
                    <a:gd name="connsiteX8" fmla="*/ 75119 w 233407"/>
                    <a:gd name="connsiteY8" fmla="*/ 541043 h 541043"/>
                    <a:gd name="connsiteX9" fmla="*/ 60151 w 233407"/>
                    <a:gd name="connsiteY9" fmla="*/ 527126 h 541043"/>
                    <a:gd name="connsiteX10" fmla="*/ 43558 w 233407"/>
                    <a:gd name="connsiteY10" fmla="*/ 302533 h 541043"/>
                    <a:gd name="connsiteX11" fmla="*/ 12689 w 233407"/>
                    <a:gd name="connsiteY11" fmla="*/ 287354 h 541043"/>
                    <a:gd name="connsiteX12" fmla="*/ 335 w 233407"/>
                    <a:gd name="connsiteY12" fmla="*/ 247588 h 541043"/>
                    <a:gd name="connsiteX13" fmla="*/ 20264 w 233407"/>
                    <a:gd name="connsiteY13" fmla="*/ 73010 h 541043"/>
                    <a:gd name="connsiteX14" fmla="*/ 96852 w 233407"/>
                    <a:gd name="connsiteY14" fmla="*/ 0 h 541043"/>
                    <a:gd name="connsiteX15" fmla="*/ 173589 w 233407"/>
                    <a:gd name="connsiteY15" fmla="*/ 0 h 541043"/>
                    <a:gd name="connsiteX16" fmla="*/ 224752 w 233407"/>
                    <a:gd name="connsiteY16" fmla="*/ 20894 h 541043"/>
                    <a:gd name="connsiteX17" fmla="*/ 226487 w 233407"/>
                    <a:gd name="connsiteY17" fmla="*/ 23257 h 541043"/>
                    <a:gd name="connsiteX18" fmla="*/ 233407 w 233407"/>
                    <a:gd name="connsiteY18" fmla="*/ 66213 h 541043"/>
                    <a:gd name="connsiteX0" fmla="*/ 211234 w 226487"/>
                    <a:gd name="connsiteY0" fmla="*/ 44040 h 541043"/>
                    <a:gd name="connsiteX1" fmla="*/ 202733 w 226487"/>
                    <a:gd name="connsiteY1" fmla="*/ 73010 h 541043"/>
                    <a:gd name="connsiteX2" fmla="*/ 182804 w 226487"/>
                    <a:gd name="connsiteY2" fmla="*/ 247588 h 541043"/>
                    <a:gd name="connsiteX3" fmla="*/ 195158 w 226487"/>
                    <a:gd name="connsiteY3" fmla="*/ 287354 h 541043"/>
                    <a:gd name="connsiteX4" fmla="*/ 226027 w 226487"/>
                    <a:gd name="connsiteY4" fmla="*/ 302533 h 541043"/>
                    <a:gd name="connsiteX5" fmla="*/ 226470 w 226487"/>
                    <a:gd name="connsiteY5" fmla="*/ 308529 h 541043"/>
                    <a:gd name="connsiteX6" fmla="*/ 210320 w 226487"/>
                    <a:gd name="connsiteY6" fmla="*/ 527126 h 541043"/>
                    <a:gd name="connsiteX7" fmla="*/ 195351 w 226487"/>
                    <a:gd name="connsiteY7" fmla="*/ 541043 h 541043"/>
                    <a:gd name="connsiteX8" fmla="*/ 75119 w 226487"/>
                    <a:gd name="connsiteY8" fmla="*/ 541043 h 541043"/>
                    <a:gd name="connsiteX9" fmla="*/ 60151 w 226487"/>
                    <a:gd name="connsiteY9" fmla="*/ 527126 h 541043"/>
                    <a:gd name="connsiteX10" fmla="*/ 43558 w 226487"/>
                    <a:gd name="connsiteY10" fmla="*/ 302533 h 541043"/>
                    <a:gd name="connsiteX11" fmla="*/ 12689 w 226487"/>
                    <a:gd name="connsiteY11" fmla="*/ 287354 h 541043"/>
                    <a:gd name="connsiteX12" fmla="*/ 335 w 226487"/>
                    <a:gd name="connsiteY12" fmla="*/ 247588 h 541043"/>
                    <a:gd name="connsiteX13" fmla="*/ 20264 w 226487"/>
                    <a:gd name="connsiteY13" fmla="*/ 73010 h 541043"/>
                    <a:gd name="connsiteX14" fmla="*/ 96852 w 226487"/>
                    <a:gd name="connsiteY14" fmla="*/ 0 h 541043"/>
                    <a:gd name="connsiteX15" fmla="*/ 173589 w 226487"/>
                    <a:gd name="connsiteY15" fmla="*/ 0 h 541043"/>
                    <a:gd name="connsiteX16" fmla="*/ 224752 w 226487"/>
                    <a:gd name="connsiteY16" fmla="*/ 20894 h 541043"/>
                    <a:gd name="connsiteX17" fmla="*/ 226487 w 226487"/>
                    <a:gd name="connsiteY17" fmla="*/ 23257 h 541043"/>
                    <a:gd name="connsiteX0" fmla="*/ 202733 w 226487"/>
                    <a:gd name="connsiteY0" fmla="*/ 73010 h 541043"/>
                    <a:gd name="connsiteX1" fmla="*/ 182804 w 226487"/>
                    <a:gd name="connsiteY1" fmla="*/ 247588 h 541043"/>
                    <a:gd name="connsiteX2" fmla="*/ 195158 w 226487"/>
                    <a:gd name="connsiteY2" fmla="*/ 287354 h 541043"/>
                    <a:gd name="connsiteX3" fmla="*/ 226027 w 226487"/>
                    <a:gd name="connsiteY3" fmla="*/ 302533 h 541043"/>
                    <a:gd name="connsiteX4" fmla="*/ 226470 w 226487"/>
                    <a:gd name="connsiteY4" fmla="*/ 308529 h 541043"/>
                    <a:gd name="connsiteX5" fmla="*/ 210320 w 226487"/>
                    <a:gd name="connsiteY5" fmla="*/ 527126 h 541043"/>
                    <a:gd name="connsiteX6" fmla="*/ 195351 w 226487"/>
                    <a:gd name="connsiteY6" fmla="*/ 541043 h 541043"/>
                    <a:gd name="connsiteX7" fmla="*/ 75119 w 226487"/>
                    <a:gd name="connsiteY7" fmla="*/ 541043 h 541043"/>
                    <a:gd name="connsiteX8" fmla="*/ 60151 w 226487"/>
                    <a:gd name="connsiteY8" fmla="*/ 527126 h 541043"/>
                    <a:gd name="connsiteX9" fmla="*/ 43558 w 226487"/>
                    <a:gd name="connsiteY9" fmla="*/ 302533 h 541043"/>
                    <a:gd name="connsiteX10" fmla="*/ 12689 w 226487"/>
                    <a:gd name="connsiteY10" fmla="*/ 287354 h 541043"/>
                    <a:gd name="connsiteX11" fmla="*/ 335 w 226487"/>
                    <a:gd name="connsiteY11" fmla="*/ 247588 h 541043"/>
                    <a:gd name="connsiteX12" fmla="*/ 20264 w 226487"/>
                    <a:gd name="connsiteY12" fmla="*/ 73010 h 541043"/>
                    <a:gd name="connsiteX13" fmla="*/ 96852 w 226487"/>
                    <a:gd name="connsiteY13" fmla="*/ 0 h 541043"/>
                    <a:gd name="connsiteX14" fmla="*/ 173589 w 226487"/>
                    <a:gd name="connsiteY14" fmla="*/ 0 h 541043"/>
                    <a:gd name="connsiteX15" fmla="*/ 224752 w 226487"/>
                    <a:gd name="connsiteY15" fmla="*/ 20894 h 541043"/>
                    <a:gd name="connsiteX16" fmla="*/ 226487 w 226487"/>
                    <a:gd name="connsiteY16" fmla="*/ 23257 h 541043"/>
                    <a:gd name="connsiteX0" fmla="*/ 182804 w 226487"/>
                    <a:gd name="connsiteY0" fmla="*/ 247588 h 541043"/>
                    <a:gd name="connsiteX1" fmla="*/ 195158 w 226487"/>
                    <a:gd name="connsiteY1" fmla="*/ 287354 h 541043"/>
                    <a:gd name="connsiteX2" fmla="*/ 226027 w 226487"/>
                    <a:gd name="connsiteY2" fmla="*/ 302533 h 541043"/>
                    <a:gd name="connsiteX3" fmla="*/ 226470 w 226487"/>
                    <a:gd name="connsiteY3" fmla="*/ 308529 h 541043"/>
                    <a:gd name="connsiteX4" fmla="*/ 210320 w 226487"/>
                    <a:gd name="connsiteY4" fmla="*/ 527126 h 541043"/>
                    <a:gd name="connsiteX5" fmla="*/ 195351 w 226487"/>
                    <a:gd name="connsiteY5" fmla="*/ 541043 h 541043"/>
                    <a:gd name="connsiteX6" fmla="*/ 75119 w 226487"/>
                    <a:gd name="connsiteY6" fmla="*/ 541043 h 541043"/>
                    <a:gd name="connsiteX7" fmla="*/ 60151 w 226487"/>
                    <a:gd name="connsiteY7" fmla="*/ 527126 h 541043"/>
                    <a:gd name="connsiteX8" fmla="*/ 43558 w 226487"/>
                    <a:gd name="connsiteY8" fmla="*/ 302533 h 541043"/>
                    <a:gd name="connsiteX9" fmla="*/ 12689 w 226487"/>
                    <a:gd name="connsiteY9" fmla="*/ 287354 h 541043"/>
                    <a:gd name="connsiteX10" fmla="*/ 335 w 226487"/>
                    <a:gd name="connsiteY10" fmla="*/ 247588 h 541043"/>
                    <a:gd name="connsiteX11" fmla="*/ 20264 w 226487"/>
                    <a:gd name="connsiteY11" fmla="*/ 73010 h 541043"/>
                    <a:gd name="connsiteX12" fmla="*/ 96852 w 226487"/>
                    <a:gd name="connsiteY12" fmla="*/ 0 h 541043"/>
                    <a:gd name="connsiteX13" fmla="*/ 173589 w 226487"/>
                    <a:gd name="connsiteY13" fmla="*/ 0 h 541043"/>
                    <a:gd name="connsiteX14" fmla="*/ 224752 w 226487"/>
                    <a:gd name="connsiteY14" fmla="*/ 20894 h 541043"/>
                    <a:gd name="connsiteX15" fmla="*/ 226487 w 226487"/>
                    <a:gd name="connsiteY15" fmla="*/ 23257 h 541043"/>
                    <a:gd name="connsiteX0" fmla="*/ 195158 w 226487"/>
                    <a:gd name="connsiteY0" fmla="*/ 287354 h 541043"/>
                    <a:gd name="connsiteX1" fmla="*/ 226027 w 226487"/>
                    <a:gd name="connsiteY1" fmla="*/ 302533 h 541043"/>
                    <a:gd name="connsiteX2" fmla="*/ 226470 w 226487"/>
                    <a:gd name="connsiteY2" fmla="*/ 308529 h 541043"/>
                    <a:gd name="connsiteX3" fmla="*/ 210320 w 226487"/>
                    <a:gd name="connsiteY3" fmla="*/ 527126 h 541043"/>
                    <a:gd name="connsiteX4" fmla="*/ 195351 w 226487"/>
                    <a:gd name="connsiteY4" fmla="*/ 541043 h 541043"/>
                    <a:gd name="connsiteX5" fmla="*/ 75119 w 226487"/>
                    <a:gd name="connsiteY5" fmla="*/ 541043 h 541043"/>
                    <a:gd name="connsiteX6" fmla="*/ 60151 w 226487"/>
                    <a:gd name="connsiteY6" fmla="*/ 527126 h 541043"/>
                    <a:gd name="connsiteX7" fmla="*/ 43558 w 226487"/>
                    <a:gd name="connsiteY7" fmla="*/ 302533 h 541043"/>
                    <a:gd name="connsiteX8" fmla="*/ 12689 w 226487"/>
                    <a:gd name="connsiteY8" fmla="*/ 287354 h 541043"/>
                    <a:gd name="connsiteX9" fmla="*/ 335 w 226487"/>
                    <a:gd name="connsiteY9" fmla="*/ 247588 h 541043"/>
                    <a:gd name="connsiteX10" fmla="*/ 20264 w 226487"/>
                    <a:gd name="connsiteY10" fmla="*/ 73010 h 541043"/>
                    <a:gd name="connsiteX11" fmla="*/ 96852 w 226487"/>
                    <a:gd name="connsiteY11" fmla="*/ 0 h 541043"/>
                    <a:gd name="connsiteX12" fmla="*/ 173589 w 226487"/>
                    <a:gd name="connsiteY12" fmla="*/ 0 h 541043"/>
                    <a:gd name="connsiteX13" fmla="*/ 224752 w 226487"/>
                    <a:gd name="connsiteY13" fmla="*/ 20894 h 541043"/>
                    <a:gd name="connsiteX14" fmla="*/ 226487 w 226487"/>
                    <a:gd name="connsiteY14" fmla="*/ 23257 h 541043"/>
                    <a:gd name="connsiteX0" fmla="*/ 226027 w 226487"/>
                    <a:gd name="connsiteY0" fmla="*/ 302533 h 541043"/>
                    <a:gd name="connsiteX1" fmla="*/ 226470 w 226487"/>
                    <a:gd name="connsiteY1" fmla="*/ 308529 h 541043"/>
                    <a:gd name="connsiteX2" fmla="*/ 210320 w 226487"/>
                    <a:gd name="connsiteY2" fmla="*/ 527126 h 541043"/>
                    <a:gd name="connsiteX3" fmla="*/ 195351 w 226487"/>
                    <a:gd name="connsiteY3" fmla="*/ 541043 h 541043"/>
                    <a:gd name="connsiteX4" fmla="*/ 75119 w 226487"/>
                    <a:gd name="connsiteY4" fmla="*/ 541043 h 541043"/>
                    <a:gd name="connsiteX5" fmla="*/ 60151 w 226487"/>
                    <a:gd name="connsiteY5" fmla="*/ 527126 h 541043"/>
                    <a:gd name="connsiteX6" fmla="*/ 43558 w 226487"/>
                    <a:gd name="connsiteY6" fmla="*/ 302533 h 541043"/>
                    <a:gd name="connsiteX7" fmla="*/ 12689 w 226487"/>
                    <a:gd name="connsiteY7" fmla="*/ 287354 h 541043"/>
                    <a:gd name="connsiteX8" fmla="*/ 335 w 226487"/>
                    <a:gd name="connsiteY8" fmla="*/ 247588 h 541043"/>
                    <a:gd name="connsiteX9" fmla="*/ 20264 w 226487"/>
                    <a:gd name="connsiteY9" fmla="*/ 73010 h 541043"/>
                    <a:gd name="connsiteX10" fmla="*/ 96852 w 226487"/>
                    <a:gd name="connsiteY10" fmla="*/ 0 h 541043"/>
                    <a:gd name="connsiteX11" fmla="*/ 173589 w 226487"/>
                    <a:gd name="connsiteY11" fmla="*/ 0 h 541043"/>
                    <a:gd name="connsiteX12" fmla="*/ 224752 w 226487"/>
                    <a:gd name="connsiteY12" fmla="*/ 20894 h 541043"/>
                    <a:gd name="connsiteX13" fmla="*/ 226487 w 226487"/>
                    <a:gd name="connsiteY13" fmla="*/ 23257 h 541043"/>
                    <a:gd name="connsiteX0" fmla="*/ 226470 w 226487"/>
                    <a:gd name="connsiteY0" fmla="*/ 308529 h 541043"/>
                    <a:gd name="connsiteX1" fmla="*/ 210320 w 226487"/>
                    <a:gd name="connsiteY1" fmla="*/ 527126 h 541043"/>
                    <a:gd name="connsiteX2" fmla="*/ 195351 w 226487"/>
                    <a:gd name="connsiteY2" fmla="*/ 541043 h 541043"/>
                    <a:gd name="connsiteX3" fmla="*/ 75119 w 226487"/>
                    <a:gd name="connsiteY3" fmla="*/ 541043 h 541043"/>
                    <a:gd name="connsiteX4" fmla="*/ 60151 w 226487"/>
                    <a:gd name="connsiteY4" fmla="*/ 527126 h 541043"/>
                    <a:gd name="connsiteX5" fmla="*/ 43558 w 226487"/>
                    <a:gd name="connsiteY5" fmla="*/ 302533 h 541043"/>
                    <a:gd name="connsiteX6" fmla="*/ 12689 w 226487"/>
                    <a:gd name="connsiteY6" fmla="*/ 287354 h 541043"/>
                    <a:gd name="connsiteX7" fmla="*/ 335 w 226487"/>
                    <a:gd name="connsiteY7" fmla="*/ 247588 h 541043"/>
                    <a:gd name="connsiteX8" fmla="*/ 20264 w 226487"/>
                    <a:gd name="connsiteY8" fmla="*/ 73010 h 541043"/>
                    <a:gd name="connsiteX9" fmla="*/ 96852 w 226487"/>
                    <a:gd name="connsiteY9" fmla="*/ 0 h 541043"/>
                    <a:gd name="connsiteX10" fmla="*/ 173589 w 226487"/>
                    <a:gd name="connsiteY10" fmla="*/ 0 h 541043"/>
                    <a:gd name="connsiteX11" fmla="*/ 224752 w 226487"/>
                    <a:gd name="connsiteY11" fmla="*/ 20894 h 541043"/>
                    <a:gd name="connsiteX12" fmla="*/ 226487 w 226487"/>
                    <a:gd name="connsiteY12" fmla="*/ 23257 h 5410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26487" h="541043">
                      <a:moveTo>
                        <a:pt x="226470" y="308529"/>
                      </a:moveTo>
                      <a:lnTo>
                        <a:pt x="210320" y="527126"/>
                      </a:lnTo>
                      <a:cubicBezTo>
                        <a:pt x="209779" y="534971"/>
                        <a:pt x="203227" y="541043"/>
                        <a:pt x="195351" y="541043"/>
                      </a:cubicBezTo>
                      <a:lnTo>
                        <a:pt x="75119" y="541043"/>
                      </a:lnTo>
                      <a:cubicBezTo>
                        <a:pt x="67274" y="541043"/>
                        <a:pt x="60722" y="534971"/>
                        <a:pt x="60151" y="527126"/>
                      </a:cubicBezTo>
                      <a:lnTo>
                        <a:pt x="43558" y="302533"/>
                      </a:lnTo>
                      <a:cubicBezTo>
                        <a:pt x="31746" y="301872"/>
                        <a:pt x="20895" y="296521"/>
                        <a:pt x="12689" y="287354"/>
                      </a:cubicBezTo>
                      <a:cubicBezTo>
                        <a:pt x="3191" y="276713"/>
                        <a:pt x="-1318" y="262196"/>
                        <a:pt x="335" y="247588"/>
                      </a:cubicBezTo>
                      <a:lnTo>
                        <a:pt x="20264" y="73010"/>
                      </a:lnTo>
                      <a:cubicBezTo>
                        <a:pt x="25013" y="31381"/>
                        <a:pt x="57957" y="0"/>
                        <a:pt x="96852" y="0"/>
                      </a:cubicBezTo>
                      <a:lnTo>
                        <a:pt x="173589" y="0"/>
                      </a:lnTo>
                      <a:cubicBezTo>
                        <a:pt x="193067" y="0"/>
                        <a:pt x="211049" y="7845"/>
                        <a:pt x="224752" y="20894"/>
                      </a:cubicBezTo>
                      <a:lnTo>
                        <a:pt x="226487" y="23257"/>
                      </a:lnTo>
                    </a:path>
                  </a:pathLst>
                </a:custGeom>
                <a:grpFill/>
                <a:ln w="9525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962" name="Freeform 961">
              <a:extLst>
                <a:ext uri="{FF2B5EF4-FFF2-40B4-BE49-F238E27FC236}">
                  <a16:creationId xmlns:a16="http://schemas.microsoft.com/office/drawing/2014/main" id="{B2C1E83C-37F5-3C80-654C-B5BE56E4F9D1}"/>
                </a:ext>
              </a:extLst>
            </p:cNvPr>
            <p:cNvSpPr/>
            <p:nvPr/>
          </p:nvSpPr>
          <p:spPr>
            <a:xfrm>
              <a:off x="2056646" y="2521517"/>
              <a:ext cx="276979" cy="738665"/>
            </a:xfrm>
            <a:custGeom>
              <a:avLst/>
              <a:gdLst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96852 w 270502"/>
                <a:gd name="connsiteY24" fmla="*/ 180349 h 721392"/>
                <a:gd name="connsiteX25" fmla="*/ 173589 w 270502"/>
                <a:gd name="connsiteY25" fmla="*/ 180349 h 721392"/>
                <a:gd name="connsiteX26" fmla="*/ 250238 w 270502"/>
                <a:gd name="connsiteY26" fmla="*/ 253359 h 721392"/>
                <a:gd name="connsiteX27" fmla="*/ 270166 w 270502"/>
                <a:gd name="connsiteY27" fmla="*/ 427937 h 721392"/>
                <a:gd name="connsiteX28" fmla="*/ 257782 w 270502"/>
                <a:gd name="connsiteY28" fmla="*/ 467703 h 721392"/>
                <a:gd name="connsiteX29" fmla="*/ 226913 w 270502"/>
                <a:gd name="connsiteY29" fmla="*/ 482882 h 721392"/>
                <a:gd name="connsiteX30" fmla="*/ 210320 w 270502"/>
                <a:gd name="connsiteY30" fmla="*/ 707475 h 721392"/>
                <a:gd name="connsiteX31" fmla="*/ 195351 w 270502"/>
                <a:gd name="connsiteY31" fmla="*/ 721392 h 721392"/>
                <a:gd name="connsiteX32" fmla="*/ 75119 w 270502"/>
                <a:gd name="connsiteY32" fmla="*/ 721392 h 721392"/>
                <a:gd name="connsiteX33" fmla="*/ 60151 w 270502"/>
                <a:gd name="connsiteY33" fmla="*/ 707475 h 721392"/>
                <a:gd name="connsiteX34" fmla="*/ 43558 w 270502"/>
                <a:gd name="connsiteY34" fmla="*/ 482882 h 721392"/>
                <a:gd name="connsiteX35" fmla="*/ 12689 w 270502"/>
                <a:gd name="connsiteY35" fmla="*/ 467703 h 721392"/>
                <a:gd name="connsiteX36" fmla="*/ 335 w 270502"/>
                <a:gd name="connsiteY36" fmla="*/ 427937 h 721392"/>
                <a:gd name="connsiteX37" fmla="*/ 20264 w 270502"/>
                <a:gd name="connsiteY37" fmla="*/ 253359 h 721392"/>
                <a:gd name="connsiteX38" fmla="*/ 96852 w 270502"/>
                <a:gd name="connsiteY38" fmla="*/ 180349 h 721392"/>
                <a:gd name="connsiteX39" fmla="*/ 135234 w 270502"/>
                <a:gd name="connsiteY39" fmla="*/ 30058 h 721392"/>
                <a:gd name="connsiteX40" fmla="*/ 90148 w 270502"/>
                <a:gd name="connsiteY40" fmla="*/ 75145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90149 w 270502"/>
                <a:gd name="connsiteY44" fmla="*/ 75145 h 721392"/>
                <a:gd name="connsiteX45" fmla="*/ 103382 w 270502"/>
                <a:gd name="connsiteY45" fmla="*/ 43280 h 721392"/>
                <a:gd name="connsiteX46" fmla="*/ 135235 w 270502"/>
                <a:gd name="connsiteY46" fmla="*/ 30058 h 721392"/>
                <a:gd name="connsiteX47" fmla="*/ 135234 w 270502"/>
                <a:gd name="connsiteY47" fmla="*/ 0 h 721392"/>
                <a:gd name="connsiteX48" fmla="*/ 210379 w 270502"/>
                <a:gd name="connsiteY48" fmla="*/ 75145 h 721392"/>
                <a:gd name="connsiteX49" fmla="*/ 135234 w 270502"/>
                <a:gd name="connsiteY49" fmla="*/ 150290 h 721392"/>
                <a:gd name="connsiteX50" fmla="*/ 60089 w 270502"/>
                <a:gd name="connsiteY50" fmla="*/ 75145 h 721392"/>
                <a:gd name="connsiteX51" fmla="*/ 135234 w 270502"/>
                <a:gd name="connsiteY51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4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90149 w 270502"/>
                <a:gd name="connsiteY45" fmla="*/ 75145 h 721392"/>
                <a:gd name="connsiteX46" fmla="*/ 135235 w 270502"/>
                <a:gd name="connsiteY46" fmla="*/ 30058 h 721392"/>
                <a:gd name="connsiteX47" fmla="*/ 135234 w 270502"/>
                <a:gd name="connsiteY47" fmla="*/ 30058 h 721392"/>
                <a:gd name="connsiteX48" fmla="*/ 135234 w 270502"/>
                <a:gd name="connsiteY48" fmla="*/ 0 h 721392"/>
                <a:gd name="connsiteX49" fmla="*/ 210379 w 270502"/>
                <a:gd name="connsiteY49" fmla="*/ 75145 h 721392"/>
                <a:gd name="connsiteX50" fmla="*/ 135234 w 270502"/>
                <a:gd name="connsiteY50" fmla="*/ 150290 h 721392"/>
                <a:gd name="connsiteX51" fmla="*/ 60089 w 270502"/>
                <a:gd name="connsiteY51" fmla="*/ 75145 h 721392"/>
                <a:gd name="connsiteX52" fmla="*/ 135234 w 270502"/>
                <a:gd name="connsiteY52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4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135235 w 270502"/>
                <a:gd name="connsiteY45" fmla="*/ 30058 h 721392"/>
                <a:gd name="connsiteX46" fmla="*/ 135234 w 270502"/>
                <a:gd name="connsiteY46" fmla="*/ 30058 h 721392"/>
                <a:gd name="connsiteX47" fmla="*/ 135234 w 270502"/>
                <a:gd name="connsiteY47" fmla="*/ 0 h 721392"/>
                <a:gd name="connsiteX48" fmla="*/ 210379 w 270502"/>
                <a:gd name="connsiteY48" fmla="*/ 75145 h 721392"/>
                <a:gd name="connsiteX49" fmla="*/ 135234 w 270502"/>
                <a:gd name="connsiteY49" fmla="*/ 150290 h 721392"/>
                <a:gd name="connsiteX50" fmla="*/ 60089 w 270502"/>
                <a:gd name="connsiteY50" fmla="*/ 75145 h 721392"/>
                <a:gd name="connsiteX51" fmla="*/ 135234 w 270502"/>
                <a:gd name="connsiteY51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135235 w 270502"/>
                <a:gd name="connsiteY45" fmla="*/ 30058 h 721392"/>
                <a:gd name="connsiteX46" fmla="*/ 135234 w 270502"/>
                <a:gd name="connsiteY46" fmla="*/ 0 h 721392"/>
                <a:gd name="connsiteX47" fmla="*/ 210379 w 270502"/>
                <a:gd name="connsiteY47" fmla="*/ 75145 h 721392"/>
                <a:gd name="connsiteX48" fmla="*/ 135234 w 270502"/>
                <a:gd name="connsiteY48" fmla="*/ 150290 h 721392"/>
                <a:gd name="connsiteX49" fmla="*/ 60089 w 270502"/>
                <a:gd name="connsiteY49" fmla="*/ 75145 h 721392"/>
                <a:gd name="connsiteX50" fmla="*/ 135234 w 270502"/>
                <a:gd name="connsiteY50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30058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135235 w 270502"/>
                <a:gd name="connsiteY44" fmla="*/ 30058 h 721392"/>
                <a:gd name="connsiteX45" fmla="*/ 135234 w 270502"/>
                <a:gd name="connsiteY45" fmla="*/ 0 h 721392"/>
                <a:gd name="connsiteX46" fmla="*/ 210379 w 270502"/>
                <a:gd name="connsiteY46" fmla="*/ 75145 h 721392"/>
                <a:gd name="connsiteX47" fmla="*/ 135234 w 270502"/>
                <a:gd name="connsiteY47" fmla="*/ 150290 h 721392"/>
                <a:gd name="connsiteX48" fmla="*/ 60089 w 270502"/>
                <a:gd name="connsiteY48" fmla="*/ 75145 h 721392"/>
                <a:gd name="connsiteX49" fmla="*/ 135234 w 270502"/>
                <a:gd name="connsiteY49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03371 w 270502"/>
                <a:gd name="connsiteY40" fmla="*/ 107010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135234 w 270502"/>
                <a:gd name="connsiteY44" fmla="*/ 0 h 721392"/>
                <a:gd name="connsiteX45" fmla="*/ 210379 w 270502"/>
                <a:gd name="connsiteY45" fmla="*/ 75145 h 721392"/>
                <a:gd name="connsiteX46" fmla="*/ 135234 w 270502"/>
                <a:gd name="connsiteY46" fmla="*/ 150290 h 721392"/>
                <a:gd name="connsiteX47" fmla="*/ 60089 w 270502"/>
                <a:gd name="connsiteY47" fmla="*/ 75145 h 721392"/>
                <a:gd name="connsiteX48" fmla="*/ 135234 w 270502"/>
                <a:gd name="connsiteY48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120232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35234 w 270502"/>
                <a:gd name="connsiteY43" fmla="*/ 0 h 721392"/>
                <a:gd name="connsiteX44" fmla="*/ 210379 w 270502"/>
                <a:gd name="connsiteY44" fmla="*/ 75145 h 721392"/>
                <a:gd name="connsiteX45" fmla="*/ 135234 w 270502"/>
                <a:gd name="connsiteY45" fmla="*/ 150290 h 721392"/>
                <a:gd name="connsiteX46" fmla="*/ 60089 w 270502"/>
                <a:gd name="connsiteY46" fmla="*/ 75145 h 721392"/>
                <a:gd name="connsiteX47" fmla="*/ 135234 w 270502"/>
                <a:gd name="connsiteY47" fmla="*/ 0 h 721392"/>
                <a:gd name="connsiteX0" fmla="*/ 35142 w 270502"/>
                <a:gd name="connsiteY0" fmla="*/ 447684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96852 w 270502"/>
                <a:gd name="connsiteY24" fmla="*/ 180349 h 721392"/>
                <a:gd name="connsiteX25" fmla="*/ 173589 w 270502"/>
                <a:gd name="connsiteY25" fmla="*/ 180349 h 721392"/>
                <a:gd name="connsiteX26" fmla="*/ 250238 w 270502"/>
                <a:gd name="connsiteY26" fmla="*/ 253359 h 721392"/>
                <a:gd name="connsiteX27" fmla="*/ 270166 w 270502"/>
                <a:gd name="connsiteY27" fmla="*/ 427937 h 721392"/>
                <a:gd name="connsiteX28" fmla="*/ 257782 w 270502"/>
                <a:gd name="connsiteY28" fmla="*/ 467703 h 721392"/>
                <a:gd name="connsiteX29" fmla="*/ 226913 w 270502"/>
                <a:gd name="connsiteY29" fmla="*/ 482882 h 721392"/>
                <a:gd name="connsiteX30" fmla="*/ 210320 w 270502"/>
                <a:gd name="connsiteY30" fmla="*/ 707475 h 721392"/>
                <a:gd name="connsiteX31" fmla="*/ 195351 w 270502"/>
                <a:gd name="connsiteY31" fmla="*/ 721392 h 721392"/>
                <a:gd name="connsiteX32" fmla="*/ 75119 w 270502"/>
                <a:gd name="connsiteY32" fmla="*/ 721392 h 721392"/>
                <a:gd name="connsiteX33" fmla="*/ 60151 w 270502"/>
                <a:gd name="connsiteY33" fmla="*/ 707475 h 721392"/>
                <a:gd name="connsiteX34" fmla="*/ 43558 w 270502"/>
                <a:gd name="connsiteY34" fmla="*/ 482882 h 721392"/>
                <a:gd name="connsiteX35" fmla="*/ 12689 w 270502"/>
                <a:gd name="connsiteY35" fmla="*/ 467703 h 721392"/>
                <a:gd name="connsiteX36" fmla="*/ 335 w 270502"/>
                <a:gd name="connsiteY36" fmla="*/ 427937 h 721392"/>
                <a:gd name="connsiteX37" fmla="*/ 20264 w 270502"/>
                <a:gd name="connsiteY37" fmla="*/ 253359 h 721392"/>
                <a:gd name="connsiteX38" fmla="*/ 96852 w 270502"/>
                <a:gd name="connsiteY38" fmla="*/ 180349 h 721392"/>
                <a:gd name="connsiteX39" fmla="*/ 135235 w 270502"/>
                <a:gd name="connsiteY39" fmla="*/ 120232 h 721392"/>
                <a:gd name="connsiteX40" fmla="*/ 135234 w 270502"/>
                <a:gd name="connsiteY40" fmla="*/ 120232 h 721392"/>
                <a:gd name="connsiteX41" fmla="*/ 135235 w 270502"/>
                <a:gd name="connsiteY41" fmla="*/ 120232 h 721392"/>
                <a:gd name="connsiteX42" fmla="*/ 135234 w 270502"/>
                <a:gd name="connsiteY42" fmla="*/ 0 h 721392"/>
                <a:gd name="connsiteX43" fmla="*/ 210379 w 270502"/>
                <a:gd name="connsiteY43" fmla="*/ 75145 h 721392"/>
                <a:gd name="connsiteX44" fmla="*/ 135234 w 270502"/>
                <a:gd name="connsiteY44" fmla="*/ 150290 h 721392"/>
                <a:gd name="connsiteX45" fmla="*/ 60089 w 270502"/>
                <a:gd name="connsiteY45" fmla="*/ 75145 h 721392"/>
                <a:gd name="connsiteX46" fmla="*/ 135234 w 270502"/>
                <a:gd name="connsiteY46" fmla="*/ 0 h 721392"/>
                <a:gd name="connsiteX0" fmla="*/ 35142 w 270502"/>
                <a:gd name="connsiteY0" fmla="*/ 447684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46144 w 270502"/>
                <a:gd name="connsiteY21" fmla="*/ 452883 h 721392"/>
                <a:gd name="connsiteX22" fmla="*/ 35142 w 270502"/>
                <a:gd name="connsiteY22" fmla="*/ 447684 h 721392"/>
                <a:gd name="connsiteX23" fmla="*/ 96852 w 270502"/>
                <a:gd name="connsiteY23" fmla="*/ 180349 h 721392"/>
                <a:gd name="connsiteX24" fmla="*/ 173589 w 270502"/>
                <a:gd name="connsiteY24" fmla="*/ 180349 h 721392"/>
                <a:gd name="connsiteX25" fmla="*/ 250238 w 270502"/>
                <a:gd name="connsiteY25" fmla="*/ 253359 h 721392"/>
                <a:gd name="connsiteX26" fmla="*/ 270166 w 270502"/>
                <a:gd name="connsiteY26" fmla="*/ 427937 h 721392"/>
                <a:gd name="connsiteX27" fmla="*/ 257782 w 270502"/>
                <a:gd name="connsiteY27" fmla="*/ 467703 h 721392"/>
                <a:gd name="connsiteX28" fmla="*/ 226913 w 270502"/>
                <a:gd name="connsiteY28" fmla="*/ 482882 h 721392"/>
                <a:gd name="connsiteX29" fmla="*/ 210320 w 270502"/>
                <a:gd name="connsiteY29" fmla="*/ 707475 h 721392"/>
                <a:gd name="connsiteX30" fmla="*/ 195351 w 270502"/>
                <a:gd name="connsiteY30" fmla="*/ 721392 h 721392"/>
                <a:gd name="connsiteX31" fmla="*/ 75119 w 270502"/>
                <a:gd name="connsiteY31" fmla="*/ 721392 h 721392"/>
                <a:gd name="connsiteX32" fmla="*/ 60151 w 270502"/>
                <a:gd name="connsiteY32" fmla="*/ 707475 h 721392"/>
                <a:gd name="connsiteX33" fmla="*/ 43558 w 270502"/>
                <a:gd name="connsiteY33" fmla="*/ 482882 h 721392"/>
                <a:gd name="connsiteX34" fmla="*/ 12689 w 270502"/>
                <a:gd name="connsiteY34" fmla="*/ 467703 h 721392"/>
                <a:gd name="connsiteX35" fmla="*/ 335 w 270502"/>
                <a:gd name="connsiteY35" fmla="*/ 427937 h 721392"/>
                <a:gd name="connsiteX36" fmla="*/ 20264 w 270502"/>
                <a:gd name="connsiteY36" fmla="*/ 253359 h 721392"/>
                <a:gd name="connsiteX37" fmla="*/ 96852 w 270502"/>
                <a:gd name="connsiteY37" fmla="*/ 180349 h 721392"/>
                <a:gd name="connsiteX38" fmla="*/ 135235 w 270502"/>
                <a:gd name="connsiteY38" fmla="*/ 120232 h 721392"/>
                <a:gd name="connsiteX39" fmla="*/ 135234 w 270502"/>
                <a:gd name="connsiteY39" fmla="*/ 120232 h 721392"/>
                <a:gd name="connsiteX40" fmla="*/ 135235 w 270502"/>
                <a:gd name="connsiteY40" fmla="*/ 120232 h 721392"/>
                <a:gd name="connsiteX41" fmla="*/ 135234 w 270502"/>
                <a:gd name="connsiteY41" fmla="*/ 0 h 721392"/>
                <a:gd name="connsiteX42" fmla="*/ 210379 w 270502"/>
                <a:gd name="connsiteY42" fmla="*/ 75145 h 721392"/>
                <a:gd name="connsiteX43" fmla="*/ 135234 w 270502"/>
                <a:gd name="connsiteY43" fmla="*/ 150290 h 721392"/>
                <a:gd name="connsiteX44" fmla="*/ 60089 w 270502"/>
                <a:gd name="connsiteY44" fmla="*/ 75145 h 721392"/>
                <a:gd name="connsiteX45" fmla="*/ 135234 w 270502"/>
                <a:gd name="connsiteY45" fmla="*/ 0 h 721392"/>
                <a:gd name="connsiteX0" fmla="*/ 46144 w 270502"/>
                <a:gd name="connsiteY0" fmla="*/ 452883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46144 w 270502"/>
                <a:gd name="connsiteY21" fmla="*/ 452883 h 721392"/>
                <a:gd name="connsiteX22" fmla="*/ 96852 w 270502"/>
                <a:gd name="connsiteY22" fmla="*/ 180349 h 721392"/>
                <a:gd name="connsiteX23" fmla="*/ 173589 w 270502"/>
                <a:gd name="connsiteY23" fmla="*/ 180349 h 721392"/>
                <a:gd name="connsiteX24" fmla="*/ 250238 w 270502"/>
                <a:gd name="connsiteY24" fmla="*/ 253359 h 721392"/>
                <a:gd name="connsiteX25" fmla="*/ 270166 w 270502"/>
                <a:gd name="connsiteY25" fmla="*/ 427937 h 721392"/>
                <a:gd name="connsiteX26" fmla="*/ 257782 w 270502"/>
                <a:gd name="connsiteY26" fmla="*/ 467703 h 721392"/>
                <a:gd name="connsiteX27" fmla="*/ 226913 w 270502"/>
                <a:gd name="connsiteY27" fmla="*/ 482882 h 721392"/>
                <a:gd name="connsiteX28" fmla="*/ 210320 w 270502"/>
                <a:gd name="connsiteY28" fmla="*/ 707475 h 721392"/>
                <a:gd name="connsiteX29" fmla="*/ 195351 w 270502"/>
                <a:gd name="connsiteY29" fmla="*/ 721392 h 721392"/>
                <a:gd name="connsiteX30" fmla="*/ 75119 w 270502"/>
                <a:gd name="connsiteY30" fmla="*/ 721392 h 721392"/>
                <a:gd name="connsiteX31" fmla="*/ 60151 w 270502"/>
                <a:gd name="connsiteY31" fmla="*/ 707475 h 721392"/>
                <a:gd name="connsiteX32" fmla="*/ 43558 w 270502"/>
                <a:gd name="connsiteY32" fmla="*/ 482882 h 721392"/>
                <a:gd name="connsiteX33" fmla="*/ 12689 w 270502"/>
                <a:gd name="connsiteY33" fmla="*/ 467703 h 721392"/>
                <a:gd name="connsiteX34" fmla="*/ 335 w 270502"/>
                <a:gd name="connsiteY34" fmla="*/ 427937 h 721392"/>
                <a:gd name="connsiteX35" fmla="*/ 20264 w 270502"/>
                <a:gd name="connsiteY35" fmla="*/ 253359 h 721392"/>
                <a:gd name="connsiteX36" fmla="*/ 96852 w 270502"/>
                <a:gd name="connsiteY36" fmla="*/ 180349 h 721392"/>
                <a:gd name="connsiteX37" fmla="*/ 135235 w 270502"/>
                <a:gd name="connsiteY37" fmla="*/ 120232 h 721392"/>
                <a:gd name="connsiteX38" fmla="*/ 135234 w 270502"/>
                <a:gd name="connsiteY38" fmla="*/ 120232 h 721392"/>
                <a:gd name="connsiteX39" fmla="*/ 135235 w 270502"/>
                <a:gd name="connsiteY39" fmla="*/ 120232 h 721392"/>
                <a:gd name="connsiteX40" fmla="*/ 135234 w 270502"/>
                <a:gd name="connsiteY40" fmla="*/ 0 h 721392"/>
                <a:gd name="connsiteX41" fmla="*/ 210379 w 270502"/>
                <a:gd name="connsiteY41" fmla="*/ 75145 h 721392"/>
                <a:gd name="connsiteX42" fmla="*/ 135234 w 270502"/>
                <a:gd name="connsiteY42" fmla="*/ 150290 h 721392"/>
                <a:gd name="connsiteX43" fmla="*/ 60089 w 270502"/>
                <a:gd name="connsiteY43" fmla="*/ 75145 h 721392"/>
                <a:gd name="connsiteX44" fmla="*/ 135234 w 270502"/>
                <a:gd name="connsiteY44" fmla="*/ 0 h 721392"/>
                <a:gd name="connsiteX0" fmla="*/ 57565 w 270502"/>
                <a:gd name="connsiteY0" fmla="*/ 452883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96852 w 270502"/>
                <a:gd name="connsiteY21" fmla="*/ 180349 h 721392"/>
                <a:gd name="connsiteX22" fmla="*/ 173589 w 270502"/>
                <a:gd name="connsiteY22" fmla="*/ 180349 h 721392"/>
                <a:gd name="connsiteX23" fmla="*/ 250238 w 270502"/>
                <a:gd name="connsiteY23" fmla="*/ 253359 h 721392"/>
                <a:gd name="connsiteX24" fmla="*/ 270166 w 270502"/>
                <a:gd name="connsiteY24" fmla="*/ 427937 h 721392"/>
                <a:gd name="connsiteX25" fmla="*/ 257782 w 270502"/>
                <a:gd name="connsiteY25" fmla="*/ 467703 h 721392"/>
                <a:gd name="connsiteX26" fmla="*/ 226913 w 270502"/>
                <a:gd name="connsiteY26" fmla="*/ 482882 h 721392"/>
                <a:gd name="connsiteX27" fmla="*/ 210320 w 270502"/>
                <a:gd name="connsiteY27" fmla="*/ 707475 h 721392"/>
                <a:gd name="connsiteX28" fmla="*/ 195351 w 270502"/>
                <a:gd name="connsiteY28" fmla="*/ 721392 h 721392"/>
                <a:gd name="connsiteX29" fmla="*/ 75119 w 270502"/>
                <a:gd name="connsiteY29" fmla="*/ 721392 h 721392"/>
                <a:gd name="connsiteX30" fmla="*/ 60151 w 270502"/>
                <a:gd name="connsiteY30" fmla="*/ 707475 h 721392"/>
                <a:gd name="connsiteX31" fmla="*/ 43558 w 270502"/>
                <a:gd name="connsiteY31" fmla="*/ 482882 h 721392"/>
                <a:gd name="connsiteX32" fmla="*/ 12689 w 270502"/>
                <a:gd name="connsiteY32" fmla="*/ 467703 h 721392"/>
                <a:gd name="connsiteX33" fmla="*/ 335 w 270502"/>
                <a:gd name="connsiteY33" fmla="*/ 427937 h 721392"/>
                <a:gd name="connsiteX34" fmla="*/ 20264 w 270502"/>
                <a:gd name="connsiteY34" fmla="*/ 253359 h 721392"/>
                <a:gd name="connsiteX35" fmla="*/ 96852 w 270502"/>
                <a:gd name="connsiteY35" fmla="*/ 180349 h 721392"/>
                <a:gd name="connsiteX36" fmla="*/ 135235 w 270502"/>
                <a:gd name="connsiteY36" fmla="*/ 120232 h 721392"/>
                <a:gd name="connsiteX37" fmla="*/ 135234 w 270502"/>
                <a:gd name="connsiteY37" fmla="*/ 120232 h 721392"/>
                <a:gd name="connsiteX38" fmla="*/ 135235 w 270502"/>
                <a:gd name="connsiteY38" fmla="*/ 120232 h 721392"/>
                <a:gd name="connsiteX39" fmla="*/ 135234 w 270502"/>
                <a:gd name="connsiteY39" fmla="*/ 0 h 721392"/>
                <a:gd name="connsiteX40" fmla="*/ 210379 w 270502"/>
                <a:gd name="connsiteY40" fmla="*/ 75145 h 721392"/>
                <a:gd name="connsiteX41" fmla="*/ 135234 w 270502"/>
                <a:gd name="connsiteY41" fmla="*/ 150290 h 721392"/>
                <a:gd name="connsiteX42" fmla="*/ 60089 w 270502"/>
                <a:gd name="connsiteY42" fmla="*/ 75145 h 721392"/>
                <a:gd name="connsiteX43" fmla="*/ 135234 w 270502"/>
                <a:gd name="connsiteY43" fmla="*/ 0 h 721392"/>
                <a:gd name="connsiteX0" fmla="*/ 72565 w 270502"/>
                <a:gd name="connsiteY0" fmla="*/ 466800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96852 w 270502"/>
                <a:gd name="connsiteY20" fmla="*/ 180349 h 721392"/>
                <a:gd name="connsiteX21" fmla="*/ 173589 w 270502"/>
                <a:gd name="connsiteY21" fmla="*/ 180349 h 721392"/>
                <a:gd name="connsiteX22" fmla="*/ 250238 w 270502"/>
                <a:gd name="connsiteY22" fmla="*/ 253359 h 721392"/>
                <a:gd name="connsiteX23" fmla="*/ 270166 w 270502"/>
                <a:gd name="connsiteY23" fmla="*/ 427937 h 721392"/>
                <a:gd name="connsiteX24" fmla="*/ 257782 w 270502"/>
                <a:gd name="connsiteY24" fmla="*/ 467703 h 721392"/>
                <a:gd name="connsiteX25" fmla="*/ 226913 w 270502"/>
                <a:gd name="connsiteY25" fmla="*/ 482882 h 721392"/>
                <a:gd name="connsiteX26" fmla="*/ 210320 w 270502"/>
                <a:gd name="connsiteY26" fmla="*/ 707475 h 721392"/>
                <a:gd name="connsiteX27" fmla="*/ 195351 w 270502"/>
                <a:gd name="connsiteY27" fmla="*/ 721392 h 721392"/>
                <a:gd name="connsiteX28" fmla="*/ 75119 w 270502"/>
                <a:gd name="connsiteY28" fmla="*/ 721392 h 721392"/>
                <a:gd name="connsiteX29" fmla="*/ 60151 w 270502"/>
                <a:gd name="connsiteY29" fmla="*/ 707475 h 721392"/>
                <a:gd name="connsiteX30" fmla="*/ 43558 w 270502"/>
                <a:gd name="connsiteY30" fmla="*/ 482882 h 721392"/>
                <a:gd name="connsiteX31" fmla="*/ 12689 w 270502"/>
                <a:gd name="connsiteY31" fmla="*/ 467703 h 721392"/>
                <a:gd name="connsiteX32" fmla="*/ 335 w 270502"/>
                <a:gd name="connsiteY32" fmla="*/ 427937 h 721392"/>
                <a:gd name="connsiteX33" fmla="*/ 20264 w 270502"/>
                <a:gd name="connsiteY33" fmla="*/ 253359 h 721392"/>
                <a:gd name="connsiteX34" fmla="*/ 96852 w 270502"/>
                <a:gd name="connsiteY34" fmla="*/ 180349 h 721392"/>
                <a:gd name="connsiteX35" fmla="*/ 135235 w 270502"/>
                <a:gd name="connsiteY35" fmla="*/ 120232 h 721392"/>
                <a:gd name="connsiteX36" fmla="*/ 135234 w 270502"/>
                <a:gd name="connsiteY36" fmla="*/ 120232 h 721392"/>
                <a:gd name="connsiteX37" fmla="*/ 135235 w 270502"/>
                <a:gd name="connsiteY37" fmla="*/ 120232 h 721392"/>
                <a:gd name="connsiteX38" fmla="*/ 135234 w 270502"/>
                <a:gd name="connsiteY38" fmla="*/ 0 h 721392"/>
                <a:gd name="connsiteX39" fmla="*/ 210379 w 270502"/>
                <a:gd name="connsiteY39" fmla="*/ 75145 h 721392"/>
                <a:gd name="connsiteX40" fmla="*/ 135234 w 270502"/>
                <a:gd name="connsiteY40" fmla="*/ 150290 h 721392"/>
                <a:gd name="connsiteX41" fmla="*/ 60089 w 270502"/>
                <a:gd name="connsiteY41" fmla="*/ 75145 h 721392"/>
                <a:gd name="connsiteX42" fmla="*/ 135234 w 270502"/>
                <a:gd name="connsiteY42" fmla="*/ 0 h 721392"/>
                <a:gd name="connsiteX0" fmla="*/ 72565 w 270502"/>
                <a:gd name="connsiteY0" fmla="*/ 466800 h 721392"/>
                <a:gd name="connsiteX1" fmla="*/ 35142 w 270502"/>
                <a:gd name="connsiteY1" fmla="*/ 447685 h 721392"/>
                <a:gd name="connsiteX2" fmla="*/ 57565 w 270502"/>
                <a:gd name="connsiteY2" fmla="*/ 452884 h 721392"/>
                <a:gd name="connsiteX3" fmla="*/ 72565 w 270502"/>
                <a:gd name="connsiteY3" fmla="*/ 466801 h 721392"/>
                <a:gd name="connsiteX4" fmla="*/ 89097 w 270502"/>
                <a:gd name="connsiteY4" fmla="*/ 691334 h 721392"/>
                <a:gd name="connsiteX5" fmla="*/ 181404 w 270502"/>
                <a:gd name="connsiteY5" fmla="*/ 691334 h 721392"/>
                <a:gd name="connsiteX6" fmla="*/ 197967 w 270502"/>
                <a:gd name="connsiteY6" fmla="*/ 466801 h 721392"/>
                <a:gd name="connsiteX7" fmla="*/ 212965 w 270502"/>
                <a:gd name="connsiteY7" fmla="*/ 452884 h 721392"/>
                <a:gd name="connsiteX8" fmla="*/ 224418 w 270502"/>
                <a:gd name="connsiteY8" fmla="*/ 452884 h 721392"/>
                <a:gd name="connsiteX9" fmla="*/ 235419 w 270502"/>
                <a:gd name="connsiteY9" fmla="*/ 447685 h 721392"/>
                <a:gd name="connsiteX10" fmla="*/ 240348 w 270502"/>
                <a:gd name="connsiteY10" fmla="*/ 431333 h 721392"/>
                <a:gd name="connsiteX11" fmla="*/ 240348 w 270502"/>
                <a:gd name="connsiteY11" fmla="*/ 431332 h 721392"/>
                <a:gd name="connsiteX12" fmla="*/ 235419 w 270502"/>
                <a:gd name="connsiteY12" fmla="*/ 447684 h 721392"/>
                <a:gd name="connsiteX13" fmla="*/ 224418 w 270502"/>
                <a:gd name="connsiteY13" fmla="*/ 452883 h 721392"/>
                <a:gd name="connsiteX14" fmla="*/ 212965 w 270502"/>
                <a:gd name="connsiteY14" fmla="*/ 452883 h 721392"/>
                <a:gd name="connsiteX15" fmla="*/ 197967 w 270502"/>
                <a:gd name="connsiteY15" fmla="*/ 466800 h 721392"/>
                <a:gd name="connsiteX16" fmla="*/ 181404 w 270502"/>
                <a:gd name="connsiteY16" fmla="*/ 691333 h 721392"/>
                <a:gd name="connsiteX17" fmla="*/ 89097 w 270502"/>
                <a:gd name="connsiteY17" fmla="*/ 691333 h 721392"/>
                <a:gd name="connsiteX18" fmla="*/ 72565 w 270502"/>
                <a:gd name="connsiteY18" fmla="*/ 466800 h 721392"/>
                <a:gd name="connsiteX19" fmla="*/ 96852 w 270502"/>
                <a:gd name="connsiteY19" fmla="*/ 180349 h 721392"/>
                <a:gd name="connsiteX20" fmla="*/ 173589 w 270502"/>
                <a:gd name="connsiteY20" fmla="*/ 180349 h 721392"/>
                <a:gd name="connsiteX21" fmla="*/ 250238 w 270502"/>
                <a:gd name="connsiteY21" fmla="*/ 253359 h 721392"/>
                <a:gd name="connsiteX22" fmla="*/ 270166 w 270502"/>
                <a:gd name="connsiteY22" fmla="*/ 427937 h 721392"/>
                <a:gd name="connsiteX23" fmla="*/ 257782 w 270502"/>
                <a:gd name="connsiteY23" fmla="*/ 467703 h 721392"/>
                <a:gd name="connsiteX24" fmla="*/ 226913 w 270502"/>
                <a:gd name="connsiteY24" fmla="*/ 482882 h 721392"/>
                <a:gd name="connsiteX25" fmla="*/ 210320 w 270502"/>
                <a:gd name="connsiteY25" fmla="*/ 707475 h 721392"/>
                <a:gd name="connsiteX26" fmla="*/ 195351 w 270502"/>
                <a:gd name="connsiteY26" fmla="*/ 721392 h 721392"/>
                <a:gd name="connsiteX27" fmla="*/ 75119 w 270502"/>
                <a:gd name="connsiteY27" fmla="*/ 721392 h 721392"/>
                <a:gd name="connsiteX28" fmla="*/ 60151 w 270502"/>
                <a:gd name="connsiteY28" fmla="*/ 707475 h 721392"/>
                <a:gd name="connsiteX29" fmla="*/ 43558 w 270502"/>
                <a:gd name="connsiteY29" fmla="*/ 482882 h 721392"/>
                <a:gd name="connsiteX30" fmla="*/ 12689 w 270502"/>
                <a:gd name="connsiteY30" fmla="*/ 467703 h 721392"/>
                <a:gd name="connsiteX31" fmla="*/ 335 w 270502"/>
                <a:gd name="connsiteY31" fmla="*/ 427937 h 721392"/>
                <a:gd name="connsiteX32" fmla="*/ 20264 w 270502"/>
                <a:gd name="connsiteY32" fmla="*/ 253359 h 721392"/>
                <a:gd name="connsiteX33" fmla="*/ 96852 w 270502"/>
                <a:gd name="connsiteY33" fmla="*/ 180349 h 721392"/>
                <a:gd name="connsiteX34" fmla="*/ 135235 w 270502"/>
                <a:gd name="connsiteY34" fmla="*/ 120232 h 721392"/>
                <a:gd name="connsiteX35" fmla="*/ 135234 w 270502"/>
                <a:gd name="connsiteY35" fmla="*/ 120232 h 721392"/>
                <a:gd name="connsiteX36" fmla="*/ 135235 w 270502"/>
                <a:gd name="connsiteY36" fmla="*/ 120232 h 721392"/>
                <a:gd name="connsiteX37" fmla="*/ 135234 w 270502"/>
                <a:gd name="connsiteY37" fmla="*/ 0 h 721392"/>
                <a:gd name="connsiteX38" fmla="*/ 210379 w 270502"/>
                <a:gd name="connsiteY38" fmla="*/ 75145 h 721392"/>
                <a:gd name="connsiteX39" fmla="*/ 135234 w 270502"/>
                <a:gd name="connsiteY39" fmla="*/ 150290 h 721392"/>
                <a:gd name="connsiteX40" fmla="*/ 60089 w 270502"/>
                <a:gd name="connsiteY40" fmla="*/ 75145 h 721392"/>
                <a:gd name="connsiteX41" fmla="*/ 135234 w 270502"/>
                <a:gd name="connsiteY41" fmla="*/ 0 h 721392"/>
                <a:gd name="connsiteX0" fmla="*/ 72565 w 270502"/>
                <a:gd name="connsiteY0" fmla="*/ 466800 h 721392"/>
                <a:gd name="connsiteX1" fmla="*/ 57565 w 270502"/>
                <a:gd name="connsiteY1" fmla="*/ 452884 h 721392"/>
                <a:gd name="connsiteX2" fmla="*/ 72565 w 270502"/>
                <a:gd name="connsiteY2" fmla="*/ 466801 h 721392"/>
                <a:gd name="connsiteX3" fmla="*/ 89097 w 270502"/>
                <a:gd name="connsiteY3" fmla="*/ 691334 h 721392"/>
                <a:gd name="connsiteX4" fmla="*/ 181404 w 270502"/>
                <a:gd name="connsiteY4" fmla="*/ 691334 h 721392"/>
                <a:gd name="connsiteX5" fmla="*/ 197967 w 270502"/>
                <a:gd name="connsiteY5" fmla="*/ 466801 h 721392"/>
                <a:gd name="connsiteX6" fmla="*/ 212965 w 270502"/>
                <a:gd name="connsiteY6" fmla="*/ 452884 h 721392"/>
                <a:gd name="connsiteX7" fmla="*/ 224418 w 270502"/>
                <a:gd name="connsiteY7" fmla="*/ 452884 h 721392"/>
                <a:gd name="connsiteX8" fmla="*/ 235419 w 270502"/>
                <a:gd name="connsiteY8" fmla="*/ 447685 h 721392"/>
                <a:gd name="connsiteX9" fmla="*/ 240348 w 270502"/>
                <a:gd name="connsiteY9" fmla="*/ 431333 h 721392"/>
                <a:gd name="connsiteX10" fmla="*/ 240348 w 270502"/>
                <a:gd name="connsiteY10" fmla="*/ 431332 h 721392"/>
                <a:gd name="connsiteX11" fmla="*/ 235419 w 270502"/>
                <a:gd name="connsiteY11" fmla="*/ 447684 h 721392"/>
                <a:gd name="connsiteX12" fmla="*/ 224418 w 270502"/>
                <a:gd name="connsiteY12" fmla="*/ 452883 h 721392"/>
                <a:gd name="connsiteX13" fmla="*/ 212965 w 270502"/>
                <a:gd name="connsiteY13" fmla="*/ 452883 h 721392"/>
                <a:gd name="connsiteX14" fmla="*/ 197967 w 270502"/>
                <a:gd name="connsiteY14" fmla="*/ 466800 h 721392"/>
                <a:gd name="connsiteX15" fmla="*/ 181404 w 270502"/>
                <a:gd name="connsiteY15" fmla="*/ 691333 h 721392"/>
                <a:gd name="connsiteX16" fmla="*/ 89097 w 270502"/>
                <a:gd name="connsiteY16" fmla="*/ 691333 h 721392"/>
                <a:gd name="connsiteX17" fmla="*/ 72565 w 270502"/>
                <a:gd name="connsiteY17" fmla="*/ 466800 h 721392"/>
                <a:gd name="connsiteX18" fmla="*/ 96852 w 270502"/>
                <a:gd name="connsiteY18" fmla="*/ 180349 h 721392"/>
                <a:gd name="connsiteX19" fmla="*/ 173589 w 270502"/>
                <a:gd name="connsiteY19" fmla="*/ 180349 h 721392"/>
                <a:gd name="connsiteX20" fmla="*/ 250238 w 270502"/>
                <a:gd name="connsiteY20" fmla="*/ 253359 h 721392"/>
                <a:gd name="connsiteX21" fmla="*/ 270166 w 270502"/>
                <a:gd name="connsiteY21" fmla="*/ 427937 h 721392"/>
                <a:gd name="connsiteX22" fmla="*/ 257782 w 270502"/>
                <a:gd name="connsiteY22" fmla="*/ 467703 h 721392"/>
                <a:gd name="connsiteX23" fmla="*/ 226913 w 270502"/>
                <a:gd name="connsiteY23" fmla="*/ 482882 h 721392"/>
                <a:gd name="connsiteX24" fmla="*/ 210320 w 270502"/>
                <a:gd name="connsiteY24" fmla="*/ 707475 h 721392"/>
                <a:gd name="connsiteX25" fmla="*/ 195351 w 270502"/>
                <a:gd name="connsiteY25" fmla="*/ 721392 h 721392"/>
                <a:gd name="connsiteX26" fmla="*/ 75119 w 270502"/>
                <a:gd name="connsiteY26" fmla="*/ 721392 h 721392"/>
                <a:gd name="connsiteX27" fmla="*/ 60151 w 270502"/>
                <a:gd name="connsiteY27" fmla="*/ 707475 h 721392"/>
                <a:gd name="connsiteX28" fmla="*/ 43558 w 270502"/>
                <a:gd name="connsiteY28" fmla="*/ 482882 h 721392"/>
                <a:gd name="connsiteX29" fmla="*/ 12689 w 270502"/>
                <a:gd name="connsiteY29" fmla="*/ 467703 h 721392"/>
                <a:gd name="connsiteX30" fmla="*/ 335 w 270502"/>
                <a:gd name="connsiteY30" fmla="*/ 427937 h 721392"/>
                <a:gd name="connsiteX31" fmla="*/ 20264 w 270502"/>
                <a:gd name="connsiteY31" fmla="*/ 253359 h 721392"/>
                <a:gd name="connsiteX32" fmla="*/ 96852 w 270502"/>
                <a:gd name="connsiteY32" fmla="*/ 180349 h 721392"/>
                <a:gd name="connsiteX33" fmla="*/ 135235 w 270502"/>
                <a:gd name="connsiteY33" fmla="*/ 120232 h 721392"/>
                <a:gd name="connsiteX34" fmla="*/ 135234 w 270502"/>
                <a:gd name="connsiteY34" fmla="*/ 120232 h 721392"/>
                <a:gd name="connsiteX35" fmla="*/ 135235 w 270502"/>
                <a:gd name="connsiteY35" fmla="*/ 120232 h 721392"/>
                <a:gd name="connsiteX36" fmla="*/ 135234 w 270502"/>
                <a:gd name="connsiteY36" fmla="*/ 0 h 721392"/>
                <a:gd name="connsiteX37" fmla="*/ 210379 w 270502"/>
                <a:gd name="connsiteY37" fmla="*/ 75145 h 721392"/>
                <a:gd name="connsiteX38" fmla="*/ 135234 w 270502"/>
                <a:gd name="connsiteY38" fmla="*/ 150290 h 721392"/>
                <a:gd name="connsiteX39" fmla="*/ 60089 w 270502"/>
                <a:gd name="connsiteY39" fmla="*/ 75145 h 721392"/>
                <a:gd name="connsiteX40" fmla="*/ 135234 w 270502"/>
                <a:gd name="connsiteY40" fmla="*/ 0 h 721392"/>
                <a:gd name="connsiteX0" fmla="*/ 89097 w 270502"/>
                <a:gd name="connsiteY0" fmla="*/ 691333 h 721392"/>
                <a:gd name="connsiteX1" fmla="*/ 57565 w 270502"/>
                <a:gd name="connsiteY1" fmla="*/ 452884 h 721392"/>
                <a:gd name="connsiteX2" fmla="*/ 72565 w 270502"/>
                <a:gd name="connsiteY2" fmla="*/ 466801 h 721392"/>
                <a:gd name="connsiteX3" fmla="*/ 89097 w 270502"/>
                <a:gd name="connsiteY3" fmla="*/ 691334 h 721392"/>
                <a:gd name="connsiteX4" fmla="*/ 181404 w 270502"/>
                <a:gd name="connsiteY4" fmla="*/ 691334 h 721392"/>
                <a:gd name="connsiteX5" fmla="*/ 197967 w 270502"/>
                <a:gd name="connsiteY5" fmla="*/ 466801 h 721392"/>
                <a:gd name="connsiteX6" fmla="*/ 212965 w 270502"/>
                <a:gd name="connsiteY6" fmla="*/ 452884 h 721392"/>
                <a:gd name="connsiteX7" fmla="*/ 224418 w 270502"/>
                <a:gd name="connsiteY7" fmla="*/ 452884 h 721392"/>
                <a:gd name="connsiteX8" fmla="*/ 235419 w 270502"/>
                <a:gd name="connsiteY8" fmla="*/ 447685 h 721392"/>
                <a:gd name="connsiteX9" fmla="*/ 240348 w 270502"/>
                <a:gd name="connsiteY9" fmla="*/ 431333 h 721392"/>
                <a:gd name="connsiteX10" fmla="*/ 240348 w 270502"/>
                <a:gd name="connsiteY10" fmla="*/ 431332 h 721392"/>
                <a:gd name="connsiteX11" fmla="*/ 235419 w 270502"/>
                <a:gd name="connsiteY11" fmla="*/ 447684 h 721392"/>
                <a:gd name="connsiteX12" fmla="*/ 224418 w 270502"/>
                <a:gd name="connsiteY12" fmla="*/ 452883 h 721392"/>
                <a:gd name="connsiteX13" fmla="*/ 212965 w 270502"/>
                <a:gd name="connsiteY13" fmla="*/ 452883 h 721392"/>
                <a:gd name="connsiteX14" fmla="*/ 197967 w 270502"/>
                <a:gd name="connsiteY14" fmla="*/ 466800 h 721392"/>
                <a:gd name="connsiteX15" fmla="*/ 181404 w 270502"/>
                <a:gd name="connsiteY15" fmla="*/ 691333 h 721392"/>
                <a:gd name="connsiteX16" fmla="*/ 89097 w 270502"/>
                <a:gd name="connsiteY16" fmla="*/ 691333 h 721392"/>
                <a:gd name="connsiteX17" fmla="*/ 96852 w 270502"/>
                <a:gd name="connsiteY17" fmla="*/ 180349 h 721392"/>
                <a:gd name="connsiteX18" fmla="*/ 173589 w 270502"/>
                <a:gd name="connsiteY18" fmla="*/ 180349 h 721392"/>
                <a:gd name="connsiteX19" fmla="*/ 250238 w 270502"/>
                <a:gd name="connsiteY19" fmla="*/ 253359 h 721392"/>
                <a:gd name="connsiteX20" fmla="*/ 270166 w 270502"/>
                <a:gd name="connsiteY20" fmla="*/ 427937 h 721392"/>
                <a:gd name="connsiteX21" fmla="*/ 257782 w 270502"/>
                <a:gd name="connsiteY21" fmla="*/ 467703 h 721392"/>
                <a:gd name="connsiteX22" fmla="*/ 226913 w 270502"/>
                <a:gd name="connsiteY22" fmla="*/ 482882 h 721392"/>
                <a:gd name="connsiteX23" fmla="*/ 210320 w 270502"/>
                <a:gd name="connsiteY23" fmla="*/ 707475 h 721392"/>
                <a:gd name="connsiteX24" fmla="*/ 195351 w 270502"/>
                <a:gd name="connsiteY24" fmla="*/ 721392 h 721392"/>
                <a:gd name="connsiteX25" fmla="*/ 75119 w 270502"/>
                <a:gd name="connsiteY25" fmla="*/ 721392 h 721392"/>
                <a:gd name="connsiteX26" fmla="*/ 60151 w 270502"/>
                <a:gd name="connsiteY26" fmla="*/ 707475 h 721392"/>
                <a:gd name="connsiteX27" fmla="*/ 43558 w 270502"/>
                <a:gd name="connsiteY27" fmla="*/ 482882 h 721392"/>
                <a:gd name="connsiteX28" fmla="*/ 12689 w 270502"/>
                <a:gd name="connsiteY28" fmla="*/ 467703 h 721392"/>
                <a:gd name="connsiteX29" fmla="*/ 335 w 270502"/>
                <a:gd name="connsiteY29" fmla="*/ 427937 h 721392"/>
                <a:gd name="connsiteX30" fmla="*/ 20264 w 270502"/>
                <a:gd name="connsiteY30" fmla="*/ 253359 h 721392"/>
                <a:gd name="connsiteX31" fmla="*/ 96852 w 270502"/>
                <a:gd name="connsiteY31" fmla="*/ 180349 h 721392"/>
                <a:gd name="connsiteX32" fmla="*/ 135235 w 270502"/>
                <a:gd name="connsiteY32" fmla="*/ 120232 h 721392"/>
                <a:gd name="connsiteX33" fmla="*/ 135234 w 270502"/>
                <a:gd name="connsiteY33" fmla="*/ 120232 h 721392"/>
                <a:gd name="connsiteX34" fmla="*/ 135235 w 270502"/>
                <a:gd name="connsiteY34" fmla="*/ 120232 h 721392"/>
                <a:gd name="connsiteX35" fmla="*/ 135234 w 270502"/>
                <a:gd name="connsiteY35" fmla="*/ 0 h 721392"/>
                <a:gd name="connsiteX36" fmla="*/ 210379 w 270502"/>
                <a:gd name="connsiteY36" fmla="*/ 75145 h 721392"/>
                <a:gd name="connsiteX37" fmla="*/ 135234 w 270502"/>
                <a:gd name="connsiteY37" fmla="*/ 150290 h 721392"/>
                <a:gd name="connsiteX38" fmla="*/ 60089 w 270502"/>
                <a:gd name="connsiteY38" fmla="*/ 75145 h 721392"/>
                <a:gd name="connsiteX39" fmla="*/ 135234 w 270502"/>
                <a:gd name="connsiteY39" fmla="*/ 0 h 721392"/>
                <a:gd name="connsiteX0" fmla="*/ 89097 w 270502"/>
                <a:gd name="connsiteY0" fmla="*/ 691333 h 721392"/>
                <a:gd name="connsiteX1" fmla="*/ 57565 w 270502"/>
                <a:gd name="connsiteY1" fmla="*/ 452884 h 721392"/>
                <a:gd name="connsiteX2" fmla="*/ 89097 w 270502"/>
                <a:gd name="connsiteY2" fmla="*/ 691334 h 721392"/>
                <a:gd name="connsiteX3" fmla="*/ 181404 w 270502"/>
                <a:gd name="connsiteY3" fmla="*/ 691334 h 721392"/>
                <a:gd name="connsiteX4" fmla="*/ 197967 w 270502"/>
                <a:gd name="connsiteY4" fmla="*/ 466801 h 721392"/>
                <a:gd name="connsiteX5" fmla="*/ 212965 w 270502"/>
                <a:gd name="connsiteY5" fmla="*/ 452884 h 721392"/>
                <a:gd name="connsiteX6" fmla="*/ 224418 w 270502"/>
                <a:gd name="connsiteY6" fmla="*/ 452884 h 721392"/>
                <a:gd name="connsiteX7" fmla="*/ 235419 w 270502"/>
                <a:gd name="connsiteY7" fmla="*/ 447685 h 721392"/>
                <a:gd name="connsiteX8" fmla="*/ 240348 w 270502"/>
                <a:gd name="connsiteY8" fmla="*/ 431333 h 721392"/>
                <a:gd name="connsiteX9" fmla="*/ 240348 w 270502"/>
                <a:gd name="connsiteY9" fmla="*/ 431332 h 721392"/>
                <a:gd name="connsiteX10" fmla="*/ 235419 w 270502"/>
                <a:gd name="connsiteY10" fmla="*/ 447684 h 721392"/>
                <a:gd name="connsiteX11" fmla="*/ 224418 w 270502"/>
                <a:gd name="connsiteY11" fmla="*/ 452883 h 721392"/>
                <a:gd name="connsiteX12" fmla="*/ 212965 w 270502"/>
                <a:gd name="connsiteY12" fmla="*/ 452883 h 721392"/>
                <a:gd name="connsiteX13" fmla="*/ 197967 w 270502"/>
                <a:gd name="connsiteY13" fmla="*/ 466800 h 721392"/>
                <a:gd name="connsiteX14" fmla="*/ 181404 w 270502"/>
                <a:gd name="connsiteY14" fmla="*/ 691333 h 721392"/>
                <a:gd name="connsiteX15" fmla="*/ 89097 w 270502"/>
                <a:gd name="connsiteY15" fmla="*/ 691333 h 721392"/>
                <a:gd name="connsiteX16" fmla="*/ 96852 w 270502"/>
                <a:gd name="connsiteY16" fmla="*/ 180349 h 721392"/>
                <a:gd name="connsiteX17" fmla="*/ 173589 w 270502"/>
                <a:gd name="connsiteY17" fmla="*/ 180349 h 721392"/>
                <a:gd name="connsiteX18" fmla="*/ 250238 w 270502"/>
                <a:gd name="connsiteY18" fmla="*/ 253359 h 721392"/>
                <a:gd name="connsiteX19" fmla="*/ 270166 w 270502"/>
                <a:gd name="connsiteY19" fmla="*/ 427937 h 721392"/>
                <a:gd name="connsiteX20" fmla="*/ 257782 w 270502"/>
                <a:gd name="connsiteY20" fmla="*/ 467703 h 721392"/>
                <a:gd name="connsiteX21" fmla="*/ 226913 w 270502"/>
                <a:gd name="connsiteY21" fmla="*/ 482882 h 721392"/>
                <a:gd name="connsiteX22" fmla="*/ 210320 w 270502"/>
                <a:gd name="connsiteY22" fmla="*/ 707475 h 721392"/>
                <a:gd name="connsiteX23" fmla="*/ 195351 w 270502"/>
                <a:gd name="connsiteY23" fmla="*/ 721392 h 721392"/>
                <a:gd name="connsiteX24" fmla="*/ 75119 w 270502"/>
                <a:gd name="connsiteY24" fmla="*/ 721392 h 721392"/>
                <a:gd name="connsiteX25" fmla="*/ 60151 w 270502"/>
                <a:gd name="connsiteY25" fmla="*/ 707475 h 721392"/>
                <a:gd name="connsiteX26" fmla="*/ 43558 w 270502"/>
                <a:gd name="connsiteY26" fmla="*/ 482882 h 721392"/>
                <a:gd name="connsiteX27" fmla="*/ 12689 w 270502"/>
                <a:gd name="connsiteY27" fmla="*/ 467703 h 721392"/>
                <a:gd name="connsiteX28" fmla="*/ 335 w 270502"/>
                <a:gd name="connsiteY28" fmla="*/ 427937 h 721392"/>
                <a:gd name="connsiteX29" fmla="*/ 20264 w 270502"/>
                <a:gd name="connsiteY29" fmla="*/ 253359 h 721392"/>
                <a:gd name="connsiteX30" fmla="*/ 96852 w 270502"/>
                <a:gd name="connsiteY30" fmla="*/ 180349 h 721392"/>
                <a:gd name="connsiteX31" fmla="*/ 135235 w 270502"/>
                <a:gd name="connsiteY31" fmla="*/ 120232 h 721392"/>
                <a:gd name="connsiteX32" fmla="*/ 135234 w 270502"/>
                <a:gd name="connsiteY32" fmla="*/ 120232 h 721392"/>
                <a:gd name="connsiteX33" fmla="*/ 135235 w 270502"/>
                <a:gd name="connsiteY33" fmla="*/ 120232 h 721392"/>
                <a:gd name="connsiteX34" fmla="*/ 135234 w 270502"/>
                <a:gd name="connsiteY34" fmla="*/ 0 h 721392"/>
                <a:gd name="connsiteX35" fmla="*/ 210379 w 270502"/>
                <a:gd name="connsiteY35" fmla="*/ 75145 h 721392"/>
                <a:gd name="connsiteX36" fmla="*/ 135234 w 270502"/>
                <a:gd name="connsiteY36" fmla="*/ 150290 h 721392"/>
                <a:gd name="connsiteX37" fmla="*/ 60089 w 270502"/>
                <a:gd name="connsiteY37" fmla="*/ 75145 h 721392"/>
                <a:gd name="connsiteX38" fmla="*/ 135234 w 270502"/>
                <a:gd name="connsiteY38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212965 w 270502"/>
                <a:gd name="connsiteY11" fmla="*/ 452883 h 721392"/>
                <a:gd name="connsiteX12" fmla="*/ 197967 w 270502"/>
                <a:gd name="connsiteY12" fmla="*/ 466800 h 721392"/>
                <a:gd name="connsiteX13" fmla="*/ 181404 w 270502"/>
                <a:gd name="connsiteY13" fmla="*/ 691333 h 721392"/>
                <a:gd name="connsiteX14" fmla="*/ 89097 w 270502"/>
                <a:gd name="connsiteY14" fmla="*/ 691333 h 721392"/>
                <a:gd name="connsiteX15" fmla="*/ 96852 w 270502"/>
                <a:gd name="connsiteY15" fmla="*/ 180349 h 721392"/>
                <a:gd name="connsiteX16" fmla="*/ 173589 w 270502"/>
                <a:gd name="connsiteY16" fmla="*/ 180349 h 721392"/>
                <a:gd name="connsiteX17" fmla="*/ 250238 w 270502"/>
                <a:gd name="connsiteY17" fmla="*/ 253359 h 721392"/>
                <a:gd name="connsiteX18" fmla="*/ 270166 w 270502"/>
                <a:gd name="connsiteY18" fmla="*/ 427937 h 721392"/>
                <a:gd name="connsiteX19" fmla="*/ 257782 w 270502"/>
                <a:gd name="connsiteY19" fmla="*/ 467703 h 721392"/>
                <a:gd name="connsiteX20" fmla="*/ 226913 w 270502"/>
                <a:gd name="connsiteY20" fmla="*/ 482882 h 721392"/>
                <a:gd name="connsiteX21" fmla="*/ 210320 w 270502"/>
                <a:gd name="connsiteY21" fmla="*/ 707475 h 721392"/>
                <a:gd name="connsiteX22" fmla="*/ 195351 w 270502"/>
                <a:gd name="connsiteY22" fmla="*/ 721392 h 721392"/>
                <a:gd name="connsiteX23" fmla="*/ 75119 w 270502"/>
                <a:gd name="connsiteY23" fmla="*/ 721392 h 721392"/>
                <a:gd name="connsiteX24" fmla="*/ 60151 w 270502"/>
                <a:gd name="connsiteY24" fmla="*/ 707475 h 721392"/>
                <a:gd name="connsiteX25" fmla="*/ 43558 w 270502"/>
                <a:gd name="connsiteY25" fmla="*/ 482882 h 721392"/>
                <a:gd name="connsiteX26" fmla="*/ 12689 w 270502"/>
                <a:gd name="connsiteY26" fmla="*/ 467703 h 721392"/>
                <a:gd name="connsiteX27" fmla="*/ 335 w 270502"/>
                <a:gd name="connsiteY27" fmla="*/ 427937 h 721392"/>
                <a:gd name="connsiteX28" fmla="*/ 20264 w 270502"/>
                <a:gd name="connsiteY28" fmla="*/ 253359 h 721392"/>
                <a:gd name="connsiteX29" fmla="*/ 96852 w 270502"/>
                <a:gd name="connsiteY29" fmla="*/ 180349 h 721392"/>
                <a:gd name="connsiteX30" fmla="*/ 135235 w 270502"/>
                <a:gd name="connsiteY30" fmla="*/ 120232 h 721392"/>
                <a:gd name="connsiteX31" fmla="*/ 135234 w 270502"/>
                <a:gd name="connsiteY31" fmla="*/ 120232 h 721392"/>
                <a:gd name="connsiteX32" fmla="*/ 135235 w 270502"/>
                <a:gd name="connsiteY32" fmla="*/ 120232 h 721392"/>
                <a:gd name="connsiteX33" fmla="*/ 135234 w 270502"/>
                <a:gd name="connsiteY33" fmla="*/ 0 h 721392"/>
                <a:gd name="connsiteX34" fmla="*/ 210379 w 270502"/>
                <a:gd name="connsiteY34" fmla="*/ 75145 h 721392"/>
                <a:gd name="connsiteX35" fmla="*/ 135234 w 270502"/>
                <a:gd name="connsiteY35" fmla="*/ 150290 h 721392"/>
                <a:gd name="connsiteX36" fmla="*/ 60089 w 270502"/>
                <a:gd name="connsiteY36" fmla="*/ 75145 h 721392"/>
                <a:gd name="connsiteX37" fmla="*/ 135234 w 270502"/>
                <a:gd name="connsiteY37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212965 w 270502"/>
                <a:gd name="connsiteY11" fmla="*/ 452883 h 721392"/>
                <a:gd name="connsiteX12" fmla="*/ 181404 w 270502"/>
                <a:gd name="connsiteY12" fmla="*/ 691333 h 721392"/>
                <a:gd name="connsiteX13" fmla="*/ 89097 w 270502"/>
                <a:gd name="connsiteY13" fmla="*/ 691333 h 721392"/>
                <a:gd name="connsiteX14" fmla="*/ 96852 w 270502"/>
                <a:gd name="connsiteY14" fmla="*/ 180349 h 721392"/>
                <a:gd name="connsiteX15" fmla="*/ 173589 w 270502"/>
                <a:gd name="connsiteY15" fmla="*/ 180349 h 721392"/>
                <a:gd name="connsiteX16" fmla="*/ 250238 w 270502"/>
                <a:gd name="connsiteY16" fmla="*/ 253359 h 721392"/>
                <a:gd name="connsiteX17" fmla="*/ 270166 w 270502"/>
                <a:gd name="connsiteY17" fmla="*/ 427937 h 721392"/>
                <a:gd name="connsiteX18" fmla="*/ 257782 w 270502"/>
                <a:gd name="connsiteY18" fmla="*/ 467703 h 721392"/>
                <a:gd name="connsiteX19" fmla="*/ 226913 w 270502"/>
                <a:gd name="connsiteY19" fmla="*/ 482882 h 721392"/>
                <a:gd name="connsiteX20" fmla="*/ 210320 w 270502"/>
                <a:gd name="connsiteY20" fmla="*/ 707475 h 721392"/>
                <a:gd name="connsiteX21" fmla="*/ 195351 w 270502"/>
                <a:gd name="connsiteY21" fmla="*/ 721392 h 721392"/>
                <a:gd name="connsiteX22" fmla="*/ 75119 w 270502"/>
                <a:gd name="connsiteY22" fmla="*/ 721392 h 721392"/>
                <a:gd name="connsiteX23" fmla="*/ 60151 w 270502"/>
                <a:gd name="connsiteY23" fmla="*/ 707475 h 721392"/>
                <a:gd name="connsiteX24" fmla="*/ 43558 w 270502"/>
                <a:gd name="connsiteY24" fmla="*/ 482882 h 721392"/>
                <a:gd name="connsiteX25" fmla="*/ 12689 w 270502"/>
                <a:gd name="connsiteY25" fmla="*/ 467703 h 721392"/>
                <a:gd name="connsiteX26" fmla="*/ 335 w 270502"/>
                <a:gd name="connsiteY26" fmla="*/ 427937 h 721392"/>
                <a:gd name="connsiteX27" fmla="*/ 20264 w 270502"/>
                <a:gd name="connsiteY27" fmla="*/ 253359 h 721392"/>
                <a:gd name="connsiteX28" fmla="*/ 96852 w 270502"/>
                <a:gd name="connsiteY28" fmla="*/ 180349 h 721392"/>
                <a:gd name="connsiteX29" fmla="*/ 135235 w 270502"/>
                <a:gd name="connsiteY29" fmla="*/ 120232 h 721392"/>
                <a:gd name="connsiteX30" fmla="*/ 135234 w 270502"/>
                <a:gd name="connsiteY30" fmla="*/ 120232 h 721392"/>
                <a:gd name="connsiteX31" fmla="*/ 135235 w 270502"/>
                <a:gd name="connsiteY31" fmla="*/ 120232 h 721392"/>
                <a:gd name="connsiteX32" fmla="*/ 135234 w 270502"/>
                <a:gd name="connsiteY32" fmla="*/ 0 h 721392"/>
                <a:gd name="connsiteX33" fmla="*/ 210379 w 270502"/>
                <a:gd name="connsiteY33" fmla="*/ 75145 h 721392"/>
                <a:gd name="connsiteX34" fmla="*/ 135234 w 270502"/>
                <a:gd name="connsiteY34" fmla="*/ 150290 h 721392"/>
                <a:gd name="connsiteX35" fmla="*/ 60089 w 270502"/>
                <a:gd name="connsiteY35" fmla="*/ 75145 h 721392"/>
                <a:gd name="connsiteX36" fmla="*/ 135234 w 270502"/>
                <a:gd name="connsiteY36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181404 w 270502"/>
                <a:gd name="connsiteY11" fmla="*/ 691333 h 721392"/>
                <a:gd name="connsiteX12" fmla="*/ 89097 w 270502"/>
                <a:gd name="connsiteY12" fmla="*/ 691333 h 721392"/>
                <a:gd name="connsiteX13" fmla="*/ 96852 w 270502"/>
                <a:gd name="connsiteY13" fmla="*/ 180349 h 721392"/>
                <a:gd name="connsiteX14" fmla="*/ 173589 w 270502"/>
                <a:gd name="connsiteY14" fmla="*/ 180349 h 721392"/>
                <a:gd name="connsiteX15" fmla="*/ 250238 w 270502"/>
                <a:gd name="connsiteY15" fmla="*/ 253359 h 721392"/>
                <a:gd name="connsiteX16" fmla="*/ 270166 w 270502"/>
                <a:gd name="connsiteY16" fmla="*/ 427937 h 721392"/>
                <a:gd name="connsiteX17" fmla="*/ 257782 w 270502"/>
                <a:gd name="connsiteY17" fmla="*/ 467703 h 721392"/>
                <a:gd name="connsiteX18" fmla="*/ 226913 w 270502"/>
                <a:gd name="connsiteY18" fmla="*/ 482882 h 721392"/>
                <a:gd name="connsiteX19" fmla="*/ 210320 w 270502"/>
                <a:gd name="connsiteY19" fmla="*/ 707475 h 721392"/>
                <a:gd name="connsiteX20" fmla="*/ 195351 w 270502"/>
                <a:gd name="connsiteY20" fmla="*/ 721392 h 721392"/>
                <a:gd name="connsiteX21" fmla="*/ 75119 w 270502"/>
                <a:gd name="connsiteY21" fmla="*/ 721392 h 721392"/>
                <a:gd name="connsiteX22" fmla="*/ 60151 w 270502"/>
                <a:gd name="connsiteY22" fmla="*/ 707475 h 721392"/>
                <a:gd name="connsiteX23" fmla="*/ 43558 w 270502"/>
                <a:gd name="connsiteY23" fmla="*/ 482882 h 721392"/>
                <a:gd name="connsiteX24" fmla="*/ 12689 w 270502"/>
                <a:gd name="connsiteY24" fmla="*/ 467703 h 721392"/>
                <a:gd name="connsiteX25" fmla="*/ 335 w 270502"/>
                <a:gd name="connsiteY25" fmla="*/ 427937 h 721392"/>
                <a:gd name="connsiteX26" fmla="*/ 20264 w 270502"/>
                <a:gd name="connsiteY26" fmla="*/ 253359 h 721392"/>
                <a:gd name="connsiteX27" fmla="*/ 96852 w 270502"/>
                <a:gd name="connsiteY27" fmla="*/ 180349 h 721392"/>
                <a:gd name="connsiteX28" fmla="*/ 135235 w 270502"/>
                <a:gd name="connsiteY28" fmla="*/ 120232 h 721392"/>
                <a:gd name="connsiteX29" fmla="*/ 135234 w 270502"/>
                <a:gd name="connsiteY29" fmla="*/ 120232 h 721392"/>
                <a:gd name="connsiteX30" fmla="*/ 135235 w 270502"/>
                <a:gd name="connsiteY30" fmla="*/ 120232 h 721392"/>
                <a:gd name="connsiteX31" fmla="*/ 135234 w 270502"/>
                <a:gd name="connsiteY31" fmla="*/ 0 h 721392"/>
                <a:gd name="connsiteX32" fmla="*/ 210379 w 270502"/>
                <a:gd name="connsiteY32" fmla="*/ 75145 h 721392"/>
                <a:gd name="connsiteX33" fmla="*/ 135234 w 270502"/>
                <a:gd name="connsiteY33" fmla="*/ 150290 h 721392"/>
                <a:gd name="connsiteX34" fmla="*/ 60089 w 270502"/>
                <a:gd name="connsiteY34" fmla="*/ 75145 h 721392"/>
                <a:gd name="connsiteX35" fmla="*/ 135234 w 270502"/>
                <a:gd name="connsiteY35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181404 w 270502"/>
                <a:gd name="connsiteY10" fmla="*/ 691333 h 721392"/>
                <a:gd name="connsiteX11" fmla="*/ 89097 w 270502"/>
                <a:gd name="connsiteY11" fmla="*/ 691333 h 721392"/>
                <a:gd name="connsiteX12" fmla="*/ 96852 w 270502"/>
                <a:gd name="connsiteY12" fmla="*/ 180349 h 721392"/>
                <a:gd name="connsiteX13" fmla="*/ 173589 w 270502"/>
                <a:gd name="connsiteY13" fmla="*/ 180349 h 721392"/>
                <a:gd name="connsiteX14" fmla="*/ 250238 w 270502"/>
                <a:gd name="connsiteY14" fmla="*/ 253359 h 721392"/>
                <a:gd name="connsiteX15" fmla="*/ 270166 w 270502"/>
                <a:gd name="connsiteY15" fmla="*/ 427937 h 721392"/>
                <a:gd name="connsiteX16" fmla="*/ 257782 w 270502"/>
                <a:gd name="connsiteY16" fmla="*/ 467703 h 721392"/>
                <a:gd name="connsiteX17" fmla="*/ 226913 w 270502"/>
                <a:gd name="connsiteY17" fmla="*/ 482882 h 721392"/>
                <a:gd name="connsiteX18" fmla="*/ 210320 w 270502"/>
                <a:gd name="connsiteY18" fmla="*/ 707475 h 721392"/>
                <a:gd name="connsiteX19" fmla="*/ 195351 w 270502"/>
                <a:gd name="connsiteY19" fmla="*/ 721392 h 721392"/>
                <a:gd name="connsiteX20" fmla="*/ 75119 w 270502"/>
                <a:gd name="connsiteY20" fmla="*/ 721392 h 721392"/>
                <a:gd name="connsiteX21" fmla="*/ 60151 w 270502"/>
                <a:gd name="connsiteY21" fmla="*/ 707475 h 721392"/>
                <a:gd name="connsiteX22" fmla="*/ 43558 w 270502"/>
                <a:gd name="connsiteY22" fmla="*/ 482882 h 721392"/>
                <a:gd name="connsiteX23" fmla="*/ 12689 w 270502"/>
                <a:gd name="connsiteY23" fmla="*/ 467703 h 721392"/>
                <a:gd name="connsiteX24" fmla="*/ 335 w 270502"/>
                <a:gd name="connsiteY24" fmla="*/ 427937 h 721392"/>
                <a:gd name="connsiteX25" fmla="*/ 20264 w 270502"/>
                <a:gd name="connsiteY25" fmla="*/ 253359 h 721392"/>
                <a:gd name="connsiteX26" fmla="*/ 96852 w 270502"/>
                <a:gd name="connsiteY26" fmla="*/ 180349 h 721392"/>
                <a:gd name="connsiteX27" fmla="*/ 135235 w 270502"/>
                <a:gd name="connsiteY27" fmla="*/ 120232 h 721392"/>
                <a:gd name="connsiteX28" fmla="*/ 135234 w 270502"/>
                <a:gd name="connsiteY28" fmla="*/ 120232 h 721392"/>
                <a:gd name="connsiteX29" fmla="*/ 135235 w 270502"/>
                <a:gd name="connsiteY29" fmla="*/ 120232 h 721392"/>
                <a:gd name="connsiteX30" fmla="*/ 135234 w 270502"/>
                <a:gd name="connsiteY30" fmla="*/ 0 h 721392"/>
                <a:gd name="connsiteX31" fmla="*/ 210379 w 270502"/>
                <a:gd name="connsiteY31" fmla="*/ 75145 h 721392"/>
                <a:gd name="connsiteX32" fmla="*/ 135234 w 270502"/>
                <a:gd name="connsiteY32" fmla="*/ 150290 h 721392"/>
                <a:gd name="connsiteX33" fmla="*/ 60089 w 270502"/>
                <a:gd name="connsiteY33" fmla="*/ 75145 h 721392"/>
                <a:gd name="connsiteX34" fmla="*/ 135234 w 270502"/>
                <a:gd name="connsiteY34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240348 w 270502"/>
                <a:gd name="connsiteY7" fmla="*/ 431332 h 721392"/>
                <a:gd name="connsiteX8" fmla="*/ 235419 w 270502"/>
                <a:gd name="connsiteY8" fmla="*/ 447684 h 721392"/>
                <a:gd name="connsiteX9" fmla="*/ 181404 w 270502"/>
                <a:gd name="connsiteY9" fmla="*/ 691333 h 721392"/>
                <a:gd name="connsiteX10" fmla="*/ 89097 w 270502"/>
                <a:gd name="connsiteY10" fmla="*/ 691333 h 721392"/>
                <a:gd name="connsiteX11" fmla="*/ 96852 w 270502"/>
                <a:gd name="connsiteY11" fmla="*/ 180349 h 721392"/>
                <a:gd name="connsiteX12" fmla="*/ 173589 w 270502"/>
                <a:gd name="connsiteY12" fmla="*/ 180349 h 721392"/>
                <a:gd name="connsiteX13" fmla="*/ 250238 w 270502"/>
                <a:gd name="connsiteY13" fmla="*/ 253359 h 721392"/>
                <a:gd name="connsiteX14" fmla="*/ 270166 w 270502"/>
                <a:gd name="connsiteY14" fmla="*/ 427937 h 721392"/>
                <a:gd name="connsiteX15" fmla="*/ 257782 w 270502"/>
                <a:gd name="connsiteY15" fmla="*/ 467703 h 721392"/>
                <a:gd name="connsiteX16" fmla="*/ 226913 w 270502"/>
                <a:gd name="connsiteY16" fmla="*/ 482882 h 721392"/>
                <a:gd name="connsiteX17" fmla="*/ 210320 w 270502"/>
                <a:gd name="connsiteY17" fmla="*/ 707475 h 721392"/>
                <a:gd name="connsiteX18" fmla="*/ 195351 w 270502"/>
                <a:gd name="connsiteY18" fmla="*/ 721392 h 721392"/>
                <a:gd name="connsiteX19" fmla="*/ 75119 w 270502"/>
                <a:gd name="connsiteY19" fmla="*/ 721392 h 721392"/>
                <a:gd name="connsiteX20" fmla="*/ 60151 w 270502"/>
                <a:gd name="connsiteY20" fmla="*/ 707475 h 721392"/>
                <a:gd name="connsiteX21" fmla="*/ 43558 w 270502"/>
                <a:gd name="connsiteY21" fmla="*/ 482882 h 721392"/>
                <a:gd name="connsiteX22" fmla="*/ 12689 w 270502"/>
                <a:gd name="connsiteY22" fmla="*/ 467703 h 721392"/>
                <a:gd name="connsiteX23" fmla="*/ 335 w 270502"/>
                <a:gd name="connsiteY23" fmla="*/ 427937 h 721392"/>
                <a:gd name="connsiteX24" fmla="*/ 20264 w 270502"/>
                <a:gd name="connsiteY24" fmla="*/ 253359 h 721392"/>
                <a:gd name="connsiteX25" fmla="*/ 96852 w 270502"/>
                <a:gd name="connsiteY25" fmla="*/ 180349 h 721392"/>
                <a:gd name="connsiteX26" fmla="*/ 135235 w 270502"/>
                <a:gd name="connsiteY26" fmla="*/ 120232 h 721392"/>
                <a:gd name="connsiteX27" fmla="*/ 135234 w 270502"/>
                <a:gd name="connsiteY27" fmla="*/ 120232 h 721392"/>
                <a:gd name="connsiteX28" fmla="*/ 135235 w 270502"/>
                <a:gd name="connsiteY28" fmla="*/ 120232 h 721392"/>
                <a:gd name="connsiteX29" fmla="*/ 135234 w 270502"/>
                <a:gd name="connsiteY29" fmla="*/ 0 h 721392"/>
                <a:gd name="connsiteX30" fmla="*/ 210379 w 270502"/>
                <a:gd name="connsiteY30" fmla="*/ 75145 h 721392"/>
                <a:gd name="connsiteX31" fmla="*/ 135234 w 270502"/>
                <a:gd name="connsiteY31" fmla="*/ 150290 h 721392"/>
                <a:gd name="connsiteX32" fmla="*/ 60089 w 270502"/>
                <a:gd name="connsiteY32" fmla="*/ 75145 h 721392"/>
                <a:gd name="connsiteX33" fmla="*/ 135234 w 270502"/>
                <a:gd name="connsiteY33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240348 w 270502"/>
                <a:gd name="connsiteY7" fmla="*/ 431332 h 721392"/>
                <a:gd name="connsiteX8" fmla="*/ 181404 w 270502"/>
                <a:gd name="connsiteY8" fmla="*/ 691333 h 721392"/>
                <a:gd name="connsiteX9" fmla="*/ 89097 w 270502"/>
                <a:gd name="connsiteY9" fmla="*/ 691333 h 721392"/>
                <a:gd name="connsiteX10" fmla="*/ 96852 w 270502"/>
                <a:gd name="connsiteY10" fmla="*/ 180349 h 721392"/>
                <a:gd name="connsiteX11" fmla="*/ 173589 w 270502"/>
                <a:gd name="connsiteY11" fmla="*/ 180349 h 721392"/>
                <a:gd name="connsiteX12" fmla="*/ 250238 w 270502"/>
                <a:gd name="connsiteY12" fmla="*/ 253359 h 721392"/>
                <a:gd name="connsiteX13" fmla="*/ 270166 w 270502"/>
                <a:gd name="connsiteY13" fmla="*/ 427937 h 721392"/>
                <a:gd name="connsiteX14" fmla="*/ 257782 w 270502"/>
                <a:gd name="connsiteY14" fmla="*/ 467703 h 721392"/>
                <a:gd name="connsiteX15" fmla="*/ 226913 w 270502"/>
                <a:gd name="connsiteY15" fmla="*/ 482882 h 721392"/>
                <a:gd name="connsiteX16" fmla="*/ 210320 w 270502"/>
                <a:gd name="connsiteY16" fmla="*/ 707475 h 721392"/>
                <a:gd name="connsiteX17" fmla="*/ 195351 w 270502"/>
                <a:gd name="connsiteY17" fmla="*/ 721392 h 721392"/>
                <a:gd name="connsiteX18" fmla="*/ 75119 w 270502"/>
                <a:gd name="connsiteY18" fmla="*/ 721392 h 721392"/>
                <a:gd name="connsiteX19" fmla="*/ 60151 w 270502"/>
                <a:gd name="connsiteY19" fmla="*/ 707475 h 721392"/>
                <a:gd name="connsiteX20" fmla="*/ 43558 w 270502"/>
                <a:gd name="connsiteY20" fmla="*/ 482882 h 721392"/>
                <a:gd name="connsiteX21" fmla="*/ 12689 w 270502"/>
                <a:gd name="connsiteY21" fmla="*/ 467703 h 721392"/>
                <a:gd name="connsiteX22" fmla="*/ 335 w 270502"/>
                <a:gd name="connsiteY22" fmla="*/ 427937 h 721392"/>
                <a:gd name="connsiteX23" fmla="*/ 20264 w 270502"/>
                <a:gd name="connsiteY23" fmla="*/ 253359 h 721392"/>
                <a:gd name="connsiteX24" fmla="*/ 96852 w 270502"/>
                <a:gd name="connsiteY24" fmla="*/ 180349 h 721392"/>
                <a:gd name="connsiteX25" fmla="*/ 135235 w 270502"/>
                <a:gd name="connsiteY25" fmla="*/ 120232 h 721392"/>
                <a:gd name="connsiteX26" fmla="*/ 135234 w 270502"/>
                <a:gd name="connsiteY26" fmla="*/ 120232 h 721392"/>
                <a:gd name="connsiteX27" fmla="*/ 135235 w 270502"/>
                <a:gd name="connsiteY27" fmla="*/ 120232 h 721392"/>
                <a:gd name="connsiteX28" fmla="*/ 135234 w 270502"/>
                <a:gd name="connsiteY28" fmla="*/ 0 h 721392"/>
                <a:gd name="connsiteX29" fmla="*/ 210379 w 270502"/>
                <a:gd name="connsiteY29" fmla="*/ 75145 h 721392"/>
                <a:gd name="connsiteX30" fmla="*/ 135234 w 270502"/>
                <a:gd name="connsiteY30" fmla="*/ 150290 h 721392"/>
                <a:gd name="connsiteX31" fmla="*/ 60089 w 270502"/>
                <a:gd name="connsiteY31" fmla="*/ 75145 h 721392"/>
                <a:gd name="connsiteX32" fmla="*/ 135234 w 270502"/>
                <a:gd name="connsiteY32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181404 w 270502"/>
                <a:gd name="connsiteY7" fmla="*/ 691333 h 721392"/>
                <a:gd name="connsiteX8" fmla="*/ 89097 w 270502"/>
                <a:gd name="connsiteY8" fmla="*/ 691333 h 721392"/>
                <a:gd name="connsiteX9" fmla="*/ 96852 w 270502"/>
                <a:gd name="connsiteY9" fmla="*/ 180349 h 721392"/>
                <a:gd name="connsiteX10" fmla="*/ 173589 w 270502"/>
                <a:gd name="connsiteY10" fmla="*/ 180349 h 721392"/>
                <a:gd name="connsiteX11" fmla="*/ 250238 w 270502"/>
                <a:gd name="connsiteY11" fmla="*/ 253359 h 721392"/>
                <a:gd name="connsiteX12" fmla="*/ 270166 w 270502"/>
                <a:gd name="connsiteY12" fmla="*/ 427937 h 721392"/>
                <a:gd name="connsiteX13" fmla="*/ 257782 w 270502"/>
                <a:gd name="connsiteY13" fmla="*/ 467703 h 721392"/>
                <a:gd name="connsiteX14" fmla="*/ 226913 w 270502"/>
                <a:gd name="connsiteY14" fmla="*/ 482882 h 721392"/>
                <a:gd name="connsiteX15" fmla="*/ 210320 w 270502"/>
                <a:gd name="connsiteY15" fmla="*/ 707475 h 721392"/>
                <a:gd name="connsiteX16" fmla="*/ 195351 w 270502"/>
                <a:gd name="connsiteY16" fmla="*/ 721392 h 721392"/>
                <a:gd name="connsiteX17" fmla="*/ 75119 w 270502"/>
                <a:gd name="connsiteY17" fmla="*/ 721392 h 721392"/>
                <a:gd name="connsiteX18" fmla="*/ 60151 w 270502"/>
                <a:gd name="connsiteY18" fmla="*/ 707475 h 721392"/>
                <a:gd name="connsiteX19" fmla="*/ 43558 w 270502"/>
                <a:gd name="connsiteY19" fmla="*/ 482882 h 721392"/>
                <a:gd name="connsiteX20" fmla="*/ 12689 w 270502"/>
                <a:gd name="connsiteY20" fmla="*/ 467703 h 721392"/>
                <a:gd name="connsiteX21" fmla="*/ 335 w 270502"/>
                <a:gd name="connsiteY21" fmla="*/ 427937 h 721392"/>
                <a:gd name="connsiteX22" fmla="*/ 20264 w 270502"/>
                <a:gd name="connsiteY22" fmla="*/ 253359 h 721392"/>
                <a:gd name="connsiteX23" fmla="*/ 96852 w 270502"/>
                <a:gd name="connsiteY23" fmla="*/ 180349 h 721392"/>
                <a:gd name="connsiteX24" fmla="*/ 135235 w 270502"/>
                <a:gd name="connsiteY24" fmla="*/ 120232 h 721392"/>
                <a:gd name="connsiteX25" fmla="*/ 135234 w 270502"/>
                <a:gd name="connsiteY25" fmla="*/ 120232 h 721392"/>
                <a:gd name="connsiteX26" fmla="*/ 135235 w 270502"/>
                <a:gd name="connsiteY26" fmla="*/ 120232 h 721392"/>
                <a:gd name="connsiteX27" fmla="*/ 135234 w 270502"/>
                <a:gd name="connsiteY27" fmla="*/ 0 h 721392"/>
                <a:gd name="connsiteX28" fmla="*/ 210379 w 270502"/>
                <a:gd name="connsiteY28" fmla="*/ 75145 h 721392"/>
                <a:gd name="connsiteX29" fmla="*/ 135234 w 270502"/>
                <a:gd name="connsiteY29" fmla="*/ 150290 h 721392"/>
                <a:gd name="connsiteX30" fmla="*/ 60089 w 270502"/>
                <a:gd name="connsiteY30" fmla="*/ 75145 h 721392"/>
                <a:gd name="connsiteX31" fmla="*/ 135234 w 270502"/>
                <a:gd name="connsiteY31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35419 w 270502"/>
                <a:gd name="connsiteY4" fmla="*/ 447685 h 721392"/>
                <a:gd name="connsiteX5" fmla="*/ 240348 w 270502"/>
                <a:gd name="connsiteY5" fmla="*/ 431333 h 721392"/>
                <a:gd name="connsiteX6" fmla="*/ 181404 w 270502"/>
                <a:gd name="connsiteY6" fmla="*/ 691333 h 721392"/>
                <a:gd name="connsiteX7" fmla="*/ 89097 w 270502"/>
                <a:gd name="connsiteY7" fmla="*/ 691333 h 721392"/>
                <a:gd name="connsiteX8" fmla="*/ 96852 w 270502"/>
                <a:gd name="connsiteY8" fmla="*/ 180349 h 721392"/>
                <a:gd name="connsiteX9" fmla="*/ 173589 w 270502"/>
                <a:gd name="connsiteY9" fmla="*/ 180349 h 721392"/>
                <a:gd name="connsiteX10" fmla="*/ 250238 w 270502"/>
                <a:gd name="connsiteY10" fmla="*/ 253359 h 721392"/>
                <a:gd name="connsiteX11" fmla="*/ 270166 w 270502"/>
                <a:gd name="connsiteY11" fmla="*/ 427937 h 721392"/>
                <a:gd name="connsiteX12" fmla="*/ 257782 w 270502"/>
                <a:gd name="connsiteY12" fmla="*/ 467703 h 721392"/>
                <a:gd name="connsiteX13" fmla="*/ 226913 w 270502"/>
                <a:gd name="connsiteY13" fmla="*/ 482882 h 721392"/>
                <a:gd name="connsiteX14" fmla="*/ 210320 w 270502"/>
                <a:gd name="connsiteY14" fmla="*/ 707475 h 721392"/>
                <a:gd name="connsiteX15" fmla="*/ 195351 w 270502"/>
                <a:gd name="connsiteY15" fmla="*/ 721392 h 721392"/>
                <a:gd name="connsiteX16" fmla="*/ 75119 w 270502"/>
                <a:gd name="connsiteY16" fmla="*/ 721392 h 721392"/>
                <a:gd name="connsiteX17" fmla="*/ 60151 w 270502"/>
                <a:gd name="connsiteY17" fmla="*/ 707475 h 721392"/>
                <a:gd name="connsiteX18" fmla="*/ 43558 w 270502"/>
                <a:gd name="connsiteY18" fmla="*/ 482882 h 721392"/>
                <a:gd name="connsiteX19" fmla="*/ 12689 w 270502"/>
                <a:gd name="connsiteY19" fmla="*/ 467703 h 721392"/>
                <a:gd name="connsiteX20" fmla="*/ 335 w 270502"/>
                <a:gd name="connsiteY20" fmla="*/ 427937 h 721392"/>
                <a:gd name="connsiteX21" fmla="*/ 20264 w 270502"/>
                <a:gd name="connsiteY21" fmla="*/ 253359 h 721392"/>
                <a:gd name="connsiteX22" fmla="*/ 96852 w 270502"/>
                <a:gd name="connsiteY22" fmla="*/ 180349 h 721392"/>
                <a:gd name="connsiteX23" fmla="*/ 135235 w 270502"/>
                <a:gd name="connsiteY23" fmla="*/ 120232 h 721392"/>
                <a:gd name="connsiteX24" fmla="*/ 135234 w 270502"/>
                <a:gd name="connsiteY24" fmla="*/ 120232 h 721392"/>
                <a:gd name="connsiteX25" fmla="*/ 135235 w 270502"/>
                <a:gd name="connsiteY25" fmla="*/ 120232 h 721392"/>
                <a:gd name="connsiteX26" fmla="*/ 135234 w 270502"/>
                <a:gd name="connsiteY26" fmla="*/ 0 h 721392"/>
                <a:gd name="connsiteX27" fmla="*/ 210379 w 270502"/>
                <a:gd name="connsiteY27" fmla="*/ 75145 h 721392"/>
                <a:gd name="connsiteX28" fmla="*/ 135234 w 270502"/>
                <a:gd name="connsiteY28" fmla="*/ 150290 h 721392"/>
                <a:gd name="connsiteX29" fmla="*/ 60089 w 270502"/>
                <a:gd name="connsiteY29" fmla="*/ 75145 h 721392"/>
                <a:gd name="connsiteX30" fmla="*/ 135234 w 270502"/>
                <a:gd name="connsiteY30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35419 w 270502"/>
                <a:gd name="connsiteY4" fmla="*/ 447685 h 721392"/>
                <a:gd name="connsiteX5" fmla="*/ 181404 w 270502"/>
                <a:gd name="connsiteY5" fmla="*/ 691333 h 721392"/>
                <a:gd name="connsiteX6" fmla="*/ 89097 w 270502"/>
                <a:gd name="connsiteY6" fmla="*/ 691333 h 721392"/>
                <a:gd name="connsiteX7" fmla="*/ 96852 w 270502"/>
                <a:gd name="connsiteY7" fmla="*/ 180349 h 721392"/>
                <a:gd name="connsiteX8" fmla="*/ 173589 w 270502"/>
                <a:gd name="connsiteY8" fmla="*/ 180349 h 721392"/>
                <a:gd name="connsiteX9" fmla="*/ 250238 w 270502"/>
                <a:gd name="connsiteY9" fmla="*/ 253359 h 721392"/>
                <a:gd name="connsiteX10" fmla="*/ 270166 w 270502"/>
                <a:gd name="connsiteY10" fmla="*/ 427937 h 721392"/>
                <a:gd name="connsiteX11" fmla="*/ 257782 w 270502"/>
                <a:gd name="connsiteY11" fmla="*/ 467703 h 721392"/>
                <a:gd name="connsiteX12" fmla="*/ 226913 w 270502"/>
                <a:gd name="connsiteY12" fmla="*/ 482882 h 721392"/>
                <a:gd name="connsiteX13" fmla="*/ 210320 w 270502"/>
                <a:gd name="connsiteY13" fmla="*/ 707475 h 721392"/>
                <a:gd name="connsiteX14" fmla="*/ 195351 w 270502"/>
                <a:gd name="connsiteY14" fmla="*/ 721392 h 721392"/>
                <a:gd name="connsiteX15" fmla="*/ 75119 w 270502"/>
                <a:gd name="connsiteY15" fmla="*/ 721392 h 721392"/>
                <a:gd name="connsiteX16" fmla="*/ 60151 w 270502"/>
                <a:gd name="connsiteY16" fmla="*/ 707475 h 721392"/>
                <a:gd name="connsiteX17" fmla="*/ 43558 w 270502"/>
                <a:gd name="connsiteY17" fmla="*/ 482882 h 721392"/>
                <a:gd name="connsiteX18" fmla="*/ 12689 w 270502"/>
                <a:gd name="connsiteY18" fmla="*/ 467703 h 721392"/>
                <a:gd name="connsiteX19" fmla="*/ 335 w 270502"/>
                <a:gd name="connsiteY19" fmla="*/ 427937 h 721392"/>
                <a:gd name="connsiteX20" fmla="*/ 20264 w 270502"/>
                <a:gd name="connsiteY20" fmla="*/ 253359 h 721392"/>
                <a:gd name="connsiteX21" fmla="*/ 96852 w 270502"/>
                <a:gd name="connsiteY21" fmla="*/ 180349 h 721392"/>
                <a:gd name="connsiteX22" fmla="*/ 135235 w 270502"/>
                <a:gd name="connsiteY22" fmla="*/ 120232 h 721392"/>
                <a:gd name="connsiteX23" fmla="*/ 135234 w 270502"/>
                <a:gd name="connsiteY23" fmla="*/ 120232 h 721392"/>
                <a:gd name="connsiteX24" fmla="*/ 135235 w 270502"/>
                <a:gd name="connsiteY24" fmla="*/ 120232 h 721392"/>
                <a:gd name="connsiteX25" fmla="*/ 135234 w 270502"/>
                <a:gd name="connsiteY25" fmla="*/ 0 h 721392"/>
                <a:gd name="connsiteX26" fmla="*/ 210379 w 270502"/>
                <a:gd name="connsiteY26" fmla="*/ 75145 h 721392"/>
                <a:gd name="connsiteX27" fmla="*/ 135234 w 270502"/>
                <a:gd name="connsiteY27" fmla="*/ 150290 h 721392"/>
                <a:gd name="connsiteX28" fmla="*/ 60089 w 270502"/>
                <a:gd name="connsiteY28" fmla="*/ 75145 h 721392"/>
                <a:gd name="connsiteX29" fmla="*/ 135234 w 270502"/>
                <a:gd name="connsiteY29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181404 w 270502"/>
                <a:gd name="connsiteY4" fmla="*/ 691333 h 721392"/>
                <a:gd name="connsiteX5" fmla="*/ 89097 w 270502"/>
                <a:gd name="connsiteY5" fmla="*/ 691333 h 721392"/>
                <a:gd name="connsiteX6" fmla="*/ 96852 w 270502"/>
                <a:gd name="connsiteY6" fmla="*/ 180349 h 721392"/>
                <a:gd name="connsiteX7" fmla="*/ 173589 w 270502"/>
                <a:gd name="connsiteY7" fmla="*/ 180349 h 721392"/>
                <a:gd name="connsiteX8" fmla="*/ 250238 w 270502"/>
                <a:gd name="connsiteY8" fmla="*/ 253359 h 721392"/>
                <a:gd name="connsiteX9" fmla="*/ 270166 w 270502"/>
                <a:gd name="connsiteY9" fmla="*/ 427937 h 721392"/>
                <a:gd name="connsiteX10" fmla="*/ 257782 w 270502"/>
                <a:gd name="connsiteY10" fmla="*/ 467703 h 721392"/>
                <a:gd name="connsiteX11" fmla="*/ 226913 w 270502"/>
                <a:gd name="connsiteY11" fmla="*/ 482882 h 721392"/>
                <a:gd name="connsiteX12" fmla="*/ 210320 w 270502"/>
                <a:gd name="connsiteY12" fmla="*/ 707475 h 721392"/>
                <a:gd name="connsiteX13" fmla="*/ 195351 w 270502"/>
                <a:gd name="connsiteY13" fmla="*/ 721392 h 721392"/>
                <a:gd name="connsiteX14" fmla="*/ 75119 w 270502"/>
                <a:gd name="connsiteY14" fmla="*/ 721392 h 721392"/>
                <a:gd name="connsiteX15" fmla="*/ 60151 w 270502"/>
                <a:gd name="connsiteY15" fmla="*/ 707475 h 721392"/>
                <a:gd name="connsiteX16" fmla="*/ 43558 w 270502"/>
                <a:gd name="connsiteY16" fmla="*/ 482882 h 721392"/>
                <a:gd name="connsiteX17" fmla="*/ 12689 w 270502"/>
                <a:gd name="connsiteY17" fmla="*/ 467703 h 721392"/>
                <a:gd name="connsiteX18" fmla="*/ 335 w 270502"/>
                <a:gd name="connsiteY18" fmla="*/ 427937 h 721392"/>
                <a:gd name="connsiteX19" fmla="*/ 20264 w 270502"/>
                <a:gd name="connsiteY19" fmla="*/ 253359 h 721392"/>
                <a:gd name="connsiteX20" fmla="*/ 96852 w 270502"/>
                <a:gd name="connsiteY20" fmla="*/ 180349 h 721392"/>
                <a:gd name="connsiteX21" fmla="*/ 135235 w 270502"/>
                <a:gd name="connsiteY21" fmla="*/ 120232 h 721392"/>
                <a:gd name="connsiteX22" fmla="*/ 135234 w 270502"/>
                <a:gd name="connsiteY22" fmla="*/ 120232 h 721392"/>
                <a:gd name="connsiteX23" fmla="*/ 135235 w 270502"/>
                <a:gd name="connsiteY23" fmla="*/ 120232 h 721392"/>
                <a:gd name="connsiteX24" fmla="*/ 135234 w 270502"/>
                <a:gd name="connsiteY24" fmla="*/ 0 h 721392"/>
                <a:gd name="connsiteX25" fmla="*/ 210379 w 270502"/>
                <a:gd name="connsiteY25" fmla="*/ 75145 h 721392"/>
                <a:gd name="connsiteX26" fmla="*/ 135234 w 270502"/>
                <a:gd name="connsiteY26" fmla="*/ 150290 h 721392"/>
                <a:gd name="connsiteX27" fmla="*/ 60089 w 270502"/>
                <a:gd name="connsiteY27" fmla="*/ 75145 h 721392"/>
                <a:gd name="connsiteX28" fmla="*/ 135234 w 270502"/>
                <a:gd name="connsiteY28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81404 w 270502"/>
                <a:gd name="connsiteY3" fmla="*/ 691333 h 721392"/>
                <a:gd name="connsiteX4" fmla="*/ 89097 w 270502"/>
                <a:gd name="connsiteY4" fmla="*/ 691333 h 721392"/>
                <a:gd name="connsiteX5" fmla="*/ 96852 w 270502"/>
                <a:gd name="connsiteY5" fmla="*/ 180349 h 721392"/>
                <a:gd name="connsiteX6" fmla="*/ 173589 w 270502"/>
                <a:gd name="connsiteY6" fmla="*/ 180349 h 721392"/>
                <a:gd name="connsiteX7" fmla="*/ 250238 w 270502"/>
                <a:gd name="connsiteY7" fmla="*/ 253359 h 721392"/>
                <a:gd name="connsiteX8" fmla="*/ 270166 w 270502"/>
                <a:gd name="connsiteY8" fmla="*/ 427937 h 721392"/>
                <a:gd name="connsiteX9" fmla="*/ 257782 w 270502"/>
                <a:gd name="connsiteY9" fmla="*/ 467703 h 721392"/>
                <a:gd name="connsiteX10" fmla="*/ 226913 w 270502"/>
                <a:gd name="connsiteY10" fmla="*/ 482882 h 721392"/>
                <a:gd name="connsiteX11" fmla="*/ 210320 w 270502"/>
                <a:gd name="connsiteY11" fmla="*/ 707475 h 721392"/>
                <a:gd name="connsiteX12" fmla="*/ 195351 w 270502"/>
                <a:gd name="connsiteY12" fmla="*/ 721392 h 721392"/>
                <a:gd name="connsiteX13" fmla="*/ 75119 w 270502"/>
                <a:gd name="connsiteY13" fmla="*/ 721392 h 721392"/>
                <a:gd name="connsiteX14" fmla="*/ 60151 w 270502"/>
                <a:gd name="connsiteY14" fmla="*/ 707475 h 721392"/>
                <a:gd name="connsiteX15" fmla="*/ 43558 w 270502"/>
                <a:gd name="connsiteY15" fmla="*/ 482882 h 721392"/>
                <a:gd name="connsiteX16" fmla="*/ 12689 w 270502"/>
                <a:gd name="connsiteY16" fmla="*/ 467703 h 721392"/>
                <a:gd name="connsiteX17" fmla="*/ 335 w 270502"/>
                <a:gd name="connsiteY17" fmla="*/ 427937 h 721392"/>
                <a:gd name="connsiteX18" fmla="*/ 20264 w 270502"/>
                <a:gd name="connsiteY18" fmla="*/ 253359 h 721392"/>
                <a:gd name="connsiteX19" fmla="*/ 96852 w 270502"/>
                <a:gd name="connsiteY19" fmla="*/ 180349 h 721392"/>
                <a:gd name="connsiteX20" fmla="*/ 135235 w 270502"/>
                <a:gd name="connsiteY20" fmla="*/ 120232 h 721392"/>
                <a:gd name="connsiteX21" fmla="*/ 135234 w 270502"/>
                <a:gd name="connsiteY21" fmla="*/ 120232 h 721392"/>
                <a:gd name="connsiteX22" fmla="*/ 135235 w 270502"/>
                <a:gd name="connsiteY22" fmla="*/ 120232 h 721392"/>
                <a:gd name="connsiteX23" fmla="*/ 135234 w 270502"/>
                <a:gd name="connsiteY23" fmla="*/ 0 h 721392"/>
                <a:gd name="connsiteX24" fmla="*/ 210379 w 270502"/>
                <a:gd name="connsiteY24" fmla="*/ 75145 h 721392"/>
                <a:gd name="connsiteX25" fmla="*/ 135234 w 270502"/>
                <a:gd name="connsiteY25" fmla="*/ 150290 h 721392"/>
                <a:gd name="connsiteX26" fmla="*/ 60089 w 270502"/>
                <a:gd name="connsiteY26" fmla="*/ 75145 h 721392"/>
                <a:gd name="connsiteX27" fmla="*/ 135234 w 270502"/>
                <a:gd name="connsiteY27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89097 w 270502"/>
                <a:gd name="connsiteY3" fmla="*/ 691333 h 721392"/>
                <a:gd name="connsiteX4" fmla="*/ 96852 w 270502"/>
                <a:gd name="connsiteY4" fmla="*/ 180349 h 721392"/>
                <a:gd name="connsiteX5" fmla="*/ 173589 w 270502"/>
                <a:gd name="connsiteY5" fmla="*/ 180349 h 721392"/>
                <a:gd name="connsiteX6" fmla="*/ 250238 w 270502"/>
                <a:gd name="connsiteY6" fmla="*/ 253359 h 721392"/>
                <a:gd name="connsiteX7" fmla="*/ 270166 w 270502"/>
                <a:gd name="connsiteY7" fmla="*/ 427937 h 721392"/>
                <a:gd name="connsiteX8" fmla="*/ 257782 w 270502"/>
                <a:gd name="connsiteY8" fmla="*/ 467703 h 721392"/>
                <a:gd name="connsiteX9" fmla="*/ 226913 w 270502"/>
                <a:gd name="connsiteY9" fmla="*/ 482882 h 721392"/>
                <a:gd name="connsiteX10" fmla="*/ 210320 w 270502"/>
                <a:gd name="connsiteY10" fmla="*/ 707475 h 721392"/>
                <a:gd name="connsiteX11" fmla="*/ 195351 w 270502"/>
                <a:gd name="connsiteY11" fmla="*/ 721392 h 721392"/>
                <a:gd name="connsiteX12" fmla="*/ 75119 w 270502"/>
                <a:gd name="connsiteY12" fmla="*/ 721392 h 721392"/>
                <a:gd name="connsiteX13" fmla="*/ 60151 w 270502"/>
                <a:gd name="connsiteY13" fmla="*/ 707475 h 721392"/>
                <a:gd name="connsiteX14" fmla="*/ 43558 w 270502"/>
                <a:gd name="connsiteY14" fmla="*/ 482882 h 721392"/>
                <a:gd name="connsiteX15" fmla="*/ 12689 w 270502"/>
                <a:gd name="connsiteY15" fmla="*/ 467703 h 721392"/>
                <a:gd name="connsiteX16" fmla="*/ 335 w 270502"/>
                <a:gd name="connsiteY16" fmla="*/ 427937 h 721392"/>
                <a:gd name="connsiteX17" fmla="*/ 20264 w 270502"/>
                <a:gd name="connsiteY17" fmla="*/ 253359 h 721392"/>
                <a:gd name="connsiteX18" fmla="*/ 96852 w 270502"/>
                <a:gd name="connsiteY18" fmla="*/ 180349 h 721392"/>
                <a:gd name="connsiteX19" fmla="*/ 135235 w 270502"/>
                <a:gd name="connsiteY19" fmla="*/ 120232 h 721392"/>
                <a:gd name="connsiteX20" fmla="*/ 135234 w 270502"/>
                <a:gd name="connsiteY20" fmla="*/ 120232 h 721392"/>
                <a:gd name="connsiteX21" fmla="*/ 135235 w 270502"/>
                <a:gd name="connsiteY21" fmla="*/ 120232 h 721392"/>
                <a:gd name="connsiteX22" fmla="*/ 135234 w 270502"/>
                <a:gd name="connsiteY22" fmla="*/ 0 h 721392"/>
                <a:gd name="connsiteX23" fmla="*/ 210379 w 270502"/>
                <a:gd name="connsiteY23" fmla="*/ 75145 h 721392"/>
                <a:gd name="connsiteX24" fmla="*/ 135234 w 270502"/>
                <a:gd name="connsiteY24" fmla="*/ 150290 h 721392"/>
                <a:gd name="connsiteX25" fmla="*/ 60089 w 270502"/>
                <a:gd name="connsiteY25" fmla="*/ 75145 h 721392"/>
                <a:gd name="connsiteX26" fmla="*/ 135234 w 270502"/>
                <a:gd name="connsiteY26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89097 w 270502"/>
                <a:gd name="connsiteY2" fmla="*/ 691333 h 721392"/>
                <a:gd name="connsiteX3" fmla="*/ 96852 w 270502"/>
                <a:gd name="connsiteY3" fmla="*/ 180349 h 721392"/>
                <a:gd name="connsiteX4" fmla="*/ 173589 w 270502"/>
                <a:gd name="connsiteY4" fmla="*/ 180349 h 721392"/>
                <a:gd name="connsiteX5" fmla="*/ 250238 w 270502"/>
                <a:gd name="connsiteY5" fmla="*/ 253359 h 721392"/>
                <a:gd name="connsiteX6" fmla="*/ 270166 w 270502"/>
                <a:gd name="connsiteY6" fmla="*/ 427937 h 721392"/>
                <a:gd name="connsiteX7" fmla="*/ 257782 w 270502"/>
                <a:gd name="connsiteY7" fmla="*/ 467703 h 721392"/>
                <a:gd name="connsiteX8" fmla="*/ 226913 w 270502"/>
                <a:gd name="connsiteY8" fmla="*/ 482882 h 721392"/>
                <a:gd name="connsiteX9" fmla="*/ 210320 w 270502"/>
                <a:gd name="connsiteY9" fmla="*/ 707475 h 721392"/>
                <a:gd name="connsiteX10" fmla="*/ 195351 w 270502"/>
                <a:gd name="connsiteY10" fmla="*/ 721392 h 721392"/>
                <a:gd name="connsiteX11" fmla="*/ 75119 w 270502"/>
                <a:gd name="connsiteY11" fmla="*/ 721392 h 721392"/>
                <a:gd name="connsiteX12" fmla="*/ 60151 w 270502"/>
                <a:gd name="connsiteY12" fmla="*/ 707475 h 721392"/>
                <a:gd name="connsiteX13" fmla="*/ 43558 w 270502"/>
                <a:gd name="connsiteY13" fmla="*/ 482882 h 721392"/>
                <a:gd name="connsiteX14" fmla="*/ 12689 w 270502"/>
                <a:gd name="connsiteY14" fmla="*/ 467703 h 721392"/>
                <a:gd name="connsiteX15" fmla="*/ 335 w 270502"/>
                <a:gd name="connsiteY15" fmla="*/ 427937 h 721392"/>
                <a:gd name="connsiteX16" fmla="*/ 20264 w 270502"/>
                <a:gd name="connsiteY16" fmla="*/ 253359 h 721392"/>
                <a:gd name="connsiteX17" fmla="*/ 96852 w 270502"/>
                <a:gd name="connsiteY17" fmla="*/ 180349 h 721392"/>
                <a:gd name="connsiteX18" fmla="*/ 135235 w 270502"/>
                <a:gd name="connsiteY18" fmla="*/ 120232 h 721392"/>
                <a:gd name="connsiteX19" fmla="*/ 135234 w 270502"/>
                <a:gd name="connsiteY19" fmla="*/ 120232 h 721392"/>
                <a:gd name="connsiteX20" fmla="*/ 135235 w 270502"/>
                <a:gd name="connsiteY20" fmla="*/ 120232 h 721392"/>
                <a:gd name="connsiteX21" fmla="*/ 135234 w 270502"/>
                <a:gd name="connsiteY21" fmla="*/ 0 h 721392"/>
                <a:gd name="connsiteX22" fmla="*/ 210379 w 270502"/>
                <a:gd name="connsiteY22" fmla="*/ 75145 h 721392"/>
                <a:gd name="connsiteX23" fmla="*/ 135234 w 270502"/>
                <a:gd name="connsiteY23" fmla="*/ 150290 h 721392"/>
                <a:gd name="connsiteX24" fmla="*/ 60089 w 270502"/>
                <a:gd name="connsiteY24" fmla="*/ 75145 h 721392"/>
                <a:gd name="connsiteX25" fmla="*/ 135234 w 270502"/>
                <a:gd name="connsiteY25" fmla="*/ 0 h 721392"/>
                <a:gd name="connsiteX0" fmla="*/ 96852 w 270502"/>
                <a:gd name="connsiteY0" fmla="*/ 180349 h 721392"/>
                <a:gd name="connsiteX1" fmla="*/ 173589 w 270502"/>
                <a:gd name="connsiteY1" fmla="*/ 180349 h 721392"/>
                <a:gd name="connsiteX2" fmla="*/ 250238 w 270502"/>
                <a:gd name="connsiteY2" fmla="*/ 253359 h 721392"/>
                <a:gd name="connsiteX3" fmla="*/ 270166 w 270502"/>
                <a:gd name="connsiteY3" fmla="*/ 427937 h 721392"/>
                <a:gd name="connsiteX4" fmla="*/ 257782 w 270502"/>
                <a:gd name="connsiteY4" fmla="*/ 467703 h 721392"/>
                <a:gd name="connsiteX5" fmla="*/ 226913 w 270502"/>
                <a:gd name="connsiteY5" fmla="*/ 482882 h 721392"/>
                <a:gd name="connsiteX6" fmla="*/ 210320 w 270502"/>
                <a:gd name="connsiteY6" fmla="*/ 707475 h 721392"/>
                <a:gd name="connsiteX7" fmla="*/ 195351 w 270502"/>
                <a:gd name="connsiteY7" fmla="*/ 721392 h 721392"/>
                <a:gd name="connsiteX8" fmla="*/ 75119 w 270502"/>
                <a:gd name="connsiteY8" fmla="*/ 721392 h 721392"/>
                <a:gd name="connsiteX9" fmla="*/ 60151 w 270502"/>
                <a:gd name="connsiteY9" fmla="*/ 707475 h 721392"/>
                <a:gd name="connsiteX10" fmla="*/ 43558 w 270502"/>
                <a:gd name="connsiteY10" fmla="*/ 482882 h 721392"/>
                <a:gd name="connsiteX11" fmla="*/ 12689 w 270502"/>
                <a:gd name="connsiteY11" fmla="*/ 467703 h 721392"/>
                <a:gd name="connsiteX12" fmla="*/ 335 w 270502"/>
                <a:gd name="connsiteY12" fmla="*/ 427937 h 721392"/>
                <a:gd name="connsiteX13" fmla="*/ 20264 w 270502"/>
                <a:gd name="connsiteY13" fmla="*/ 253359 h 721392"/>
                <a:gd name="connsiteX14" fmla="*/ 96852 w 270502"/>
                <a:gd name="connsiteY14" fmla="*/ 180349 h 721392"/>
                <a:gd name="connsiteX15" fmla="*/ 135235 w 270502"/>
                <a:gd name="connsiteY15" fmla="*/ 120232 h 721392"/>
                <a:gd name="connsiteX16" fmla="*/ 135234 w 270502"/>
                <a:gd name="connsiteY16" fmla="*/ 120232 h 721392"/>
                <a:gd name="connsiteX17" fmla="*/ 135235 w 270502"/>
                <a:gd name="connsiteY17" fmla="*/ 120232 h 721392"/>
                <a:gd name="connsiteX18" fmla="*/ 135234 w 270502"/>
                <a:gd name="connsiteY18" fmla="*/ 0 h 721392"/>
                <a:gd name="connsiteX19" fmla="*/ 210379 w 270502"/>
                <a:gd name="connsiteY19" fmla="*/ 75145 h 721392"/>
                <a:gd name="connsiteX20" fmla="*/ 135234 w 270502"/>
                <a:gd name="connsiteY20" fmla="*/ 150290 h 721392"/>
                <a:gd name="connsiteX21" fmla="*/ 60089 w 270502"/>
                <a:gd name="connsiteY21" fmla="*/ 75145 h 721392"/>
                <a:gd name="connsiteX22" fmla="*/ 135234 w 270502"/>
                <a:gd name="connsiteY22" fmla="*/ 0 h 721392"/>
                <a:gd name="connsiteX0" fmla="*/ 96852 w 270502"/>
                <a:gd name="connsiteY0" fmla="*/ 180349 h 721392"/>
                <a:gd name="connsiteX1" fmla="*/ 173589 w 270502"/>
                <a:gd name="connsiteY1" fmla="*/ 180349 h 721392"/>
                <a:gd name="connsiteX2" fmla="*/ 250238 w 270502"/>
                <a:gd name="connsiteY2" fmla="*/ 253359 h 721392"/>
                <a:gd name="connsiteX3" fmla="*/ 270166 w 270502"/>
                <a:gd name="connsiteY3" fmla="*/ 427937 h 721392"/>
                <a:gd name="connsiteX4" fmla="*/ 257782 w 270502"/>
                <a:gd name="connsiteY4" fmla="*/ 467703 h 721392"/>
                <a:gd name="connsiteX5" fmla="*/ 226913 w 270502"/>
                <a:gd name="connsiteY5" fmla="*/ 482882 h 721392"/>
                <a:gd name="connsiteX6" fmla="*/ 210320 w 270502"/>
                <a:gd name="connsiteY6" fmla="*/ 707475 h 721392"/>
                <a:gd name="connsiteX7" fmla="*/ 195351 w 270502"/>
                <a:gd name="connsiteY7" fmla="*/ 721392 h 721392"/>
                <a:gd name="connsiteX8" fmla="*/ 75119 w 270502"/>
                <a:gd name="connsiteY8" fmla="*/ 721392 h 721392"/>
                <a:gd name="connsiteX9" fmla="*/ 60151 w 270502"/>
                <a:gd name="connsiteY9" fmla="*/ 707475 h 721392"/>
                <a:gd name="connsiteX10" fmla="*/ 43558 w 270502"/>
                <a:gd name="connsiteY10" fmla="*/ 482882 h 721392"/>
                <a:gd name="connsiteX11" fmla="*/ 12689 w 270502"/>
                <a:gd name="connsiteY11" fmla="*/ 467703 h 721392"/>
                <a:gd name="connsiteX12" fmla="*/ 335 w 270502"/>
                <a:gd name="connsiteY12" fmla="*/ 427937 h 721392"/>
                <a:gd name="connsiteX13" fmla="*/ 20264 w 270502"/>
                <a:gd name="connsiteY13" fmla="*/ 253359 h 721392"/>
                <a:gd name="connsiteX14" fmla="*/ 96852 w 270502"/>
                <a:gd name="connsiteY14" fmla="*/ 180349 h 721392"/>
                <a:gd name="connsiteX15" fmla="*/ 135234 w 270502"/>
                <a:gd name="connsiteY15" fmla="*/ 0 h 721392"/>
                <a:gd name="connsiteX16" fmla="*/ 210379 w 270502"/>
                <a:gd name="connsiteY16" fmla="*/ 75145 h 721392"/>
                <a:gd name="connsiteX17" fmla="*/ 135234 w 270502"/>
                <a:gd name="connsiteY17" fmla="*/ 150290 h 721392"/>
                <a:gd name="connsiteX18" fmla="*/ 60089 w 270502"/>
                <a:gd name="connsiteY18" fmla="*/ 75145 h 721392"/>
                <a:gd name="connsiteX19" fmla="*/ 135234 w 270502"/>
                <a:gd name="connsiteY19" fmla="*/ 0 h 721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70502" h="721392">
                  <a:moveTo>
                    <a:pt x="96852" y="180349"/>
                  </a:moveTo>
                  <a:lnTo>
                    <a:pt x="173589" y="180349"/>
                  </a:lnTo>
                  <a:cubicBezTo>
                    <a:pt x="212545" y="180349"/>
                    <a:pt x="245518" y="211730"/>
                    <a:pt x="250238" y="253359"/>
                  </a:cubicBezTo>
                  <a:lnTo>
                    <a:pt x="270166" y="427937"/>
                  </a:lnTo>
                  <a:cubicBezTo>
                    <a:pt x="271819" y="442545"/>
                    <a:pt x="267341" y="457033"/>
                    <a:pt x="257782" y="467703"/>
                  </a:cubicBezTo>
                  <a:cubicBezTo>
                    <a:pt x="249576" y="476901"/>
                    <a:pt x="238695" y="482221"/>
                    <a:pt x="226913" y="482882"/>
                  </a:cubicBezTo>
                  <a:lnTo>
                    <a:pt x="210320" y="707475"/>
                  </a:lnTo>
                  <a:cubicBezTo>
                    <a:pt x="209779" y="715320"/>
                    <a:pt x="203227" y="721392"/>
                    <a:pt x="195351" y="721392"/>
                  </a:cubicBezTo>
                  <a:lnTo>
                    <a:pt x="75119" y="721392"/>
                  </a:lnTo>
                  <a:cubicBezTo>
                    <a:pt x="67274" y="721392"/>
                    <a:pt x="60722" y="715320"/>
                    <a:pt x="60151" y="707475"/>
                  </a:cubicBezTo>
                  <a:lnTo>
                    <a:pt x="43558" y="482882"/>
                  </a:lnTo>
                  <a:cubicBezTo>
                    <a:pt x="31746" y="482221"/>
                    <a:pt x="20895" y="476870"/>
                    <a:pt x="12689" y="467703"/>
                  </a:cubicBezTo>
                  <a:cubicBezTo>
                    <a:pt x="3191" y="457062"/>
                    <a:pt x="-1318" y="442545"/>
                    <a:pt x="335" y="427937"/>
                  </a:cubicBezTo>
                  <a:lnTo>
                    <a:pt x="20264" y="253359"/>
                  </a:lnTo>
                  <a:cubicBezTo>
                    <a:pt x="25013" y="211730"/>
                    <a:pt x="57957" y="180349"/>
                    <a:pt x="96852" y="180349"/>
                  </a:cubicBezTo>
                  <a:close/>
                  <a:moveTo>
                    <a:pt x="135234" y="0"/>
                  </a:moveTo>
                  <a:cubicBezTo>
                    <a:pt x="176684" y="0"/>
                    <a:pt x="210379" y="33725"/>
                    <a:pt x="210379" y="75145"/>
                  </a:cubicBezTo>
                  <a:cubicBezTo>
                    <a:pt x="210379" y="116565"/>
                    <a:pt x="176655" y="150290"/>
                    <a:pt x="135234" y="150290"/>
                  </a:cubicBezTo>
                  <a:cubicBezTo>
                    <a:pt x="93814" y="150290"/>
                    <a:pt x="60089" y="116565"/>
                    <a:pt x="60089" y="75145"/>
                  </a:cubicBezTo>
                  <a:cubicBezTo>
                    <a:pt x="60089" y="33725"/>
                    <a:pt x="93814" y="0"/>
                    <a:pt x="135234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949" name="Group 948">
            <a:extLst>
              <a:ext uri="{FF2B5EF4-FFF2-40B4-BE49-F238E27FC236}">
                <a16:creationId xmlns:a16="http://schemas.microsoft.com/office/drawing/2014/main" id="{0F8B3B6C-B736-1522-F2E5-06375A883D06}"/>
              </a:ext>
            </a:extLst>
          </p:cNvPr>
          <p:cNvGrpSpPr/>
          <p:nvPr/>
        </p:nvGrpSpPr>
        <p:grpSpPr>
          <a:xfrm>
            <a:off x="2954945" y="2521517"/>
            <a:ext cx="758821" cy="738665"/>
            <a:chOff x="1818295" y="2521517"/>
            <a:chExt cx="758821" cy="738665"/>
          </a:xfrm>
        </p:grpSpPr>
        <p:grpSp>
          <p:nvGrpSpPr>
            <p:cNvPr id="950" name="Group 949">
              <a:extLst>
                <a:ext uri="{FF2B5EF4-FFF2-40B4-BE49-F238E27FC236}">
                  <a16:creationId xmlns:a16="http://schemas.microsoft.com/office/drawing/2014/main" id="{83AD8EE1-CE5C-E65C-3223-D6B14E4302F1}"/>
                </a:ext>
              </a:extLst>
            </p:cNvPr>
            <p:cNvGrpSpPr/>
            <p:nvPr/>
          </p:nvGrpSpPr>
          <p:grpSpPr>
            <a:xfrm>
              <a:off x="1818295" y="2560507"/>
              <a:ext cx="758821" cy="699674"/>
              <a:chOff x="8749519" y="450850"/>
              <a:chExt cx="741077" cy="683313"/>
            </a:xfrm>
            <a:solidFill>
              <a:schemeClr val="bg1">
                <a:lumMod val="95000"/>
              </a:schemeClr>
            </a:solidFill>
          </p:grpSpPr>
          <p:sp>
            <p:nvSpPr>
              <p:cNvPr id="952" name="Freeform 951">
                <a:extLst>
                  <a:ext uri="{FF2B5EF4-FFF2-40B4-BE49-F238E27FC236}">
                    <a16:creationId xmlns:a16="http://schemas.microsoft.com/office/drawing/2014/main" id="{C4FE4B21-EE2D-64F2-AB9A-D21C54D310DA}"/>
                  </a:ext>
                </a:extLst>
              </p:cNvPr>
              <p:cNvSpPr/>
              <p:nvPr/>
            </p:nvSpPr>
            <p:spPr>
              <a:xfrm>
                <a:off x="9235632" y="455490"/>
                <a:ext cx="254484" cy="678673"/>
              </a:xfrm>
              <a:custGeom>
                <a:avLst/>
                <a:gdLst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4 w 270502"/>
                  <a:gd name="connsiteY39" fmla="*/ 30058 h 721392"/>
                  <a:gd name="connsiteX40" fmla="*/ 90148 w 270502"/>
                  <a:gd name="connsiteY40" fmla="*/ 75145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90149 w 270502"/>
                  <a:gd name="connsiteY44" fmla="*/ 75145 h 721392"/>
                  <a:gd name="connsiteX45" fmla="*/ 103382 w 270502"/>
                  <a:gd name="connsiteY45" fmla="*/ 43280 h 721392"/>
                  <a:gd name="connsiteX46" fmla="*/ 135235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90149 w 270502"/>
                  <a:gd name="connsiteY45" fmla="*/ 75145 h 721392"/>
                  <a:gd name="connsiteX46" fmla="*/ 135235 w 270502"/>
                  <a:gd name="connsiteY46" fmla="*/ 30058 h 721392"/>
                  <a:gd name="connsiteX47" fmla="*/ 135234 w 270502"/>
                  <a:gd name="connsiteY47" fmla="*/ 30058 h 721392"/>
                  <a:gd name="connsiteX48" fmla="*/ 135234 w 270502"/>
                  <a:gd name="connsiteY48" fmla="*/ 0 h 721392"/>
                  <a:gd name="connsiteX49" fmla="*/ 210379 w 270502"/>
                  <a:gd name="connsiteY49" fmla="*/ 75145 h 721392"/>
                  <a:gd name="connsiteX50" fmla="*/ 135234 w 270502"/>
                  <a:gd name="connsiteY50" fmla="*/ 150290 h 721392"/>
                  <a:gd name="connsiteX51" fmla="*/ 60089 w 270502"/>
                  <a:gd name="connsiteY51" fmla="*/ 75145 h 721392"/>
                  <a:gd name="connsiteX52" fmla="*/ 135234 w 270502"/>
                  <a:gd name="connsiteY52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0 h 721392"/>
                  <a:gd name="connsiteX47" fmla="*/ 210379 w 270502"/>
                  <a:gd name="connsiteY47" fmla="*/ 75145 h 721392"/>
                  <a:gd name="connsiteX48" fmla="*/ 135234 w 270502"/>
                  <a:gd name="connsiteY48" fmla="*/ 150290 h 721392"/>
                  <a:gd name="connsiteX49" fmla="*/ 60089 w 270502"/>
                  <a:gd name="connsiteY49" fmla="*/ 75145 h 721392"/>
                  <a:gd name="connsiteX50" fmla="*/ 135234 w 270502"/>
                  <a:gd name="connsiteY50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5 w 270502"/>
                  <a:gd name="connsiteY44" fmla="*/ 30058 h 721392"/>
                  <a:gd name="connsiteX45" fmla="*/ 135234 w 270502"/>
                  <a:gd name="connsiteY45" fmla="*/ 0 h 721392"/>
                  <a:gd name="connsiteX46" fmla="*/ 210379 w 270502"/>
                  <a:gd name="connsiteY46" fmla="*/ 75145 h 721392"/>
                  <a:gd name="connsiteX47" fmla="*/ 135234 w 270502"/>
                  <a:gd name="connsiteY47" fmla="*/ 150290 h 721392"/>
                  <a:gd name="connsiteX48" fmla="*/ 60089 w 270502"/>
                  <a:gd name="connsiteY48" fmla="*/ 75145 h 721392"/>
                  <a:gd name="connsiteX49" fmla="*/ 135234 w 270502"/>
                  <a:gd name="connsiteY49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03371 w 270502"/>
                  <a:gd name="connsiteY40" fmla="*/ 107010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4 w 270502"/>
                  <a:gd name="connsiteY44" fmla="*/ 0 h 721392"/>
                  <a:gd name="connsiteX45" fmla="*/ 210379 w 270502"/>
                  <a:gd name="connsiteY45" fmla="*/ 75145 h 721392"/>
                  <a:gd name="connsiteX46" fmla="*/ 135234 w 270502"/>
                  <a:gd name="connsiteY46" fmla="*/ 150290 h 721392"/>
                  <a:gd name="connsiteX47" fmla="*/ 60089 w 270502"/>
                  <a:gd name="connsiteY47" fmla="*/ 75145 h 721392"/>
                  <a:gd name="connsiteX48" fmla="*/ 135234 w 270502"/>
                  <a:gd name="connsiteY48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120232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35234 w 270502"/>
                  <a:gd name="connsiteY43" fmla="*/ 0 h 721392"/>
                  <a:gd name="connsiteX44" fmla="*/ 210379 w 270502"/>
                  <a:gd name="connsiteY44" fmla="*/ 75145 h 721392"/>
                  <a:gd name="connsiteX45" fmla="*/ 135234 w 270502"/>
                  <a:gd name="connsiteY45" fmla="*/ 150290 h 721392"/>
                  <a:gd name="connsiteX46" fmla="*/ 60089 w 270502"/>
                  <a:gd name="connsiteY46" fmla="*/ 75145 h 721392"/>
                  <a:gd name="connsiteX47" fmla="*/ 135234 w 270502"/>
                  <a:gd name="connsiteY47" fmla="*/ 0 h 721392"/>
                  <a:gd name="connsiteX0" fmla="*/ 35142 w 270502"/>
                  <a:gd name="connsiteY0" fmla="*/ 447684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5 w 270502"/>
                  <a:gd name="connsiteY39" fmla="*/ 120232 h 721392"/>
                  <a:gd name="connsiteX40" fmla="*/ 135234 w 270502"/>
                  <a:gd name="connsiteY40" fmla="*/ 120232 h 721392"/>
                  <a:gd name="connsiteX41" fmla="*/ 135235 w 270502"/>
                  <a:gd name="connsiteY41" fmla="*/ 120232 h 721392"/>
                  <a:gd name="connsiteX42" fmla="*/ 135234 w 270502"/>
                  <a:gd name="connsiteY42" fmla="*/ 0 h 721392"/>
                  <a:gd name="connsiteX43" fmla="*/ 210379 w 270502"/>
                  <a:gd name="connsiteY43" fmla="*/ 75145 h 721392"/>
                  <a:gd name="connsiteX44" fmla="*/ 135234 w 270502"/>
                  <a:gd name="connsiteY44" fmla="*/ 150290 h 721392"/>
                  <a:gd name="connsiteX45" fmla="*/ 60089 w 270502"/>
                  <a:gd name="connsiteY45" fmla="*/ 75145 h 721392"/>
                  <a:gd name="connsiteX46" fmla="*/ 135234 w 270502"/>
                  <a:gd name="connsiteY46" fmla="*/ 0 h 721392"/>
                  <a:gd name="connsiteX0" fmla="*/ 35142 w 270502"/>
                  <a:gd name="connsiteY0" fmla="*/ 447684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35142 w 270502"/>
                  <a:gd name="connsiteY22" fmla="*/ 447684 h 721392"/>
                  <a:gd name="connsiteX23" fmla="*/ 96852 w 270502"/>
                  <a:gd name="connsiteY23" fmla="*/ 180349 h 721392"/>
                  <a:gd name="connsiteX24" fmla="*/ 173589 w 270502"/>
                  <a:gd name="connsiteY24" fmla="*/ 180349 h 721392"/>
                  <a:gd name="connsiteX25" fmla="*/ 250238 w 270502"/>
                  <a:gd name="connsiteY25" fmla="*/ 253359 h 721392"/>
                  <a:gd name="connsiteX26" fmla="*/ 270166 w 270502"/>
                  <a:gd name="connsiteY26" fmla="*/ 427937 h 721392"/>
                  <a:gd name="connsiteX27" fmla="*/ 257782 w 270502"/>
                  <a:gd name="connsiteY27" fmla="*/ 467703 h 721392"/>
                  <a:gd name="connsiteX28" fmla="*/ 226913 w 270502"/>
                  <a:gd name="connsiteY28" fmla="*/ 482882 h 721392"/>
                  <a:gd name="connsiteX29" fmla="*/ 210320 w 270502"/>
                  <a:gd name="connsiteY29" fmla="*/ 707475 h 721392"/>
                  <a:gd name="connsiteX30" fmla="*/ 195351 w 270502"/>
                  <a:gd name="connsiteY30" fmla="*/ 721392 h 721392"/>
                  <a:gd name="connsiteX31" fmla="*/ 75119 w 270502"/>
                  <a:gd name="connsiteY31" fmla="*/ 721392 h 721392"/>
                  <a:gd name="connsiteX32" fmla="*/ 60151 w 270502"/>
                  <a:gd name="connsiteY32" fmla="*/ 707475 h 721392"/>
                  <a:gd name="connsiteX33" fmla="*/ 43558 w 270502"/>
                  <a:gd name="connsiteY33" fmla="*/ 482882 h 721392"/>
                  <a:gd name="connsiteX34" fmla="*/ 12689 w 270502"/>
                  <a:gd name="connsiteY34" fmla="*/ 467703 h 721392"/>
                  <a:gd name="connsiteX35" fmla="*/ 335 w 270502"/>
                  <a:gd name="connsiteY35" fmla="*/ 427937 h 721392"/>
                  <a:gd name="connsiteX36" fmla="*/ 20264 w 270502"/>
                  <a:gd name="connsiteY36" fmla="*/ 253359 h 721392"/>
                  <a:gd name="connsiteX37" fmla="*/ 96852 w 270502"/>
                  <a:gd name="connsiteY37" fmla="*/ 180349 h 721392"/>
                  <a:gd name="connsiteX38" fmla="*/ 135235 w 270502"/>
                  <a:gd name="connsiteY38" fmla="*/ 120232 h 721392"/>
                  <a:gd name="connsiteX39" fmla="*/ 135234 w 270502"/>
                  <a:gd name="connsiteY39" fmla="*/ 120232 h 721392"/>
                  <a:gd name="connsiteX40" fmla="*/ 135235 w 270502"/>
                  <a:gd name="connsiteY40" fmla="*/ 120232 h 721392"/>
                  <a:gd name="connsiteX41" fmla="*/ 135234 w 270502"/>
                  <a:gd name="connsiteY41" fmla="*/ 0 h 721392"/>
                  <a:gd name="connsiteX42" fmla="*/ 210379 w 270502"/>
                  <a:gd name="connsiteY42" fmla="*/ 75145 h 721392"/>
                  <a:gd name="connsiteX43" fmla="*/ 135234 w 270502"/>
                  <a:gd name="connsiteY43" fmla="*/ 150290 h 721392"/>
                  <a:gd name="connsiteX44" fmla="*/ 60089 w 270502"/>
                  <a:gd name="connsiteY44" fmla="*/ 75145 h 721392"/>
                  <a:gd name="connsiteX45" fmla="*/ 135234 w 270502"/>
                  <a:gd name="connsiteY45" fmla="*/ 0 h 721392"/>
                  <a:gd name="connsiteX0" fmla="*/ 46144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96852 w 270502"/>
                  <a:gd name="connsiteY22" fmla="*/ 180349 h 721392"/>
                  <a:gd name="connsiteX23" fmla="*/ 173589 w 270502"/>
                  <a:gd name="connsiteY23" fmla="*/ 180349 h 721392"/>
                  <a:gd name="connsiteX24" fmla="*/ 250238 w 270502"/>
                  <a:gd name="connsiteY24" fmla="*/ 253359 h 721392"/>
                  <a:gd name="connsiteX25" fmla="*/ 270166 w 270502"/>
                  <a:gd name="connsiteY25" fmla="*/ 427937 h 721392"/>
                  <a:gd name="connsiteX26" fmla="*/ 257782 w 270502"/>
                  <a:gd name="connsiteY26" fmla="*/ 467703 h 721392"/>
                  <a:gd name="connsiteX27" fmla="*/ 226913 w 270502"/>
                  <a:gd name="connsiteY27" fmla="*/ 482882 h 721392"/>
                  <a:gd name="connsiteX28" fmla="*/ 210320 w 270502"/>
                  <a:gd name="connsiteY28" fmla="*/ 707475 h 721392"/>
                  <a:gd name="connsiteX29" fmla="*/ 195351 w 270502"/>
                  <a:gd name="connsiteY29" fmla="*/ 721392 h 721392"/>
                  <a:gd name="connsiteX30" fmla="*/ 75119 w 270502"/>
                  <a:gd name="connsiteY30" fmla="*/ 721392 h 721392"/>
                  <a:gd name="connsiteX31" fmla="*/ 60151 w 270502"/>
                  <a:gd name="connsiteY31" fmla="*/ 707475 h 721392"/>
                  <a:gd name="connsiteX32" fmla="*/ 43558 w 270502"/>
                  <a:gd name="connsiteY32" fmla="*/ 482882 h 721392"/>
                  <a:gd name="connsiteX33" fmla="*/ 12689 w 270502"/>
                  <a:gd name="connsiteY33" fmla="*/ 467703 h 721392"/>
                  <a:gd name="connsiteX34" fmla="*/ 335 w 270502"/>
                  <a:gd name="connsiteY34" fmla="*/ 427937 h 721392"/>
                  <a:gd name="connsiteX35" fmla="*/ 20264 w 270502"/>
                  <a:gd name="connsiteY35" fmla="*/ 253359 h 721392"/>
                  <a:gd name="connsiteX36" fmla="*/ 96852 w 270502"/>
                  <a:gd name="connsiteY36" fmla="*/ 180349 h 721392"/>
                  <a:gd name="connsiteX37" fmla="*/ 135235 w 270502"/>
                  <a:gd name="connsiteY37" fmla="*/ 120232 h 721392"/>
                  <a:gd name="connsiteX38" fmla="*/ 135234 w 270502"/>
                  <a:gd name="connsiteY38" fmla="*/ 120232 h 721392"/>
                  <a:gd name="connsiteX39" fmla="*/ 135235 w 270502"/>
                  <a:gd name="connsiteY39" fmla="*/ 120232 h 721392"/>
                  <a:gd name="connsiteX40" fmla="*/ 135234 w 270502"/>
                  <a:gd name="connsiteY40" fmla="*/ 0 h 721392"/>
                  <a:gd name="connsiteX41" fmla="*/ 210379 w 270502"/>
                  <a:gd name="connsiteY41" fmla="*/ 75145 h 721392"/>
                  <a:gd name="connsiteX42" fmla="*/ 135234 w 270502"/>
                  <a:gd name="connsiteY42" fmla="*/ 150290 h 721392"/>
                  <a:gd name="connsiteX43" fmla="*/ 60089 w 270502"/>
                  <a:gd name="connsiteY43" fmla="*/ 75145 h 721392"/>
                  <a:gd name="connsiteX44" fmla="*/ 135234 w 270502"/>
                  <a:gd name="connsiteY44" fmla="*/ 0 h 721392"/>
                  <a:gd name="connsiteX0" fmla="*/ 57565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96852 w 270502"/>
                  <a:gd name="connsiteY21" fmla="*/ 180349 h 721392"/>
                  <a:gd name="connsiteX22" fmla="*/ 173589 w 270502"/>
                  <a:gd name="connsiteY22" fmla="*/ 180349 h 721392"/>
                  <a:gd name="connsiteX23" fmla="*/ 250238 w 270502"/>
                  <a:gd name="connsiteY23" fmla="*/ 253359 h 721392"/>
                  <a:gd name="connsiteX24" fmla="*/ 270166 w 270502"/>
                  <a:gd name="connsiteY24" fmla="*/ 427937 h 721392"/>
                  <a:gd name="connsiteX25" fmla="*/ 257782 w 270502"/>
                  <a:gd name="connsiteY25" fmla="*/ 467703 h 721392"/>
                  <a:gd name="connsiteX26" fmla="*/ 226913 w 270502"/>
                  <a:gd name="connsiteY26" fmla="*/ 482882 h 721392"/>
                  <a:gd name="connsiteX27" fmla="*/ 210320 w 270502"/>
                  <a:gd name="connsiteY27" fmla="*/ 707475 h 721392"/>
                  <a:gd name="connsiteX28" fmla="*/ 195351 w 270502"/>
                  <a:gd name="connsiteY28" fmla="*/ 721392 h 721392"/>
                  <a:gd name="connsiteX29" fmla="*/ 75119 w 270502"/>
                  <a:gd name="connsiteY29" fmla="*/ 721392 h 721392"/>
                  <a:gd name="connsiteX30" fmla="*/ 60151 w 270502"/>
                  <a:gd name="connsiteY30" fmla="*/ 707475 h 721392"/>
                  <a:gd name="connsiteX31" fmla="*/ 43558 w 270502"/>
                  <a:gd name="connsiteY31" fmla="*/ 482882 h 721392"/>
                  <a:gd name="connsiteX32" fmla="*/ 12689 w 270502"/>
                  <a:gd name="connsiteY32" fmla="*/ 467703 h 721392"/>
                  <a:gd name="connsiteX33" fmla="*/ 335 w 270502"/>
                  <a:gd name="connsiteY33" fmla="*/ 427937 h 721392"/>
                  <a:gd name="connsiteX34" fmla="*/ 20264 w 270502"/>
                  <a:gd name="connsiteY34" fmla="*/ 253359 h 721392"/>
                  <a:gd name="connsiteX35" fmla="*/ 96852 w 270502"/>
                  <a:gd name="connsiteY35" fmla="*/ 180349 h 721392"/>
                  <a:gd name="connsiteX36" fmla="*/ 135235 w 270502"/>
                  <a:gd name="connsiteY36" fmla="*/ 120232 h 721392"/>
                  <a:gd name="connsiteX37" fmla="*/ 135234 w 270502"/>
                  <a:gd name="connsiteY37" fmla="*/ 120232 h 721392"/>
                  <a:gd name="connsiteX38" fmla="*/ 135235 w 270502"/>
                  <a:gd name="connsiteY38" fmla="*/ 120232 h 721392"/>
                  <a:gd name="connsiteX39" fmla="*/ 135234 w 270502"/>
                  <a:gd name="connsiteY39" fmla="*/ 0 h 721392"/>
                  <a:gd name="connsiteX40" fmla="*/ 210379 w 270502"/>
                  <a:gd name="connsiteY40" fmla="*/ 75145 h 721392"/>
                  <a:gd name="connsiteX41" fmla="*/ 135234 w 270502"/>
                  <a:gd name="connsiteY41" fmla="*/ 150290 h 721392"/>
                  <a:gd name="connsiteX42" fmla="*/ 60089 w 270502"/>
                  <a:gd name="connsiteY42" fmla="*/ 75145 h 721392"/>
                  <a:gd name="connsiteX43" fmla="*/ 135234 w 270502"/>
                  <a:gd name="connsiteY43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96852 w 270502"/>
                  <a:gd name="connsiteY20" fmla="*/ 180349 h 721392"/>
                  <a:gd name="connsiteX21" fmla="*/ 173589 w 270502"/>
                  <a:gd name="connsiteY21" fmla="*/ 180349 h 721392"/>
                  <a:gd name="connsiteX22" fmla="*/ 250238 w 270502"/>
                  <a:gd name="connsiteY22" fmla="*/ 253359 h 721392"/>
                  <a:gd name="connsiteX23" fmla="*/ 270166 w 270502"/>
                  <a:gd name="connsiteY23" fmla="*/ 427937 h 721392"/>
                  <a:gd name="connsiteX24" fmla="*/ 257782 w 270502"/>
                  <a:gd name="connsiteY24" fmla="*/ 467703 h 721392"/>
                  <a:gd name="connsiteX25" fmla="*/ 226913 w 270502"/>
                  <a:gd name="connsiteY25" fmla="*/ 482882 h 721392"/>
                  <a:gd name="connsiteX26" fmla="*/ 210320 w 270502"/>
                  <a:gd name="connsiteY26" fmla="*/ 707475 h 721392"/>
                  <a:gd name="connsiteX27" fmla="*/ 195351 w 270502"/>
                  <a:gd name="connsiteY27" fmla="*/ 721392 h 721392"/>
                  <a:gd name="connsiteX28" fmla="*/ 75119 w 270502"/>
                  <a:gd name="connsiteY28" fmla="*/ 721392 h 721392"/>
                  <a:gd name="connsiteX29" fmla="*/ 60151 w 270502"/>
                  <a:gd name="connsiteY29" fmla="*/ 707475 h 721392"/>
                  <a:gd name="connsiteX30" fmla="*/ 43558 w 270502"/>
                  <a:gd name="connsiteY30" fmla="*/ 482882 h 721392"/>
                  <a:gd name="connsiteX31" fmla="*/ 12689 w 270502"/>
                  <a:gd name="connsiteY31" fmla="*/ 467703 h 721392"/>
                  <a:gd name="connsiteX32" fmla="*/ 335 w 270502"/>
                  <a:gd name="connsiteY32" fmla="*/ 427937 h 721392"/>
                  <a:gd name="connsiteX33" fmla="*/ 20264 w 270502"/>
                  <a:gd name="connsiteY33" fmla="*/ 253359 h 721392"/>
                  <a:gd name="connsiteX34" fmla="*/ 96852 w 270502"/>
                  <a:gd name="connsiteY34" fmla="*/ 180349 h 721392"/>
                  <a:gd name="connsiteX35" fmla="*/ 135235 w 270502"/>
                  <a:gd name="connsiteY35" fmla="*/ 120232 h 721392"/>
                  <a:gd name="connsiteX36" fmla="*/ 135234 w 270502"/>
                  <a:gd name="connsiteY36" fmla="*/ 120232 h 721392"/>
                  <a:gd name="connsiteX37" fmla="*/ 135235 w 270502"/>
                  <a:gd name="connsiteY37" fmla="*/ 120232 h 721392"/>
                  <a:gd name="connsiteX38" fmla="*/ 135234 w 270502"/>
                  <a:gd name="connsiteY38" fmla="*/ 0 h 721392"/>
                  <a:gd name="connsiteX39" fmla="*/ 210379 w 270502"/>
                  <a:gd name="connsiteY39" fmla="*/ 75145 h 721392"/>
                  <a:gd name="connsiteX40" fmla="*/ 135234 w 270502"/>
                  <a:gd name="connsiteY40" fmla="*/ 150290 h 721392"/>
                  <a:gd name="connsiteX41" fmla="*/ 60089 w 270502"/>
                  <a:gd name="connsiteY41" fmla="*/ 75145 h 721392"/>
                  <a:gd name="connsiteX42" fmla="*/ 135234 w 270502"/>
                  <a:gd name="connsiteY42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57565 w 270502"/>
                  <a:gd name="connsiteY2" fmla="*/ 452884 h 721392"/>
                  <a:gd name="connsiteX3" fmla="*/ 72565 w 270502"/>
                  <a:gd name="connsiteY3" fmla="*/ 466801 h 721392"/>
                  <a:gd name="connsiteX4" fmla="*/ 89097 w 270502"/>
                  <a:gd name="connsiteY4" fmla="*/ 691334 h 721392"/>
                  <a:gd name="connsiteX5" fmla="*/ 181404 w 270502"/>
                  <a:gd name="connsiteY5" fmla="*/ 691334 h 721392"/>
                  <a:gd name="connsiteX6" fmla="*/ 197967 w 270502"/>
                  <a:gd name="connsiteY6" fmla="*/ 466801 h 721392"/>
                  <a:gd name="connsiteX7" fmla="*/ 212965 w 270502"/>
                  <a:gd name="connsiteY7" fmla="*/ 452884 h 721392"/>
                  <a:gd name="connsiteX8" fmla="*/ 224418 w 270502"/>
                  <a:gd name="connsiteY8" fmla="*/ 452884 h 721392"/>
                  <a:gd name="connsiteX9" fmla="*/ 235419 w 270502"/>
                  <a:gd name="connsiteY9" fmla="*/ 447685 h 721392"/>
                  <a:gd name="connsiteX10" fmla="*/ 240348 w 270502"/>
                  <a:gd name="connsiteY10" fmla="*/ 431333 h 721392"/>
                  <a:gd name="connsiteX11" fmla="*/ 240348 w 270502"/>
                  <a:gd name="connsiteY11" fmla="*/ 431332 h 721392"/>
                  <a:gd name="connsiteX12" fmla="*/ 235419 w 270502"/>
                  <a:gd name="connsiteY12" fmla="*/ 447684 h 721392"/>
                  <a:gd name="connsiteX13" fmla="*/ 224418 w 270502"/>
                  <a:gd name="connsiteY13" fmla="*/ 452883 h 721392"/>
                  <a:gd name="connsiteX14" fmla="*/ 212965 w 270502"/>
                  <a:gd name="connsiteY14" fmla="*/ 452883 h 721392"/>
                  <a:gd name="connsiteX15" fmla="*/ 197967 w 270502"/>
                  <a:gd name="connsiteY15" fmla="*/ 466800 h 721392"/>
                  <a:gd name="connsiteX16" fmla="*/ 181404 w 270502"/>
                  <a:gd name="connsiteY16" fmla="*/ 691333 h 721392"/>
                  <a:gd name="connsiteX17" fmla="*/ 89097 w 270502"/>
                  <a:gd name="connsiteY17" fmla="*/ 691333 h 721392"/>
                  <a:gd name="connsiteX18" fmla="*/ 72565 w 270502"/>
                  <a:gd name="connsiteY18" fmla="*/ 466800 h 721392"/>
                  <a:gd name="connsiteX19" fmla="*/ 96852 w 270502"/>
                  <a:gd name="connsiteY19" fmla="*/ 180349 h 721392"/>
                  <a:gd name="connsiteX20" fmla="*/ 173589 w 270502"/>
                  <a:gd name="connsiteY20" fmla="*/ 180349 h 721392"/>
                  <a:gd name="connsiteX21" fmla="*/ 250238 w 270502"/>
                  <a:gd name="connsiteY21" fmla="*/ 253359 h 721392"/>
                  <a:gd name="connsiteX22" fmla="*/ 270166 w 270502"/>
                  <a:gd name="connsiteY22" fmla="*/ 427937 h 721392"/>
                  <a:gd name="connsiteX23" fmla="*/ 257782 w 270502"/>
                  <a:gd name="connsiteY23" fmla="*/ 467703 h 721392"/>
                  <a:gd name="connsiteX24" fmla="*/ 226913 w 270502"/>
                  <a:gd name="connsiteY24" fmla="*/ 482882 h 721392"/>
                  <a:gd name="connsiteX25" fmla="*/ 210320 w 270502"/>
                  <a:gd name="connsiteY25" fmla="*/ 707475 h 721392"/>
                  <a:gd name="connsiteX26" fmla="*/ 195351 w 270502"/>
                  <a:gd name="connsiteY26" fmla="*/ 721392 h 721392"/>
                  <a:gd name="connsiteX27" fmla="*/ 75119 w 270502"/>
                  <a:gd name="connsiteY27" fmla="*/ 721392 h 721392"/>
                  <a:gd name="connsiteX28" fmla="*/ 60151 w 270502"/>
                  <a:gd name="connsiteY28" fmla="*/ 707475 h 721392"/>
                  <a:gd name="connsiteX29" fmla="*/ 43558 w 270502"/>
                  <a:gd name="connsiteY29" fmla="*/ 482882 h 721392"/>
                  <a:gd name="connsiteX30" fmla="*/ 12689 w 270502"/>
                  <a:gd name="connsiteY30" fmla="*/ 467703 h 721392"/>
                  <a:gd name="connsiteX31" fmla="*/ 335 w 270502"/>
                  <a:gd name="connsiteY31" fmla="*/ 427937 h 721392"/>
                  <a:gd name="connsiteX32" fmla="*/ 20264 w 270502"/>
                  <a:gd name="connsiteY32" fmla="*/ 253359 h 721392"/>
                  <a:gd name="connsiteX33" fmla="*/ 96852 w 270502"/>
                  <a:gd name="connsiteY33" fmla="*/ 180349 h 721392"/>
                  <a:gd name="connsiteX34" fmla="*/ 135235 w 270502"/>
                  <a:gd name="connsiteY34" fmla="*/ 120232 h 721392"/>
                  <a:gd name="connsiteX35" fmla="*/ 135234 w 270502"/>
                  <a:gd name="connsiteY35" fmla="*/ 120232 h 721392"/>
                  <a:gd name="connsiteX36" fmla="*/ 135235 w 270502"/>
                  <a:gd name="connsiteY36" fmla="*/ 120232 h 721392"/>
                  <a:gd name="connsiteX37" fmla="*/ 135234 w 270502"/>
                  <a:gd name="connsiteY37" fmla="*/ 0 h 721392"/>
                  <a:gd name="connsiteX38" fmla="*/ 210379 w 270502"/>
                  <a:gd name="connsiteY38" fmla="*/ 75145 h 721392"/>
                  <a:gd name="connsiteX39" fmla="*/ 135234 w 270502"/>
                  <a:gd name="connsiteY39" fmla="*/ 150290 h 721392"/>
                  <a:gd name="connsiteX40" fmla="*/ 60089 w 270502"/>
                  <a:gd name="connsiteY40" fmla="*/ 75145 h 721392"/>
                  <a:gd name="connsiteX41" fmla="*/ 135234 w 270502"/>
                  <a:gd name="connsiteY41" fmla="*/ 0 h 721392"/>
                  <a:gd name="connsiteX0" fmla="*/ 72565 w 270502"/>
                  <a:gd name="connsiteY0" fmla="*/ 466800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72565 w 270502"/>
                  <a:gd name="connsiteY17" fmla="*/ 466800 h 721392"/>
                  <a:gd name="connsiteX18" fmla="*/ 96852 w 270502"/>
                  <a:gd name="connsiteY18" fmla="*/ 180349 h 721392"/>
                  <a:gd name="connsiteX19" fmla="*/ 173589 w 270502"/>
                  <a:gd name="connsiteY19" fmla="*/ 180349 h 721392"/>
                  <a:gd name="connsiteX20" fmla="*/ 250238 w 270502"/>
                  <a:gd name="connsiteY20" fmla="*/ 253359 h 721392"/>
                  <a:gd name="connsiteX21" fmla="*/ 270166 w 270502"/>
                  <a:gd name="connsiteY21" fmla="*/ 427937 h 721392"/>
                  <a:gd name="connsiteX22" fmla="*/ 257782 w 270502"/>
                  <a:gd name="connsiteY22" fmla="*/ 467703 h 721392"/>
                  <a:gd name="connsiteX23" fmla="*/ 226913 w 270502"/>
                  <a:gd name="connsiteY23" fmla="*/ 482882 h 721392"/>
                  <a:gd name="connsiteX24" fmla="*/ 210320 w 270502"/>
                  <a:gd name="connsiteY24" fmla="*/ 707475 h 721392"/>
                  <a:gd name="connsiteX25" fmla="*/ 195351 w 270502"/>
                  <a:gd name="connsiteY25" fmla="*/ 721392 h 721392"/>
                  <a:gd name="connsiteX26" fmla="*/ 75119 w 270502"/>
                  <a:gd name="connsiteY26" fmla="*/ 721392 h 721392"/>
                  <a:gd name="connsiteX27" fmla="*/ 60151 w 270502"/>
                  <a:gd name="connsiteY27" fmla="*/ 707475 h 721392"/>
                  <a:gd name="connsiteX28" fmla="*/ 43558 w 270502"/>
                  <a:gd name="connsiteY28" fmla="*/ 482882 h 721392"/>
                  <a:gd name="connsiteX29" fmla="*/ 12689 w 270502"/>
                  <a:gd name="connsiteY29" fmla="*/ 467703 h 721392"/>
                  <a:gd name="connsiteX30" fmla="*/ 335 w 270502"/>
                  <a:gd name="connsiteY30" fmla="*/ 427937 h 721392"/>
                  <a:gd name="connsiteX31" fmla="*/ 20264 w 270502"/>
                  <a:gd name="connsiteY31" fmla="*/ 253359 h 721392"/>
                  <a:gd name="connsiteX32" fmla="*/ 96852 w 270502"/>
                  <a:gd name="connsiteY32" fmla="*/ 180349 h 721392"/>
                  <a:gd name="connsiteX33" fmla="*/ 135235 w 270502"/>
                  <a:gd name="connsiteY33" fmla="*/ 120232 h 721392"/>
                  <a:gd name="connsiteX34" fmla="*/ 135234 w 270502"/>
                  <a:gd name="connsiteY34" fmla="*/ 120232 h 721392"/>
                  <a:gd name="connsiteX35" fmla="*/ 135235 w 270502"/>
                  <a:gd name="connsiteY35" fmla="*/ 120232 h 721392"/>
                  <a:gd name="connsiteX36" fmla="*/ 135234 w 270502"/>
                  <a:gd name="connsiteY36" fmla="*/ 0 h 721392"/>
                  <a:gd name="connsiteX37" fmla="*/ 210379 w 270502"/>
                  <a:gd name="connsiteY37" fmla="*/ 75145 h 721392"/>
                  <a:gd name="connsiteX38" fmla="*/ 135234 w 270502"/>
                  <a:gd name="connsiteY38" fmla="*/ 150290 h 721392"/>
                  <a:gd name="connsiteX39" fmla="*/ 60089 w 270502"/>
                  <a:gd name="connsiteY39" fmla="*/ 75145 h 721392"/>
                  <a:gd name="connsiteX40" fmla="*/ 135234 w 270502"/>
                  <a:gd name="connsiteY40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96852 w 270502"/>
                  <a:gd name="connsiteY17" fmla="*/ 180349 h 721392"/>
                  <a:gd name="connsiteX18" fmla="*/ 173589 w 270502"/>
                  <a:gd name="connsiteY18" fmla="*/ 180349 h 721392"/>
                  <a:gd name="connsiteX19" fmla="*/ 250238 w 270502"/>
                  <a:gd name="connsiteY19" fmla="*/ 253359 h 721392"/>
                  <a:gd name="connsiteX20" fmla="*/ 270166 w 270502"/>
                  <a:gd name="connsiteY20" fmla="*/ 427937 h 721392"/>
                  <a:gd name="connsiteX21" fmla="*/ 257782 w 270502"/>
                  <a:gd name="connsiteY21" fmla="*/ 467703 h 721392"/>
                  <a:gd name="connsiteX22" fmla="*/ 226913 w 270502"/>
                  <a:gd name="connsiteY22" fmla="*/ 482882 h 721392"/>
                  <a:gd name="connsiteX23" fmla="*/ 210320 w 270502"/>
                  <a:gd name="connsiteY23" fmla="*/ 707475 h 721392"/>
                  <a:gd name="connsiteX24" fmla="*/ 195351 w 270502"/>
                  <a:gd name="connsiteY24" fmla="*/ 721392 h 721392"/>
                  <a:gd name="connsiteX25" fmla="*/ 75119 w 270502"/>
                  <a:gd name="connsiteY25" fmla="*/ 721392 h 721392"/>
                  <a:gd name="connsiteX26" fmla="*/ 60151 w 270502"/>
                  <a:gd name="connsiteY26" fmla="*/ 707475 h 721392"/>
                  <a:gd name="connsiteX27" fmla="*/ 43558 w 270502"/>
                  <a:gd name="connsiteY27" fmla="*/ 482882 h 721392"/>
                  <a:gd name="connsiteX28" fmla="*/ 12689 w 270502"/>
                  <a:gd name="connsiteY28" fmla="*/ 467703 h 721392"/>
                  <a:gd name="connsiteX29" fmla="*/ 335 w 270502"/>
                  <a:gd name="connsiteY29" fmla="*/ 427937 h 721392"/>
                  <a:gd name="connsiteX30" fmla="*/ 20264 w 270502"/>
                  <a:gd name="connsiteY30" fmla="*/ 253359 h 721392"/>
                  <a:gd name="connsiteX31" fmla="*/ 96852 w 270502"/>
                  <a:gd name="connsiteY31" fmla="*/ 180349 h 721392"/>
                  <a:gd name="connsiteX32" fmla="*/ 135235 w 270502"/>
                  <a:gd name="connsiteY32" fmla="*/ 120232 h 721392"/>
                  <a:gd name="connsiteX33" fmla="*/ 135234 w 270502"/>
                  <a:gd name="connsiteY33" fmla="*/ 120232 h 721392"/>
                  <a:gd name="connsiteX34" fmla="*/ 135235 w 270502"/>
                  <a:gd name="connsiteY34" fmla="*/ 120232 h 721392"/>
                  <a:gd name="connsiteX35" fmla="*/ 135234 w 270502"/>
                  <a:gd name="connsiteY35" fmla="*/ 0 h 721392"/>
                  <a:gd name="connsiteX36" fmla="*/ 210379 w 270502"/>
                  <a:gd name="connsiteY36" fmla="*/ 75145 h 721392"/>
                  <a:gd name="connsiteX37" fmla="*/ 135234 w 270502"/>
                  <a:gd name="connsiteY37" fmla="*/ 150290 h 721392"/>
                  <a:gd name="connsiteX38" fmla="*/ 60089 w 270502"/>
                  <a:gd name="connsiteY38" fmla="*/ 75145 h 721392"/>
                  <a:gd name="connsiteX39" fmla="*/ 135234 w 270502"/>
                  <a:gd name="connsiteY39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89097 w 270502"/>
                  <a:gd name="connsiteY2" fmla="*/ 691334 h 721392"/>
                  <a:gd name="connsiteX3" fmla="*/ 181404 w 270502"/>
                  <a:gd name="connsiteY3" fmla="*/ 691334 h 721392"/>
                  <a:gd name="connsiteX4" fmla="*/ 197967 w 270502"/>
                  <a:gd name="connsiteY4" fmla="*/ 466801 h 721392"/>
                  <a:gd name="connsiteX5" fmla="*/ 212965 w 270502"/>
                  <a:gd name="connsiteY5" fmla="*/ 452884 h 721392"/>
                  <a:gd name="connsiteX6" fmla="*/ 224418 w 270502"/>
                  <a:gd name="connsiteY6" fmla="*/ 452884 h 721392"/>
                  <a:gd name="connsiteX7" fmla="*/ 235419 w 270502"/>
                  <a:gd name="connsiteY7" fmla="*/ 447685 h 721392"/>
                  <a:gd name="connsiteX8" fmla="*/ 240348 w 270502"/>
                  <a:gd name="connsiteY8" fmla="*/ 431333 h 721392"/>
                  <a:gd name="connsiteX9" fmla="*/ 240348 w 270502"/>
                  <a:gd name="connsiteY9" fmla="*/ 431332 h 721392"/>
                  <a:gd name="connsiteX10" fmla="*/ 235419 w 270502"/>
                  <a:gd name="connsiteY10" fmla="*/ 447684 h 721392"/>
                  <a:gd name="connsiteX11" fmla="*/ 224418 w 270502"/>
                  <a:gd name="connsiteY11" fmla="*/ 452883 h 721392"/>
                  <a:gd name="connsiteX12" fmla="*/ 212965 w 270502"/>
                  <a:gd name="connsiteY12" fmla="*/ 452883 h 721392"/>
                  <a:gd name="connsiteX13" fmla="*/ 197967 w 270502"/>
                  <a:gd name="connsiteY13" fmla="*/ 466800 h 721392"/>
                  <a:gd name="connsiteX14" fmla="*/ 181404 w 270502"/>
                  <a:gd name="connsiteY14" fmla="*/ 691333 h 721392"/>
                  <a:gd name="connsiteX15" fmla="*/ 89097 w 270502"/>
                  <a:gd name="connsiteY15" fmla="*/ 691333 h 721392"/>
                  <a:gd name="connsiteX16" fmla="*/ 96852 w 270502"/>
                  <a:gd name="connsiteY16" fmla="*/ 180349 h 721392"/>
                  <a:gd name="connsiteX17" fmla="*/ 173589 w 270502"/>
                  <a:gd name="connsiteY17" fmla="*/ 180349 h 721392"/>
                  <a:gd name="connsiteX18" fmla="*/ 250238 w 270502"/>
                  <a:gd name="connsiteY18" fmla="*/ 253359 h 721392"/>
                  <a:gd name="connsiteX19" fmla="*/ 270166 w 270502"/>
                  <a:gd name="connsiteY19" fmla="*/ 427937 h 721392"/>
                  <a:gd name="connsiteX20" fmla="*/ 257782 w 270502"/>
                  <a:gd name="connsiteY20" fmla="*/ 467703 h 721392"/>
                  <a:gd name="connsiteX21" fmla="*/ 226913 w 270502"/>
                  <a:gd name="connsiteY21" fmla="*/ 482882 h 721392"/>
                  <a:gd name="connsiteX22" fmla="*/ 210320 w 270502"/>
                  <a:gd name="connsiteY22" fmla="*/ 707475 h 721392"/>
                  <a:gd name="connsiteX23" fmla="*/ 195351 w 270502"/>
                  <a:gd name="connsiteY23" fmla="*/ 721392 h 721392"/>
                  <a:gd name="connsiteX24" fmla="*/ 75119 w 270502"/>
                  <a:gd name="connsiteY24" fmla="*/ 721392 h 721392"/>
                  <a:gd name="connsiteX25" fmla="*/ 60151 w 270502"/>
                  <a:gd name="connsiteY25" fmla="*/ 707475 h 721392"/>
                  <a:gd name="connsiteX26" fmla="*/ 43558 w 270502"/>
                  <a:gd name="connsiteY26" fmla="*/ 482882 h 721392"/>
                  <a:gd name="connsiteX27" fmla="*/ 12689 w 270502"/>
                  <a:gd name="connsiteY27" fmla="*/ 467703 h 721392"/>
                  <a:gd name="connsiteX28" fmla="*/ 335 w 270502"/>
                  <a:gd name="connsiteY28" fmla="*/ 427937 h 721392"/>
                  <a:gd name="connsiteX29" fmla="*/ 20264 w 270502"/>
                  <a:gd name="connsiteY29" fmla="*/ 253359 h 721392"/>
                  <a:gd name="connsiteX30" fmla="*/ 96852 w 270502"/>
                  <a:gd name="connsiteY30" fmla="*/ 180349 h 721392"/>
                  <a:gd name="connsiteX31" fmla="*/ 135235 w 270502"/>
                  <a:gd name="connsiteY31" fmla="*/ 120232 h 721392"/>
                  <a:gd name="connsiteX32" fmla="*/ 135234 w 270502"/>
                  <a:gd name="connsiteY32" fmla="*/ 120232 h 721392"/>
                  <a:gd name="connsiteX33" fmla="*/ 135235 w 270502"/>
                  <a:gd name="connsiteY33" fmla="*/ 120232 h 721392"/>
                  <a:gd name="connsiteX34" fmla="*/ 135234 w 270502"/>
                  <a:gd name="connsiteY34" fmla="*/ 0 h 721392"/>
                  <a:gd name="connsiteX35" fmla="*/ 210379 w 270502"/>
                  <a:gd name="connsiteY35" fmla="*/ 75145 h 721392"/>
                  <a:gd name="connsiteX36" fmla="*/ 135234 w 270502"/>
                  <a:gd name="connsiteY36" fmla="*/ 150290 h 721392"/>
                  <a:gd name="connsiteX37" fmla="*/ 60089 w 270502"/>
                  <a:gd name="connsiteY37" fmla="*/ 75145 h 721392"/>
                  <a:gd name="connsiteX38" fmla="*/ 135234 w 270502"/>
                  <a:gd name="connsiteY3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97967 w 270502"/>
                  <a:gd name="connsiteY12" fmla="*/ 466800 h 721392"/>
                  <a:gd name="connsiteX13" fmla="*/ 181404 w 270502"/>
                  <a:gd name="connsiteY13" fmla="*/ 691333 h 721392"/>
                  <a:gd name="connsiteX14" fmla="*/ 89097 w 270502"/>
                  <a:gd name="connsiteY14" fmla="*/ 691333 h 721392"/>
                  <a:gd name="connsiteX15" fmla="*/ 96852 w 270502"/>
                  <a:gd name="connsiteY15" fmla="*/ 180349 h 721392"/>
                  <a:gd name="connsiteX16" fmla="*/ 173589 w 270502"/>
                  <a:gd name="connsiteY16" fmla="*/ 180349 h 721392"/>
                  <a:gd name="connsiteX17" fmla="*/ 250238 w 270502"/>
                  <a:gd name="connsiteY17" fmla="*/ 253359 h 721392"/>
                  <a:gd name="connsiteX18" fmla="*/ 270166 w 270502"/>
                  <a:gd name="connsiteY18" fmla="*/ 427937 h 721392"/>
                  <a:gd name="connsiteX19" fmla="*/ 257782 w 270502"/>
                  <a:gd name="connsiteY19" fmla="*/ 467703 h 721392"/>
                  <a:gd name="connsiteX20" fmla="*/ 226913 w 270502"/>
                  <a:gd name="connsiteY20" fmla="*/ 482882 h 721392"/>
                  <a:gd name="connsiteX21" fmla="*/ 210320 w 270502"/>
                  <a:gd name="connsiteY21" fmla="*/ 707475 h 721392"/>
                  <a:gd name="connsiteX22" fmla="*/ 195351 w 270502"/>
                  <a:gd name="connsiteY22" fmla="*/ 721392 h 721392"/>
                  <a:gd name="connsiteX23" fmla="*/ 75119 w 270502"/>
                  <a:gd name="connsiteY23" fmla="*/ 721392 h 721392"/>
                  <a:gd name="connsiteX24" fmla="*/ 60151 w 270502"/>
                  <a:gd name="connsiteY24" fmla="*/ 707475 h 721392"/>
                  <a:gd name="connsiteX25" fmla="*/ 43558 w 270502"/>
                  <a:gd name="connsiteY25" fmla="*/ 482882 h 721392"/>
                  <a:gd name="connsiteX26" fmla="*/ 12689 w 270502"/>
                  <a:gd name="connsiteY26" fmla="*/ 467703 h 721392"/>
                  <a:gd name="connsiteX27" fmla="*/ 335 w 270502"/>
                  <a:gd name="connsiteY27" fmla="*/ 427937 h 721392"/>
                  <a:gd name="connsiteX28" fmla="*/ 20264 w 270502"/>
                  <a:gd name="connsiteY28" fmla="*/ 253359 h 721392"/>
                  <a:gd name="connsiteX29" fmla="*/ 96852 w 270502"/>
                  <a:gd name="connsiteY29" fmla="*/ 180349 h 721392"/>
                  <a:gd name="connsiteX30" fmla="*/ 135235 w 270502"/>
                  <a:gd name="connsiteY30" fmla="*/ 120232 h 721392"/>
                  <a:gd name="connsiteX31" fmla="*/ 135234 w 270502"/>
                  <a:gd name="connsiteY31" fmla="*/ 120232 h 721392"/>
                  <a:gd name="connsiteX32" fmla="*/ 135235 w 270502"/>
                  <a:gd name="connsiteY32" fmla="*/ 120232 h 721392"/>
                  <a:gd name="connsiteX33" fmla="*/ 135234 w 270502"/>
                  <a:gd name="connsiteY33" fmla="*/ 0 h 721392"/>
                  <a:gd name="connsiteX34" fmla="*/ 210379 w 270502"/>
                  <a:gd name="connsiteY34" fmla="*/ 75145 h 721392"/>
                  <a:gd name="connsiteX35" fmla="*/ 135234 w 270502"/>
                  <a:gd name="connsiteY35" fmla="*/ 150290 h 721392"/>
                  <a:gd name="connsiteX36" fmla="*/ 60089 w 270502"/>
                  <a:gd name="connsiteY36" fmla="*/ 75145 h 721392"/>
                  <a:gd name="connsiteX37" fmla="*/ 135234 w 270502"/>
                  <a:gd name="connsiteY3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81404 w 270502"/>
                  <a:gd name="connsiteY12" fmla="*/ 691333 h 721392"/>
                  <a:gd name="connsiteX13" fmla="*/ 89097 w 270502"/>
                  <a:gd name="connsiteY13" fmla="*/ 691333 h 721392"/>
                  <a:gd name="connsiteX14" fmla="*/ 96852 w 270502"/>
                  <a:gd name="connsiteY14" fmla="*/ 180349 h 721392"/>
                  <a:gd name="connsiteX15" fmla="*/ 173589 w 270502"/>
                  <a:gd name="connsiteY15" fmla="*/ 180349 h 721392"/>
                  <a:gd name="connsiteX16" fmla="*/ 250238 w 270502"/>
                  <a:gd name="connsiteY16" fmla="*/ 253359 h 721392"/>
                  <a:gd name="connsiteX17" fmla="*/ 270166 w 270502"/>
                  <a:gd name="connsiteY17" fmla="*/ 427937 h 721392"/>
                  <a:gd name="connsiteX18" fmla="*/ 257782 w 270502"/>
                  <a:gd name="connsiteY18" fmla="*/ 467703 h 721392"/>
                  <a:gd name="connsiteX19" fmla="*/ 226913 w 270502"/>
                  <a:gd name="connsiteY19" fmla="*/ 482882 h 721392"/>
                  <a:gd name="connsiteX20" fmla="*/ 210320 w 270502"/>
                  <a:gd name="connsiteY20" fmla="*/ 707475 h 721392"/>
                  <a:gd name="connsiteX21" fmla="*/ 195351 w 270502"/>
                  <a:gd name="connsiteY21" fmla="*/ 721392 h 721392"/>
                  <a:gd name="connsiteX22" fmla="*/ 75119 w 270502"/>
                  <a:gd name="connsiteY22" fmla="*/ 721392 h 721392"/>
                  <a:gd name="connsiteX23" fmla="*/ 60151 w 270502"/>
                  <a:gd name="connsiteY23" fmla="*/ 707475 h 721392"/>
                  <a:gd name="connsiteX24" fmla="*/ 43558 w 270502"/>
                  <a:gd name="connsiteY24" fmla="*/ 482882 h 721392"/>
                  <a:gd name="connsiteX25" fmla="*/ 12689 w 270502"/>
                  <a:gd name="connsiteY25" fmla="*/ 467703 h 721392"/>
                  <a:gd name="connsiteX26" fmla="*/ 335 w 270502"/>
                  <a:gd name="connsiteY26" fmla="*/ 427937 h 721392"/>
                  <a:gd name="connsiteX27" fmla="*/ 20264 w 270502"/>
                  <a:gd name="connsiteY27" fmla="*/ 253359 h 721392"/>
                  <a:gd name="connsiteX28" fmla="*/ 96852 w 270502"/>
                  <a:gd name="connsiteY28" fmla="*/ 180349 h 721392"/>
                  <a:gd name="connsiteX29" fmla="*/ 135235 w 270502"/>
                  <a:gd name="connsiteY29" fmla="*/ 120232 h 721392"/>
                  <a:gd name="connsiteX30" fmla="*/ 135234 w 270502"/>
                  <a:gd name="connsiteY30" fmla="*/ 120232 h 721392"/>
                  <a:gd name="connsiteX31" fmla="*/ 135235 w 270502"/>
                  <a:gd name="connsiteY31" fmla="*/ 120232 h 721392"/>
                  <a:gd name="connsiteX32" fmla="*/ 135234 w 270502"/>
                  <a:gd name="connsiteY32" fmla="*/ 0 h 721392"/>
                  <a:gd name="connsiteX33" fmla="*/ 210379 w 270502"/>
                  <a:gd name="connsiteY33" fmla="*/ 75145 h 721392"/>
                  <a:gd name="connsiteX34" fmla="*/ 135234 w 270502"/>
                  <a:gd name="connsiteY34" fmla="*/ 150290 h 721392"/>
                  <a:gd name="connsiteX35" fmla="*/ 60089 w 270502"/>
                  <a:gd name="connsiteY35" fmla="*/ 75145 h 721392"/>
                  <a:gd name="connsiteX36" fmla="*/ 135234 w 270502"/>
                  <a:gd name="connsiteY3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181404 w 270502"/>
                  <a:gd name="connsiteY11" fmla="*/ 691333 h 721392"/>
                  <a:gd name="connsiteX12" fmla="*/ 89097 w 270502"/>
                  <a:gd name="connsiteY12" fmla="*/ 691333 h 721392"/>
                  <a:gd name="connsiteX13" fmla="*/ 96852 w 270502"/>
                  <a:gd name="connsiteY13" fmla="*/ 180349 h 721392"/>
                  <a:gd name="connsiteX14" fmla="*/ 173589 w 270502"/>
                  <a:gd name="connsiteY14" fmla="*/ 180349 h 721392"/>
                  <a:gd name="connsiteX15" fmla="*/ 250238 w 270502"/>
                  <a:gd name="connsiteY15" fmla="*/ 253359 h 721392"/>
                  <a:gd name="connsiteX16" fmla="*/ 270166 w 270502"/>
                  <a:gd name="connsiteY16" fmla="*/ 427937 h 721392"/>
                  <a:gd name="connsiteX17" fmla="*/ 257782 w 270502"/>
                  <a:gd name="connsiteY17" fmla="*/ 467703 h 721392"/>
                  <a:gd name="connsiteX18" fmla="*/ 226913 w 270502"/>
                  <a:gd name="connsiteY18" fmla="*/ 482882 h 721392"/>
                  <a:gd name="connsiteX19" fmla="*/ 210320 w 270502"/>
                  <a:gd name="connsiteY19" fmla="*/ 707475 h 721392"/>
                  <a:gd name="connsiteX20" fmla="*/ 195351 w 270502"/>
                  <a:gd name="connsiteY20" fmla="*/ 721392 h 721392"/>
                  <a:gd name="connsiteX21" fmla="*/ 75119 w 270502"/>
                  <a:gd name="connsiteY21" fmla="*/ 721392 h 721392"/>
                  <a:gd name="connsiteX22" fmla="*/ 60151 w 270502"/>
                  <a:gd name="connsiteY22" fmla="*/ 707475 h 721392"/>
                  <a:gd name="connsiteX23" fmla="*/ 43558 w 270502"/>
                  <a:gd name="connsiteY23" fmla="*/ 482882 h 721392"/>
                  <a:gd name="connsiteX24" fmla="*/ 12689 w 270502"/>
                  <a:gd name="connsiteY24" fmla="*/ 467703 h 721392"/>
                  <a:gd name="connsiteX25" fmla="*/ 335 w 270502"/>
                  <a:gd name="connsiteY25" fmla="*/ 427937 h 721392"/>
                  <a:gd name="connsiteX26" fmla="*/ 20264 w 270502"/>
                  <a:gd name="connsiteY26" fmla="*/ 253359 h 721392"/>
                  <a:gd name="connsiteX27" fmla="*/ 96852 w 270502"/>
                  <a:gd name="connsiteY27" fmla="*/ 180349 h 721392"/>
                  <a:gd name="connsiteX28" fmla="*/ 135235 w 270502"/>
                  <a:gd name="connsiteY28" fmla="*/ 120232 h 721392"/>
                  <a:gd name="connsiteX29" fmla="*/ 135234 w 270502"/>
                  <a:gd name="connsiteY29" fmla="*/ 120232 h 721392"/>
                  <a:gd name="connsiteX30" fmla="*/ 135235 w 270502"/>
                  <a:gd name="connsiteY30" fmla="*/ 120232 h 721392"/>
                  <a:gd name="connsiteX31" fmla="*/ 135234 w 270502"/>
                  <a:gd name="connsiteY31" fmla="*/ 0 h 721392"/>
                  <a:gd name="connsiteX32" fmla="*/ 210379 w 270502"/>
                  <a:gd name="connsiteY32" fmla="*/ 75145 h 721392"/>
                  <a:gd name="connsiteX33" fmla="*/ 135234 w 270502"/>
                  <a:gd name="connsiteY33" fmla="*/ 150290 h 721392"/>
                  <a:gd name="connsiteX34" fmla="*/ 60089 w 270502"/>
                  <a:gd name="connsiteY34" fmla="*/ 75145 h 721392"/>
                  <a:gd name="connsiteX35" fmla="*/ 135234 w 270502"/>
                  <a:gd name="connsiteY35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181404 w 270502"/>
                  <a:gd name="connsiteY10" fmla="*/ 691333 h 721392"/>
                  <a:gd name="connsiteX11" fmla="*/ 89097 w 270502"/>
                  <a:gd name="connsiteY11" fmla="*/ 691333 h 721392"/>
                  <a:gd name="connsiteX12" fmla="*/ 96852 w 270502"/>
                  <a:gd name="connsiteY12" fmla="*/ 180349 h 721392"/>
                  <a:gd name="connsiteX13" fmla="*/ 173589 w 270502"/>
                  <a:gd name="connsiteY13" fmla="*/ 180349 h 721392"/>
                  <a:gd name="connsiteX14" fmla="*/ 250238 w 270502"/>
                  <a:gd name="connsiteY14" fmla="*/ 253359 h 721392"/>
                  <a:gd name="connsiteX15" fmla="*/ 270166 w 270502"/>
                  <a:gd name="connsiteY15" fmla="*/ 427937 h 721392"/>
                  <a:gd name="connsiteX16" fmla="*/ 257782 w 270502"/>
                  <a:gd name="connsiteY16" fmla="*/ 467703 h 721392"/>
                  <a:gd name="connsiteX17" fmla="*/ 226913 w 270502"/>
                  <a:gd name="connsiteY17" fmla="*/ 482882 h 721392"/>
                  <a:gd name="connsiteX18" fmla="*/ 210320 w 270502"/>
                  <a:gd name="connsiteY18" fmla="*/ 707475 h 721392"/>
                  <a:gd name="connsiteX19" fmla="*/ 195351 w 270502"/>
                  <a:gd name="connsiteY19" fmla="*/ 721392 h 721392"/>
                  <a:gd name="connsiteX20" fmla="*/ 75119 w 270502"/>
                  <a:gd name="connsiteY20" fmla="*/ 721392 h 721392"/>
                  <a:gd name="connsiteX21" fmla="*/ 60151 w 270502"/>
                  <a:gd name="connsiteY21" fmla="*/ 707475 h 721392"/>
                  <a:gd name="connsiteX22" fmla="*/ 43558 w 270502"/>
                  <a:gd name="connsiteY22" fmla="*/ 482882 h 721392"/>
                  <a:gd name="connsiteX23" fmla="*/ 12689 w 270502"/>
                  <a:gd name="connsiteY23" fmla="*/ 467703 h 721392"/>
                  <a:gd name="connsiteX24" fmla="*/ 335 w 270502"/>
                  <a:gd name="connsiteY24" fmla="*/ 427937 h 721392"/>
                  <a:gd name="connsiteX25" fmla="*/ 20264 w 270502"/>
                  <a:gd name="connsiteY25" fmla="*/ 253359 h 721392"/>
                  <a:gd name="connsiteX26" fmla="*/ 96852 w 270502"/>
                  <a:gd name="connsiteY26" fmla="*/ 180349 h 721392"/>
                  <a:gd name="connsiteX27" fmla="*/ 135235 w 270502"/>
                  <a:gd name="connsiteY27" fmla="*/ 120232 h 721392"/>
                  <a:gd name="connsiteX28" fmla="*/ 135234 w 270502"/>
                  <a:gd name="connsiteY28" fmla="*/ 120232 h 721392"/>
                  <a:gd name="connsiteX29" fmla="*/ 135235 w 270502"/>
                  <a:gd name="connsiteY29" fmla="*/ 120232 h 721392"/>
                  <a:gd name="connsiteX30" fmla="*/ 135234 w 270502"/>
                  <a:gd name="connsiteY30" fmla="*/ 0 h 721392"/>
                  <a:gd name="connsiteX31" fmla="*/ 210379 w 270502"/>
                  <a:gd name="connsiteY31" fmla="*/ 75145 h 721392"/>
                  <a:gd name="connsiteX32" fmla="*/ 135234 w 270502"/>
                  <a:gd name="connsiteY32" fmla="*/ 150290 h 721392"/>
                  <a:gd name="connsiteX33" fmla="*/ 60089 w 270502"/>
                  <a:gd name="connsiteY33" fmla="*/ 75145 h 721392"/>
                  <a:gd name="connsiteX34" fmla="*/ 135234 w 270502"/>
                  <a:gd name="connsiteY34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235419 w 270502"/>
                  <a:gd name="connsiteY8" fmla="*/ 447684 h 721392"/>
                  <a:gd name="connsiteX9" fmla="*/ 181404 w 270502"/>
                  <a:gd name="connsiteY9" fmla="*/ 691333 h 721392"/>
                  <a:gd name="connsiteX10" fmla="*/ 89097 w 270502"/>
                  <a:gd name="connsiteY10" fmla="*/ 691333 h 721392"/>
                  <a:gd name="connsiteX11" fmla="*/ 96852 w 270502"/>
                  <a:gd name="connsiteY11" fmla="*/ 180349 h 721392"/>
                  <a:gd name="connsiteX12" fmla="*/ 173589 w 270502"/>
                  <a:gd name="connsiteY12" fmla="*/ 180349 h 721392"/>
                  <a:gd name="connsiteX13" fmla="*/ 250238 w 270502"/>
                  <a:gd name="connsiteY13" fmla="*/ 253359 h 721392"/>
                  <a:gd name="connsiteX14" fmla="*/ 270166 w 270502"/>
                  <a:gd name="connsiteY14" fmla="*/ 427937 h 721392"/>
                  <a:gd name="connsiteX15" fmla="*/ 257782 w 270502"/>
                  <a:gd name="connsiteY15" fmla="*/ 467703 h 721392"/>
                  <a:gd name="connsiteX16" fmla="*/ 226913 w 270502"/>
                  <a:gd name="connsiteY16" fmla="*/ 482882 h 721392"/>
                  <a:gd name="connsiteX17" fmla="*/ 210320 w 270502"/>
                  <a:gd name="connsiteY17" fmla="*/ 707475 h 721392"/>
                  <a:gd name="connsiteX18" fmla="*/ 195351 w 270502"/>
                  <a:gd name="connsiteY18" fmla="*/ 721392 h 721392"/>
                  <a:gd name="connsiteX19" fmla="*/ 75119 w 270502"/>
                  <a:gd name="connsiteY19" fmla="*/ 721392 h 721392"/>
                  <a:gd name="connsiteX20" fmla="*/ 60151 w 270502"/>
                  <a:gd name="connsiteY20" fmla="*/ 707475 h 721392"/>
                  <a:gd name="connsiteX21" fmla="*/ 43558 w 270502"/>
                  <a:gd name="connsiteY21" fmla="*/ 482882 h 721392"/>
                  <a:gd name="connsiteX22" fmla="*/ 12689 w 270502"/>
                  <a:gd name="connsiteY22" fmla="*/ 467703 h 721392"/>
                  <a:gd name="connsiteX23" fmla="*/ 335 w 270502"/>
                  <a:gd name="connsiteY23" fmla="*/ 427937 h 721392"/>
                  <a:gd name="connsiteX24" fmla="*/ 20264 w 270502"/>
                  <a:gd name="connsiteY24" fmla="*/ 253359 h 721392"/>
                  <a:gd name="connsiteX25" fmla="*/ 96852 w 270502"/>
                  <a:gd name="connsiteY25" fmla="*/ 180349 h 721392"/>
                  <a:gd name="connsiteX26" fmla="*/ 135235 w 270502"/>
                  <a:gd name="connsiteY26" fmla="*/ 120232 h 721392"/>
                  <a:gd name="connsiteX27" fmla="*/ 135234 w 270502"/>
                  <a:gd name="connsiteY27" fmla="*/ 120232 h 721392"/>
                  <a:gd name="connsiteX28" fmla="*/ 135235 w 270502"/>
                  <a:gd name="connsiteY28" fmla="*/ 120232 h 721392"/>
                  <a:gd name="connsiteX29" fmla="*/ 135234 w 270502"/>
                  <a:gd name="connsiteY29" fmla="*/ 0 h 721392"/>
                  <a:gd name="connsiteX30" fmla="*/ 210379 w 270502"/>
                  <a:gd name="connsiteY30" fmla="*/ 75145 h 721392"/>
                  <a:gd name="connsiteX31" fmla="*/ 135234 w 270502"/>
                  <a:gd name="connsiteY31" fmla="*/ 150290 h 721392"/>
                  <a:gd name="connsiteX32" fmla="*/ 60089 w 270502"/>
                  <a:gd name="connsiteY32" fmla="*/ 75145 h 721392"/>
                  <a:gd name="connsiteX33" fmla="*/ 135234 w 270502"/>
                  <a:gd name="connsiteY33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181404 w 270502"/>
                  <a:gd name="connsiteY8" fmla="*/ 691333 h 721392"/>
                  <a:gd name="connsiteX9" fmla="*/ 89097 w 270502"/>
                  <a:gd name="connsiteY9" fmla="*/ 691333 h 721392"/>
                  <a:gd name="connsiteX10" fmla="*/ 96852 w 270502"/>
                  <a:gd name="connsiteY10" fmla="*/ 180349 h 721392"/>
                  <a:gd name="connsiteX11" fmla="*/ 173589 w 270502"/>
                  <a:gd name="connsiteY11" fmla="*/ 180349 h 721392"/>
                  <a:gd name="connsiteX12" fmla="*/ 250238 w 270502"/>
                  <a:gd name="connsiteY12" fmla="*/ 253359 h 721392"/>
                  <a:gd name="connsiteX13" fmla="*/ 270166 w 270502"/>
                  <a:gd name="connsiteY13" fmla="*/ 427937 h 721392"/>
                  <a:gd name="connsiteX14" fmla="*/ 257782 w 270502"/>
                  <a:gd name="connsiteY14" fmla="*/ 467703 h 721392"/>
                  <a:gd name="connsiteX15" fmla="*/ 226913 w 270502"/>
                  <a:gd name="connsiteY15" fmla="*/ 482882 h 721392"/>
                  <a:gd name="connsiteX16" fmla="*/ 210320 w 270502"/>
                  <a:gd name="connsiteY16" fmla="*/ 707475 h 721392"/>
                  <a:gd name="connsiteX17" fmla="*/ 195351 w 270502"/>
                  <a:gd name="connsiteY17" fmla="*/ 721392 h 721392"/>
                  <a:gd name="connsiteX18" fmla="*/ 75119 w 270502"/>
                  <a:gd name="connsiteY18" fmla="*/ 721392 h 721392"/>
                  <a:gd name="connsiteX19" fmla="*/ 60151 w 270502"/>
                  <a:gd name="connsiteY19" fmla="*/ 707475 h 721392"/>
                  <a:gd name="connsiteX20" fmla="*/ 43558 w 270502"/>
                  <a:gd name="connsiteY20" fmla="*/ 482882 h 721392"/>
                  <a:gd name="connsiteX21" fmla="*/ 12689 w 270502"/>
                  <a:gd name="connsiteY21" fmla="*/ 467703 h 721392"/>
                  <a:gd name="connsiteX22" fmla="*/ 335 w 270502"/>
                  <a:gd name="connsiteY22" fmla="*/ 427937 h 721392"/>
                  <a:gd name="connsiteX23" fmla="*/ 20264 w 270502"/>
                  <a:gd name="connsiteY23" fmla="*/ 253359 h 721392"/>
                  <a:gd name="connsiteX24" fmla="*/ 96852 w 270502"/>
                  <a:gd name="connsiteY24" fmla="*/ 180349 h 721392"/>
                  <a:gd name="connsiteX25" fmla="*/ 135235 w 270502"/>
                  <a:gd name="connsiteY25" fmla="*/ 120232 h 721392"/>
                  <a:gd name="connsiteX26" fmla="*/ 135234 w 270502"/>
                  <a:gd name="connsiteY26" fmla="*/ 120232 h 721392"/>
                  <a:gd name="connsiteX27" fmla="*/ 135235 w 270502"/>
                  <a:gd name="connsiteY27" fmla="*/ 120232 h 721392"/>
                  <a:gd name="connsiteX28" fmla="*/ 135234 w 270502"/>
                  <a:gd name="connsiteY28" fmla="*/ 0 h 721392"/>
                  <a:gd name="connsiteX29" fmla="*/ 210379 w 270502"/>
                  <a:gd name="connsiteY29" fmla="*/ 75145 h 721392"/>
                  <a:gd name="connsiteX30" fmla="*/ 135234 w 270502"/>
                  <a:gd name="connsiteY30" fmla="*/ 150290 h 721392"/>
                  <a:gd name="connsiteX31" fmla="*/ 60089 w 270502"/>
                  <a:gd name="connsiteY31" fmla="*/ 75145 h 721392"/>
                  <a:gd name="connsiteX32" fmla="*/ 135234 w 270502"/>
                  <a:gd name="connsiteY32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181404 w 270502"/>
                  <a:gd name="connsiteY7" fmla="*/ 691333 h 721392"/>
                  <a:gd name="connsiteX8" fmla="*/ 89097 w 270502"/>
                  <a:gd name="connsiteY8" fmla="*/ 691333 h 721392"/>
                  <a:gd name="connsiteX9" fmla="*/ 96852 w 270502"/>
                  <a:gd name="connsiteY9" fmla="*/ 180349 h 721392"/>
                  <a:gd name="connsiteX10" fmla="*/ 173589 w 270502"/>
                  <a:gd name="connsiteY10" fmla="*/ 180349 h 721392"/>
                  <a:gd name="connsiteX11" fmla="*/ 250238 w 270502"/>
                  <a:gd name="connsiteY11" fmla="*/ 253359 h 721392"/>
                  <a:gd name="connsiteX12" fmla="*/ 270166 w 270502"/>
                  <a:gd name="connsiteY12" fmla="*/ 427937 h 721392"/>
                  <a:gd name="connsiteX13" fmla="*/ 257782 w 270502"/>
                  <a:gd name="connsiteY13" fmla="*/ 467703 h 721392"/>
                  <a:gd name="connsiteX14" fmla="*/ 226913 w 270502"/>
                  <a:gd name="connsiteY14" fmla="*/ 482882 h 721392"/>
                  <a:gd name="connsiteX15" fmla="*/ 210320 w 270502"/>
                  <a:gd name="connsiteY15" fmla="*/ 707475 h 721392"/>
                  <a:gd name="connsiteX16" fmla="*/ 195351 w 270502"/>
                  <a:gd name="connsiteY16" fmla="*/ 721392 h 721392"/>
                  <a:gd name="connsiteX17" fmla="*/ 75119 w 270502"/>
                  <a:gd name="connsiteY17" fmla="*/ 721392 h 721392"/>
                  <a:gd name="connsiteX18" fmla="*/ 60151 w 270502"/>
                  <a:gd name="connsiteY18" fmla="*/ 707475 h 721392"/>
                  <a:gd name="connsiteX19" fmla="*/ 43558 w 270502"/>
                  <a:gd name="connsiteY19" fmla="*/ 482882 h 721392"/>
                  <a:gd name="connsiteX20" fmla="*/ 12689 w 270502"/>
                  <a:gd name="connsiteY20" fmla="*/ 467703 h 721392"/>
                  <a:gd name="connsiteX21" fmla="*/ 335 w 270502"/>
                  <a:gd name="connsiteY21" fmla="*/ 427937 h 721392"/>
                  <a:gd name="connsiteX22" fmla="*/ 20264 w 270502"/>
                  <a:gd name="connsiteY22" fmla="*/ 253359 h 721392"/>
                  <a:gd name="connsiteX23" fmla="*/ 96852 w 270502"/>
                  <a:gd name="connsiteY23" fmla="*/ 180349 h 721392"/>
                  <a:gd name="connsiteX24" fmla="*/ 135235 w 270502"/>
                  <a:gd name="connsiteY24" fmla="*/ 120232 h 721392"/>
                  <a:gd name="connsiteX25" fmla="*/ 135234 w 270502"/>
                  <a:gd name="connsiteY25" fmla="*/ 120232 h 721392"/>
                  <a:gd name="connsiteX26" fmla="*/ 135235 w 270502"/>
                  <a:gd name="connsiteY26" fmla="*/ 120232 h 721392"/>
                  <a:gd name="connsiteX27" fmla="*/ 135234 w 270502"/>
                  <a:gd name="connsiteY27" fmla="*/ 0 h 721392"/>
                  <a:gd name="connsiteX28" fmla="*/ 210379 w 270502"/>
                  <a:gd name="connsiteY28" fmla="*/ 75145 h 721392"/>
                  <a:gd name="connsiteX29" fmla="*/ 135234 w 270502"/>
                  <a:gd name="connsiteY29" fmla="*/ 150290 h 721392"/>
                  <a:gd name="connsiteX30" fmla="*/ 60089 w 270502"/>
                  <a:gd name="connsiteY30" fmla="*/ 75145 h 721392"/>
                  <a:gd name="connsiteX31" fmla="*/ 135234 w 270502"/>
                  <a:gd name="connsiteY31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240348 w 270502"/>
                  <a:gd name="connsiteY5" fmla="*/ 431333 h 721392"/>
                  <a:gd name="connsiteX6" fmla="*/ 181404 w 270502"/>
                  <a:gd name="connsiteY6" fmla="*/ 691333 h 721392"/>
                  <a:gd name="connsiteX7" fmla="*/ 89097 w 270502"/>
                  <a:gd name="connsiteY7" fmla="*/ 691333 h 721392"/>
                  <a:gd name="connsiteX8" fmla="*/ 96852 w 270502"/>
                  <a:gd name="connsiteY8" fmla="*/ 180349 h 721392"/>
                  <a:gd name="connsiteX9" fmla="*/ 173589 w 270502"/>
                  <a:gd name="connsiteY9" fmla="*/ 180349 h 721392"/>
                  <a:gd name="connsiteX10" fmla="*/ 250238 w 270502"/>
                  <a:gd name="connsiteY10" fmla="*/ 253359 h 721392"/>
                  <a:gd name="connsiteX11" fmla="*/ 270166 w 270502"/>
                  <a:gd name="connsiteY11" fmla="*/ 427937 h 721392"/>
                  <a:gd name="connsiteX12" fmla="*/ 257782 w 270502"/>
                  <a:gd name="connsiteY12" fmla="*/ 467703 h 721392"/>
                  <a:gd name="connsiteX13" fmla="*/ 226913 w 270502"/>
                  <a:gd name="connsiteY13" fmla="*/ 482882 h 721392"/>
                  <a:gd name="connsiteX14" fmla="*/ 210320 w 270502"/>
                  <a:gd name="connsiteY14" fmla="*/ 707475 h 721392"/>
                  <a:gd name="connsiteX15" fmla="*/ 195351 w 270502"/>
                  <a:gd name="connsiteY15" fmla="*/ 721392 h 721392"/>
                  <a:gd name="connsiteX16" fmla="*/ 75119 w 270502"/>
                  <a:gd name="connsiteY16" fmla="*/ 721392 h 721392"/>
                  <a:gd name="connsiteX17" fmla="*/ 60151 w 270502"/>
                  <a:gd name="connsiteY17" fmla="*/ 707475 h 721392"/>
                  <a:gd name="connsiteX18" fmla="*/ 43558 w 270502"/>
                  <a:gd name="connsiteY18" fmla="*/ 482882 h 721392"/>
                  <a:gd name="connsiteX19" fmla="*/ 12689 w 270502"/>
                  <a:gd name="connsiteY19" fmla="*/ 467703 h 721392"/>
                  <a:gd name="connsiteX20" fmla="*/ 335 w 270502"/>
                  <a:gd name="connsiteY20" fmla="*/ 427937 h 721392"/>
                  <a:gd name="connsiteX21" fmla="*/ 20264 w 270502"/>
                  <a:gd name="connsiteY21" fmla="*/ 253359 h 721392"/>
                  <a:gd name="connsiteX22" fmla="*/ 96852 w 270502"/>
                  <a:gd name="connsiteY22" fmla="*/ 180349 h 721392"/>
                  <a:gd name="connsiteX23" fmla="*/ 135235 w 270502"/>
                  <a:gd name="connsiteY23" fmla="*/ 120232 h 721392"/>
                  <a:gd name="connsiteX24" fmla="*/ 135234 w 270502"/>
                  <a:gd name="connsiteY24" fmla="*/ 120232 h 721392"/>
                  <a:gd name="connsiteX25" fmla="*/ 135235 w 270502"/>
                  <a:gd name="connsiteY25" fmla="*/ 120232 h 721392"/>
                  <a:gd name="connsiteX26" fmla="*/ 135234 w 270502"/>
                  <a:gd name="connsiteY26" fmla="*/ 0 h 721392"/>
                  <a:gd name="connsiteX27" fmla="*/ 210379 w 270502"/>
                  <a:gd name="connsiteY27" fmla="*/ 75145 h 721392"/>
                  <a:gd name="connsiteX28" fmla="*/ 135234 w 270502"/>
                  <a:gd name="connsiteY28" fmla="*/ 150290 h 721392"/>
                  <a:gd name="connsiteX29" fmla="*/ 60089 w 270502"/>
                  <a:gd name="connsiteY29" fmla="*/ 75145 h 721392"/>
                  <a:gd name="connsiteX30" fmla="*/ 135234 w 270502"/>
                  <a:gd name="connsiteY30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181404 w 270502"/>
                  <a:gd name="connsiteY5" fmla="*/ 691333 h 721392"/>
                  <a:gd name="connsiteX6" fmla="*/ 89097 w 270502"/>
                  <a:gd name="connsiteY6" fmla="*/ 691333 h 721392"/>
                  <a:gd name="connsiteX7" fmla="*/ 96852 w 270502"/>
                  <a:gd name="connsiteY7" fmla="*/ 180349 h 721392"/>
                  <a:gd name="connsiteX8" fmla="*/ 173589 w 270502"/>
                  <a:gd name="connsiteY8" fmla="*/ 180349 h 721392"/>
                  <a:gd name="connsiteX9" fmla="*/ 250238 w 270502"/>
                  <a:gd name="connsiteY9" fmla="*/ 253359 h 721392"/>
                  <a:gd name="connsiteX10" fmla="*/ 270166 w 270502"/>
                  <a:gd name="connsiteY10" fmla="*/ 427937 h 721392"/>
                  <a:gd name="connsiteX11" fmla="*/ 257782 w 270502"/>
                  <a:gd name="connsiteY11" fmla="*/ 467703 h 721392"/>
                  <a:gd name="connsiteX12" fmla="*/ 226913 w 270502"/>
                  <a:gd name="connsiteY12" fmla="*/ 482882 h 721392"/>
                  <a:gd name="connsiteX13" fmla="*/ 210320 w 270502"/>
                  <a:gd name="connsiteY13" fmla="*/ 707475 h 721392"/>
                  <a:gd name="connsiteX14" fmla="*/ 195351 w 270502"/>
                  <a:gd name="connsiteY14" fmla="*/ 721392 h 721392"/>
                  <a:gd name="connsiteX15" fmla="*/ 75119 w 270502"/>
                  <a:gd name="connsiteY15" fmla="*/ 721392 h 721392"/>
                  <a:gd name="connsiteX16" fmla="*/ 60151 w 270502"/>
                  <a:gd name="connsiteY16" fmla="*/ 707475 h 721392"/>
                  <a:gd name="connsiteX17" fmla="*/ 43558 w 270502"/>
                  <a:gd name="connsiteY17" fmla="*/ 482882 h 721392"/>
                  <a:gd name="connsiteX18" fmla="*/ 12689 w 270502"/>
                  <a:gd name="connsiteY18" fmla="*/ 467703 h 721392"/>
                  <a:gd name="connsiteX19" fmla="*/ 335 w 270502"/>
                  <a:gd name="connsiteY19" fmla="*/ 427937 h 721392"/>
                  <a:gd name="connsiteX20" fmla="*/ 20264 w 270502"/>
                  <a:gd name="connsiteY20" fmla="*/ 253359 h 721392"/>
                  <a:gd name="connsiteX21" fmla="*/ 96852 w 270502"/>
                  <a:gd name="connsiteY21" fmla="*/ 180349 h 721392"/>
                  <a:gd name="connsiteX22" fmla="*/ 135235 w 270502"/>
                  <a:gd name="connsiteY22" fmla="*/ 120232 h 721392"/>
                  <a:gd name="connsiteX23" fmla="*/ 135234 w 270502"/>
                  <a:gd name="connsiteY23" fmla="*/ 120232 h 721392"/>
                  <a:gd name="connsiteX24" fmla="*/ 135235 w 270502"/>
                  <a:gd name="connsiteY24" fmla="*/ 120232 h 721392"/>
                  <a:gd name="connsiteX25" fmla="*/ 135234 w 270502"/>
                  <a:gd name="connsiteY25" fmla="*/ 0 h 721392"/>
                  <a:gd name="connsiteX26" fmla="*/ 210379 w 270502"/>
                  <a:gd name="connsiteY26" fmla="*/ 75145 h 721392"/>
                  <a:gd name="connsiteX27" fmla="*/ 135234 w 270502"/>
                  <a:gd name="connsiteY27" fmla="*/ 150290 h 721392"/>
                  <a:gd name="connsiteX28" fmla="*/ 60089 w 270502"/>
                  <a:gd name="connsiteY28" fmla="*/ 75145 h 721392"/>
                  <a:gd name="connsiteX29" fmla="*/ 135234 w 270502"/>
                  <a:gd name="connsiteY29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181404 w 270502"/>
                  <a:gd name="connsiteY4" fmla="*/ 691333 h 721392"/>
                  <a:gd name="connsiteX5" fmla="*/ 89097 w 270502"/>
                  <a:gd name="connsiteY5" fmla="*/ 691333 h 721392"/>
                  <a:gd name="connsiteX6" fmla="*/ 96852 w 270502"/>
                  <a:gd name="connsiteY6" fmla="*/ 180349 h 721392"/>
                  <a:gd name="connsiteX7" fmla="*/ 173589 w 270502"/>
                  <a:gd name="connsiteY7" fmla="*/ 180349 h 721392"/>
                  <a:gd name="connsiteX8" fmla="*/ 250238 w 270502"/>
                  <a:gd name="connsiteY8" fmla="*/ 253359 h 721392"/>
                  <a:gd name="connsiteX9" fmla="*/ 270166 w 270502"/>
                  <a:gd name="connsiteY9" fmla="*/ 427937 h 721392"/>
                  <a:gd name="connsiteX10" fmla="*/ 257782 w 270502"/>
                  <a:gd name="connsiteY10" fmla="*/ 467703 h 721392"/>
                  <a:gd name="connsiteX11" fmla="*/ 226913 w 270502"/>
                  <a:gd name="connsiteY11" fmla="*/ 482882 h 721392"/>
                  <a:gd name="connsiteX12" fmla="*/ 210320 w 270502"/>
                  <a:gd name="connsiteY12" fmla="*/ 707475 h 721392"/>
                  <a:gd name="connsiteX13" fmla="*/ 195351 w 270502"/>
                  <a:gd name="connsiteY13" fmla="*/ 721392 h 721392"/>
                  <a:gd name="connsiteX14" fmla="*/ 75119 w 270502"/>
                  <a:gd name="connsiteY14" fmla="*/ 721392 h 721392"/>
                  <a:gd name="connsiteX15" fmla="*/ 60151 w 270502"/>
                  <a:gd name="connsiteY15" fmla="*/ 707475 h 721392"/>
                  <a:gd name="connsiteX16" fmla="*/ 43558 w 270502"/>
                  <a:gd name="connsiteY16" fmla="*/ 482882 h 721392"/>
                  <a:gd name="connsiteX17" fmla="*/ 12689 w 270502"/>
                  <a:gd name="connsiteY17" fmla="*/ 467703 h 721392"/>
                  <a:gd name="connsiteX18" fmla="*/ 335 w 270502"/>
                  <a:gd name="connsiteY18" fmla="*/ 427937 h 721392"/>
                  <a:gd name="connsiteX19" fmla="*/ 20264 w 270502"/>
                  <a:gd name="connsiteY19" fmla="*/ 253359 h 721392"/>
                  <a:gd name="connsiteX20" fmla="*/ 96852 w 270502"/>
                  <a:gd name="connsiteY20" fmla="*/ 180349 h 721392"/>
                  <a:gd name="connsiteX21" fmla="*/ 135235 w 270502"/>
                  <a:gd name="connsiteY21" fmla="*/ 120232 h 721392"/>
                  <a:gd name="connsiteX22" fmla="*/ 135234 w 270502"/>
                  <a:gd name="connsiteY22" fmla="*/ 120232 h 721392"/>
                  <a:gd name="connsiteX23" fmla="*/ 135235 w 270502"/>
                  <a:gd name="connsiteY23" fmla="*/ 120232 h 721392"/>
                  <a:gd name="connsiteX24" fmla="*/ 135234 w 270502"/>
                  <a:gd name="connsiteY24" fmla="*/ 0 h 721392"/>
                  <a:gd name="connsiteX25" fmla="*/ 210379 w 270502"/>
                  <a:gd name="connsiteY25" fmla="*/ 75145 h 721392"/>
                  <a:gd name="connsiteX26" fmla="*/ 135234 w 270502"/>
                  <a:gd name="connsiteY26" fmla="*/ 150290 h 721392"/>
                  <a:gd name="connsiteX27" fmla="*/ 60089 w 270502"/>
                  <a:gd name="connsiteY27" fmla="*/ 75145 h 721392"/>
                  <a:gd name="connsiteX28" fmla="*/ 135234 w 270502"/>
                  <a:gd name="connsiteY2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81404 w 270502"/>
                  <a:gd name="connsiteY3" fmla="*/ 691333 h 721392"/>
                  <a:gd name="connsiteX4" fmla="*/ 89097 w 270502"/>
                  <a:gd name="connsiteY4" fmla="*/ 691333 h 721392"/>
                  <a:gd name="connsiteX5" fmla="*/ 96852 w 270502"/>
                  <a:gd name="connsiteY5" fmla="*/ 180349 h 721392"/>
                  <a:gd name="connsiteX6" fmla="*/ 173589 w 270502"/>
                  <a:gd name="connsiteY6" fmla="*/ 180349 h 721392"/>
                  <a:gd name="connsiteX7" fmla="*/ 250238 w 270502"/>
                  <a:gd name="connsiteY7" fmla="*/ 253359 h 721392"/>
                  <a:gd name="connsiteX8" fmla="*/ 270166 w 270502"/>
                  <a:gd name="connsiteY8" fmla="*/ 427937 h 721392"/>
                  <a:gd name="connsiteX9" fmla="*/ 257782 w 270502"/>
                  <a:gd name="connsiteY9" fmla="*/ 467703 h 721392"/>
                  <a:gd name="connsiteX10" fmla="*/ 226913 w 270502"/>
                  <a:gd name="connsiteY10" fmla="*/ 482882 h 721392"/>
                  <a:gd name="connsiteX11" fmla="*/ 210320 w 270502"/>
                  <a:gd name="connsiteY11" fmla="*/ 707475 h 721392"/>
                  <a:gd name="connsiteX12" fmla="*/ 195351 w 270502"/>
                  <a:gd name="connsiteY12" fmla="*/ 721392 h 721392"/>
                  <a:gd name="connsiteX13" fmla="*/ 75119 w 270502"/>
                  <a:gd name="connsiteY13" fmla="*/ 721392 h 721392"/>
                  <a:gd name="connsiteX14" fmla="*/ 60151 w 270502"/>
                  <a:gd name="connsiteY14" fmla="*/ 707475 h 721392"/>
                  <a:gd name="connsiteX15" fmla="*/ 43558 w 270502"/>
                  <a:gd name="connsiteY15" fmla="*/ 482882 h 721392"/>
                  <a:gd name="connsiteX16" fmla="*/ 12689 w 270502"/>
                  <a:gd name="connsiteY16" fmla="*/ 467703 h 721392"/>
                  <a:gd name="connsiteX17" fmla="*/ 335 w 270502"/>
                  <a:gd name="connsiteY17" fmla="*/ 427937 h 721392"/>
                  <a:gd name="connsiteX18" fmla="*/ 20264 w 270502"/>
                  <a:gd name="connsiteY18" fmla="*/ 253359 h 721392"/>
                  <a:gd name="connsiteX19" fmla="*/ 96852 w 270502"/>
                  <a:gd name="connsiteY19" fmla="*/ 180349 h 721392"/>
                  <a:gd name="connsiteX20" fmla="*/ 135235 w 270502"/>
                  <a:gd name="connsiteY20" fmla="*/ 120232 h 721392"/>
                  <a:gd name="connsiteX21" fmla="*/ 135234 w 270502"/>
                  <a:gd name="connsiteY21" fmla="*/ 120232 h 721392"/>
                  <a:gd name="connsiteX22" fmla="*/ 135235 w 270502"/>
                  <a:gd name="connsiteY22" fmla="*/ 120232 h 721392"/>
                  <a:gd name="connsiteX23" fmla="*/ 135234 w 270502"/>
                  <a:gd name="connsiteY23" fmla="*/ 0 h 721392"/>
                  <a:gd name="connsiteX24" fmla="*/ 210379 w 270502"/>
                  <a:gd name="connsiteY24" fmla="*/ 75145 h 721392"/>
                  <a:gd name="connsiteX25" fmla="*/ 135234 w 270502"/>
                  <a:gd name="connsiteY25" fmla="*/ 150290 h 721392"/>
                  <a:gd name="connsiteX26" fmla="*/ 60089 w 270502"/>
                  <a:gd name="connsiteY26" fmla="*/ 75145 h 721392"/>
                  <a:gd name="connsiteX27" fmla="*/ 135234 w 270502"/>
                  <a:gd name="connsiteY2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89097 w 270502"/>
                  <a:gd name="connsiteY3" fmla="*/ 691333 h 721392"/>
                  <a:gd name="connsiteX4" fmla="*/ 96852 w 270502"/>
                  <a:gd name="connsiteY4" fmla="*/ 180349 h 721392"/>
                  <a:gd name="connsiteX5" fmla="*/ 173589 w 270502"/>
                  <a:gd name="connsiteY5" fmla="*/ 180349 h 721392"/>
                  <a:gd name="connsiteX6" fmla="*/ 250238 w 270502"/>
                  <a:gd name="connsiteY6" fmla="*/ 253359 h 721392"/>
                  <a:gd name="connsiteX7" fmla="*/ 270166 w 270502"/>
                  <a:gd name="connsiteY7" fmla="*/ 427937 h 721392"/>
                  <a:gd name="connsiteX8" fmla="*/ 257782 w 270502"/>
                  <a:gd name="connsiteY8" fmla="*/ 467703 h 721392"/>
                  <a:gd name="connsiteX9" fmla="*/ 226913 w 270502"/>
                  <a:gd name="connsiteY9" fmla="*/ 482882 h 721392"/>
                  <a:gd name="connsiteX10" fmla="*/ 210320 w 270502"/>
                  <a:gd name="connsiteY10" fmla="*/ 707475 h 721392"/>
                  <a:gd name="connsiteX11" fmla="*/ 195351 w 270502"/>
                  <a:gd name="connsiteY11" fmla="*/ 721392 h 721392"/>
                  <a:gd name="connsiteX12" fmla="*/ 75119 w 270502"/>
                  <a:gd name="connsiteY12" fmla="*/ 721392 h 721392"/>
                  <a:gd name="connsiteX13" fmla="*/ 60151 w 270502"/>
                  <a:gd name="connsiteY13" fmla="*/ 707475 h 721392"/>
                  <a:gd name="connsiteX14" fmla="*/ 43558 w 270502"/>
                  <a:gd name="connsiteY14" fmla="*/ 482882 h 721392"/>
                  <a:gd name="connsiteX15" fmla="*/ 12689 w 270502"/>
                  <a:gd name="connsiteY15" fmla="*/ 467703 h 721392"/>
                  <a:gd name="connsiteX16" fmla="*/ 335 w 270502"/>
                  <a:gd name="connsiteY16" fmla="*/ 427937 h 721392"/>
                  <a:gd name="connsiteX17" fmla="*/ 20264 w 270502"/>
                  <a:gd name="connsiteY17" fmla="*/ 253359 h 721392"/>
                  <a:gd name="connsiteX18" fmla="*/ 96852 w 270502"/>
                  <a:gd name="connsiteY18" fmla="*/ 180349 h 721392"/>
                  <a:gd name="connsiteX19" fmla="*/ 135235 w 270502"/>
                  <a:gd name="connsiteY19" fmla="*/ 120232 h 721392"/>
                  <a:gd name="connsiteX20" fmla="*/ 135234 w 270502"/>
                  <a:gd name="connsiteY20" fmla="*/ 120232 h 721392"/>
                  <a:gd name="connsiteX21" fmla="*/ 135235 w 270502"/>
                  <a:gd name="connsiteY21" fmla="*/ 120232 h 721392"/>
                  <a:gd name="connsiteX22" fmla="*/ 135234 w 270502"/>
                  <a:gd name="connsiteY22" fmla="*/ 0 h 721392"/>
                  <a:gd name="connsiteX23" fmla="*/ 210379 w 270502"/>
                  <a:gd name="connsiteY23" fmla="*/ 75145 h 721392"/>
                  <a:gd name="connsiteX24" fmla="*/ 135234 w 270502"/>
                  <a:gd name="connsiteY24" fmla="*/ 150290 h 721392"/>
                  <a:gd name="connsiteX25" fmla="*/ 60089 w 270502"/>
                  <a:gd name="connsiteY25" fmla="*/ 75145 h 721392"/>
                  <a:gd name="connsiteX26" fmla="*/ 135234 w 270502"/>
                  <a:gd name="connsiteY2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89097 w 270502"/>
                  <a:gd name="connsiteY2" fmla="*/ 691333 h 721392"/>
                  <a:gd name="connsiteX3" fmla="*/ 96852 w 270502"/>
                  <a:gd name="connsiteY3" fmla="*/ 180349 h 721392"/>
                  <a:gd name="connsiteX4" fmla="*/ 173589 w 270502"/>
                  <a:gd name="connsiteY4" fmla="*/ 180349 h 721392"/>
                  <a:gd name="connsiteX5" fmla="*/ 250238 w 270502"/>
                  <a:gd name="connsiteY5" fmla="*/ 253359 h 721392"/>
                  <a:gd name="connsiteX6" fmla="*/ 270166 w 270502"/>
                  <a:gd name="connsiteY6" fmla="*/ 427937 h 721392"/>
                  <a:gd name="connsiteX7" fmla="*/ 257782 w 270502"/>
                  <a:gd name="connsiteY7" fmla="*/ 467703 h 721392"/>
                  <a:gd name="connsiteX8" fmla="*/ 226913 w 270502"/>
                  <a:gd name="connsiteY8" fmla="*/ 482882 h 721392"/>
                  <a:gd name="connsiteX9" fmla="*/ 210320 w 270502"/>
                  <a:gd name="connsiteY9" fmla="*/ 707475 h 721392"/>
                  <a:gd name="connsiteX10" fmla="*/ 195351 w 270502"/>
                  <a:gd name="connsiteY10" fmla="*/ 721392 h 721392"/>
                  <a:gd name="connsiteX11" fmla="*/ 75119 w 270502"/>
                  <a:gd name="connsiteY11" fmla="*/ 721392 h 721392"/>
                  <a:gd name="connsiteX12" fmla="*/ 60151 w 270502"/>
                  <a:gd name="connsiteY12" fmla="*/ 707475 h 721392"/>
                  <a:gd name="connsiteX13" fmla="*/ 43558 w 270502"/>
                  <a:gd name="connsiteY13" fmla="*/ 482882 h 721392"/>
                  <a:gd name="connsiteX14" fmla="*/ 12689 w 270502"/>
                  <a:gd name="connsiteY14" fmla="*/ 467703 h 721392"/>
                  <a:gd name="connsiteX15" fmla="*/ 335 w 270502"/>
                  <a:gd name="connsiteY15" fmla="*/ 427937 h 721392"/>
                  <a:gd name="connsiteX16" fmla="*/ 20264 w 270502"/>
                  <a:gd name="connsiteY16" fmla="*/ 253359 h 721392"/>
                  <a:gd name="connsiteX17" fmla="*/ 96852 w 270502"/>
                  <a:gd name="connsiteY17" fmla="*/ 180349 h 721392"/>
                  <a:gd name="connsiteX18" fmla="*/ 135235 w 270502"/>
                  <a:gd name="connsiteY18" fmla="*/ 120232 h 721392"/>
                  <a:gd name="connsiteX19" fmla="*/ 135234 w 270502"/>
                  <a:gd name="connsiteY19" fmla="*/ 120232 h 721392"/>
                  <a:gd name="connsiteX20" fmla="*/ 135235 w 270502"/>
                  <a:gd name="connsiteY20" fmla="*/ 120232 h 721392"/>
                  <a:gd name="connsiteX21" fmla="*/ 135234 w 270502"/>
                  <a:gd name="connsiteY21" fmla="*/ 0 h 721392"/>
                  <a:gd name="connsiteX22" fmla="*/ 210379 w 270502"/>
                  <a:gd name="connsiteY22" fmla="*/ 75145 h 721392"/>
                  <a:gd name="connsiteX23" fmla="*/ 135234 w 270502"/>
                  <a:gd name="connsiteY23" fmla="*/ 150290 h 721392"/>
                  <a:gd name="connsiteX24" fmla="*/ 60089 w 270502"/>
                  <a:gd name="connsiteY24" fmla="*/ 75145 h 721392"/>
                  <a:gd name="connsiteX25" fmla="*/ 135234 w 270502"/>
                  <a:gd name="connsiteY25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5 w 270502"/>
                  <a:gd name="connsiteY15" fmla="*/ 120232 h 721392"/>
                  <a:gd name="connsiteX16" fmla="*/ 135234 w 270502"/>
                  <a:gd name="connsiteY16" fmla="*/ 120232 h 721392"/>
                  <a:gd name="connsiteX17" fmla="*/ 135235 w 270502"/>
                  <a:gd name="connsiteY17" fmla="*/ 120232 h 721392"/>
                  <a:gd name="connsiteX18" fmla="*/ 135234 w 270502"/>
                  <a:gd name="connsiteY18" fmla="*/ 0 h 721392"/>
                  <a:gd name="connsiteX19" fmla="*/ 210379 w 270502"/>
                  <a:gd name="connsiteY19" fmla="*/ 75145 h 721392"/>
                  <a:gd name="connsiteX20" fmla="*/ 135234 w 270502"/>
                  <a:gd name="connsiteY20" fmla="*/ 150290 h 721392"/>
                  <a:gd name="connsiteX21" fmla="*/ 60089 w 270502"/>
                  <a:gd name="connsiteY21" fmla="*/ 75145 h 721392"/>
                  <a:gd name="connsiteX22" fmla="*/ 135234 w 270502"/>
                  <a:gd name="connsiteY22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4 w 270502"/>
                  <a:gd name="connsiteY15" fmla="*/ 0 h 721392"/>
                  <a:gd name="connsiteX16" fmla="*/ 210379 w 270502"/>
                  <a:gd name="connsiteY16" fmla="*/ 75145 h 721392"/>
                  <a:gd name="connsiteX17" fmla="*/ 135234 w 270502"/>
                  <a:gd name="connsiteY17" fmla="*/ 150290 h 721392"/>
                  <a:gd name="connsiteX18" fmla="*/ 60089 w 270502"/>
                  <a:gd name="connsiteY18" fmla="*/ 75145 h 721392"/>
                  <a:gd name="connsiteX19" fmla="*/ 135234 w 270502"/>
                  <a:gd name="connsiteY19" fmla="*/ 0 h 721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70502" h="721392">
                    <a:moveTo>
                      <a:pt x="96852" y="180349"/>
                    </a:moveTo>
                    <a:lnTo>
                      <a:pt x="173589" y="180349"/>
                    </a:lnTo>
                    <a:cubicBezTo>
                      <a:pt x="212545" y="180349"/>
                      <a:pt x="245518" y="211730"/>
                      <a:pt x="250238" y="253359"/>
                    </a:cubicBezTo>
                    <a:lnTo>
                      <a:pt x="270166" y="427937"/>
                    </a:lnTo>
                    <a:cubicBezTo>
                      <a:pt x="271819" y="442545"/>
                      <a:pt x="267341" y="457033"/>
                      <a:pt x="257782" y="467703"/>
                    </a:cubicBezTo>
                    <a:cubicBezTo>
                      <a:pt x="249576" y="476901"/>
                      <a:pt x="238695" y="482221"/>
                      <a:pt x="226913" y="482882"/>
                    </a:cubicBezTo>
                    <a:lnTo>
                      <a:pt x="210320" y="707475"/>
                    </a:lnTo>
                    <a:cubicBezTo>
                      <a:pt x="209779" y="715320"/>
                      <a:pt x="203227" y="721392"/>
                      <a:pt x="195351" y="721392"/>
                    </a:cubicBezTo>
                    <a:lnTo>
                      <a:pt x="75119" y="721392"/>
                    </a:lnTo>
                    <a:cubicBezTo>
                      <a:pt x="67274" y="721392"/>
                      <a:pt x="60722" y="715320"/>
                      <a:pt x="60151" y="707475"/>
                    </a:cubicBezTo>
                    <a:lnTo>
                      <a:pt x="43558" y="482882"/>
                    </a:lnTo>
                    <a:cubicBezTo>
                      <a:pt x="31746" y="482221"/>
                      <a:pt x="20895" y="476870"/>
                      <a:pt x="12689" y="467703"/>
                    </a:cubicBezTo>
                    <a:cubicBezTo>
                      <a:pt x="3191" y="457062"/>
                      <a:pt x="-1318" y="442545"/>
                      <a:pt x="335" y="427937"/>
                    </a:cubicBezTo>
                    <a:lnTo>
                      <a:pt x="20264" y="253359"/>
                    </a:lnTo>
                    <a:cubicBezTo>
                      <a:pt x="25013" y="211730"/>
                      <a:pt x="57957" y="180349"/>
                      <a:pt x="96852" y="180349"/>
                    </a:cubicBezTo>
                    <a:close/>
                    <a:moveTo>
                      <a:pt x="135234" y="0"/>
                    </a:moveTo>
                    <a:cubicBezTo>
                      <a:pt x="176684" y="0"/>
                      <a:pt x="210379" y="33725"/>
                      <a:pt x="210379" y="75145"/>
                    </a:cubicBezTo>
                    <a:cubicBezTo>
                      <a:pt x="210379" y="116565"/>
                      <a:pt x="176655" y="150290"/>
                      <a:pt x="135234" y="150290"/>
                    </a:cubicBezTo>
                    <a:cubicBezTo>
                      <a:pt x="93814" y="150290"/>
                      <a:pt x="60089" y="116565"/>
                      <a:pt x="60089" y="75145"/>
                    </a:cubicBezTo>
                    <a:cubicBezTo>
                      <a:pt x="60089" y="33725"/>
                      <a:pt x="93814" y="0"/>
                      <a:pt x="135234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53" name="Freeform 952">
                <a:extLst>
                  <a:ext uri="{FF2B5EF4-FFF2-40B4-BE49-F238E27FC236}">
                    <a16:creationId xmlns:a16="http://schemas.microsoft.com/office/drawing/2014/main" id="{4ECCFEF9-4554-BF6B-028B-39F8FFA8B0F4}"/>
                  </a:ext>
                </a:extLst>
              </p:cNvPr>
              <p:cNvSpPr/>
              <p:nvPr/>
            </p:nvSpPr>
            <p:spPr>
              <a:xfrm>
                <a:off x="8749857" y="455490"/>
                <a:ext cx="254484" cy="678673"/>
              </a:xfrm>
              <a:custGeom>
                <a:avLst/>
                <a:gdLst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4 w 270502"/>
                  <a:gd name="connsiteY39" fmla="*/ 30058 h 721392"/>
                  <a:gd name="connsiteX40" fmla="*/ 90148 w 270502"/>
                  <a:gd name="connsiteY40" fmla="*/ 75145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90149 w 270502"/>
                  <a:gd name="connsiteY44" fmla="*/ 75145 h 721392"/>
                  <a:gd name="connsiteX45" fmla="*/ 103382 w 270502"/>
                  <a:gd name="connsiteY45" fmla="*/ 43280 h 721392"/>
                  <a:gd name="connsiteX46" fmla="*/ 135235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90149 w 270502"/>
                  <a:gd name="connsiteY45" fmla="*/ 75145 h 721392"/>
                  <a:gd name="connsiteX46" fmla="*/ 135235 w 270502"/>
                  <a:gd name="connsiteY46" fmla="*/ 30058 h 721392"/>
                  <a:gd name="connsiteX47" fmla="*/ 135234 w 270502"/>
                  <a:gd name="connsiteY47" fmla="*/ 30058 h 721392"/>
                  <a:gd name="connsiteX48" fmla="*/ 135234 w 270502"/>
                  <a:gd name="connsiteY48" fmla="*/ 0 h 721392"/>
                  <a:gd name="connsiteX49" fmla="*/ 210379 w 270502"/>
                  <a:gd name="connsiteY49" fmla="*/ 75145 h 721392"/>
                  <a:gd name="connsiteX50" fmla="*/ 135234 w 270502"/>
                  <a:gd name="connsiteY50" fmla="*/ 150290 h 721392"/>
                  <a:gd name="connsiteX51" fmla="*/ 60089 w 270502"/>
                  <a:gd name="connsiteY51" fmla="*/ 75145 h 721392"/>
                  <a:gd name="connsiteX52" fmla="*/ 135234 w 270502"/>
                  <a:gd name="connsiteY52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0 h 721392"/>
                  <a:gd name="connsiteX47" fmla="*/ 210379 w 270502"/>
                  <a:gd name="connsiteY47" fmla="*/ 75145 h 721392"/>
                  <a:gd name="connsiteX48" fmla="*/ 135234 w 270502"/>
                  <a:gd name="connsiteY48" fmla="*/ 150290 h 721392"/>
                  <a:gd name="connsiteX49" fmla="*/ 60089 w 270502"/>
                  <a:gd name="connsiteY49" fmla="*/ 75145 h 721392"/>
                  <a:gd name="connsiteX50" fmla="*/ 135234 w 270502"/>
                  <a:gd name="connsiteY50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5 w 270502"/>
                  <a:gd name="connsiteY44" fmla="*/ 30058 h 721392"/>
                  <a:gd name="connsiteX45" fmla="*/ 135234 w 270502"/>
                  <a:gd name="connsiteY45" fmla="*/ 0 h 721392"/>
                  <a:gd name="connsiteX46" fmla="*/ 210379 w 270502"/>
                  <a:gd name="connsiteY46" fmla="*/ 75145 h 721392"/>
                  <a:gd name="connsiteX47" fmla="*/ 135234 w 270502"/>
                  <a:gd name="connsiteY47" fmla="*/ 150290 h 721392"/>
                  <a:gd name="connsiteX48" fmla="*/ 60089 w 270502"/>
                  <a:gd name="connsiteY48" fmla="*/ 75145 h 721392"/>
                  <a:gd name="connsiteX49" fmla="*/ 135234 w 270502"/>
                  <a:gd name="connsiteY49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03371 w 270502"/>
                  <a:gd name="connsiteY40" fmla="*/ 107010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4 w 270502"/>
                  <a:gd name="connsiteY44" fmla="*/ 0 h 721392"/>
                  <a:gd name="connsiteX45" fmla="*/ 210379 w 270502"/>
                  <a:gd name="connsiteY45" fmla="*/ 75145 h 721392"/>
                  <a:gd name="connsiteX46" fmla="*/ 135234 w 270502"/>
                  <a:gd name="connsiteY46" fmla="*/ 150290 h 721392"/>
                  <a:gd name="connsiteX47" fmla="*/ 60089 w 270502"/>
                  <a:gd name="connsiteY47" fmla="*/ 75145 h 721392"/>
                  <a:gd name="connsiteX48" fmla="*/ 135234 w 270502"/>
                  <a:gd name="connsiteY48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120232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35234 w 270502"/>
                  <a:gd name="connsiteY43" fmla="*/ 0 h 721392"/>
                  <a:gd name="connsiteX44" fmla="*/ 210379 w 270502"/>
                  <a:gd name="connsiteY44" fmla="*/ 75145 h 721392"/>
                  <a:gd name="connsiteX45" fmla="*/ 135234 w 270502"/>
                  <a:gd name="connsiteY45" fmla="*/ 150290 h 721392"/>
                  <a:gd name="connsiteX46" fmla="*/ 60089 w 270502"/>
                  <a:gd name="connsiteY46" fmla="*/ 75145 h 721392"/>
                  <a:gd name="connsiteX47" fmla="*/ 135234 w 270502"/>
                  <a:gd name="connsiteY47" fmla="*/ 0 h 721392"/>
                  <a:gd name="connsiteX0" fmla="*/ 35142 w 270502"/>
                  <a:gd name="connsiteY0" fmla="*/ 447684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5 w 270502"/>
                  <a:gd name="connsiteY39" fmla="*/ 120232 h 721392"/>
                  <a:gd name="connsiteX40" fmla="*/ 135234 w 270502"/>
                  <a:gd name="connsiteY40" fmla="*/ 120232 h 721392"/>
                  <a:gd name="connsiteX41" fmla="*/ 135235 w 270502"/>
                  <a:gd name="connsiteY41" fmla="*/ 120232 h 721392"/>
                  <a:gd name="connsiteX42" fmla="*/ 135234 w 270502"/>
                  <a:gd name="connsiteY42" fmla="*/ 0 h 721392"/>
                  <a:gd name="connsiteX43" fmla="*/ 210379 w 270502"/>
                  <a:gd name="connsiteY43" fmla="*/ 75145 h 721392"/>
                  <a:gd name="connsiteX44" fmla="*/ 135234 w 270502"/>
                  <a:gd name="connsiteY44" fmla="*/ 150290 h 721392"/>
                  <a:gd name="connsiteX45" fmla="*/ 60089 w 270502"/>
                  <a:gd name="connsiteY45" fmla="*/ 75145 h 721392"/>
                  <a:gd name="connsiteX46" fmla="*/ 135234 w 270502"/>
                  <a:gd name="connsiteY46" fmla="*/ 0 h 721392"/>
                  <a:gd name="connsiteX0" fmla="*/ 35142 w 270502"/>
                  <a:gd name="connsiteY0" fmla="*/ 447684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35142 w 270502"/>
                  <a:gd name="connsiteY22" fmla="*/ 447684 h 721392"/>
                  <a:gd name="connsiteX23" fmla="*/ 96852 w 270502"/>
                  <a:gd name="connsiteY23" fmla="*/ 180349 h 721392"/>
                  <a:gd name="connsiteX24" fmla="*/ 173589 w 270502"/>
                  <a:gd name="connsiteY24" fmla="*/ 180349 h 721392"/>
                  <a:gd name="connsiteX25" fmla="*/ 250238 w 270502"/>
                  <a:gd name="connsiteY25" fmla="*/ 253359 h 721392"/>
                  <a:gd name="connsiteX26" fmla="*/ 270166 w 270502"/>
                  <a:gd name="connsiteY26" fmla="*/ 427937 h 721392"/>
                  <a:gd name="connsiteX27" fmla="*/ 257782 w 270502"/>
                  <a:gd name="connsiteY27" fmla="*/ 467703 h 721392"/>
                  <a:gd name="connsiteX28" fmla="*/ 226913 w 270502"/>
                  <a:gd name="connsiteY28" fmla="*/ 482882 h 721392"/>
                  <a:gd name="connsiteX29" fmla="*/ 210320 w 270502"/>
                  <a:gd name="connsiteY29" fmla="*/ 707475 h 721392"/>
                  <a:gd name="connsiteX30" fmla="*/ 195351 w 270502"/>
                  <a:gd name="connsiteY30" fmla="*/ 721392 h 721392"/>
                  <a:gd name="connsiteX31" fmla="*/ 75119 w 270502"/>
                  <a:gd name="connsiteY31" fmla="*/ 721392 h 721392"/>
                  <a:gd name="connsiteX32" fmla="*/ 60151 w 270502"/>
                  <a:gd name="connsiteY32" fmla="*/ 707475 h 721392"/>
                  <a:gd name="connsiteX33" fmla="*/ 43558 w 270502"/>
                  <a:gd name="connsiteY33" fmla="*/ 482882 h 721392"/>
                  <a:gd name="connsiteX34" fmla="*/ 12689 w 270502"/>
                  <a:gd name="connsiteY34" fmla="*/ 467703 h 721392"/>
                  <a:gd name="connsiteX35" fmla="*/ 335 w 270502"/>
                  <a:gd name="connsiteY35" fmla="*/ 427937 h 721392"/>
                  <a:gd name="connsiteX36" fmla="*/ 20264 w 270502"/>
                  <a:gd name="connsiteY36" fmla="*/ 253359 h 721392"/>
                  <a:gd name="connsiteX37" fmla="*/ 96852 w 270502"/>
                  <a:gd name="connsiteY37" fmla="*/ 180349 h 721392"/>
                  <a:gd name="connsiteX38" fmla="*/ 135235 w 270502"/>
                  <a:gd name="connsiteY38" fmla="*/ 120232 h 721392"/>
                  <a:gd name="connsiteX39" fmla="*/ 135234 w 270502"/>
                  <a:gd name="connsiteY39" fmla="*/ 120232 h 721392"/>
                  <a:gd name="connsiteX40" fmla="*/ 135235 w 270502"/>
                  <a:gd name="connsiteY40" fmla="*/ 120232 h 721392"/>
                  <a:gd name="connsiteX41" fmla="*/ 135234 w 270502"/>
                  <a:gd name="connsiteY41" fmla="*/ 0 h 721392"/>
                  <a:gd name="connsiteX42" fmla="*/ 210379 w 270502"/>
                  <a:gd name="connsiteY42" fmla="*/ 75145 h 721392"/>
                  <a:gd name="connsiteX43" fmla="*/ 135234 w 270502"/>
                  <a:gd name="connsiteY43" fmla="*/ 150290 h 721392"/>
                  <a:gd name="connsiteX44" fmla="*/ 60089 w 270502"/>
                  <a:gd name="connsiteY44" fmla="*/ 75145 h 721392"/>
                  <a:gd name="connsiteX45" fmla="*/ 135234 w 270502"/>
                  <a:gd name="connsiteY45" fmla="*/ 0 h 721392"/>
                  <a:gd name="connsiteX0" fmla="*/ 46144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96852 w 270502"/>
                  <a:gd name="connsiteY22" fmla="*/ 180349 h 721392"/>
                  <a:gd name="connsiteX23" fmla="*/ 173589 w 270502"/>
                  <a:gd name="connsiteY23" fmla="*/ 180349 h 721392"/>
                  <a:gd name="connsiteX24" fmla="*/ 250238 w 270502"/>
                  <a:gd name="connsiteY24" fmla="*/ 253359 h 721392"/>
                  <a:gd name="connsiteX25" fmla="*/ 270166 w 270502"/>
                  <a:gd name="connsiteY25" fmla="*/ 427937 h 721392"/>
                  <a:gd name="connsiteX26" fmla="*/ 257782 w 270502"/>
                  <a:gd name="connsiteY26" fmla="*/ 467703 h 721392"/>
                  <a:gd name="connsiteX27" fmla="*/ 226913 w 270502"/>
                  <a:gd name="connsiteY27" fmla="*/ 482882 h 721392"/>
                  <a:gd name="connsiteX28" fmla="*/ 210320 w 270502"/>
                  <a:gd name="connsiteY28" fmla="*/ 707475 h 721392"/>
                  <a:gd name="connsiteX29" fmla="*/ 195351 w 270502"/>
                  <a:gd name="connsiteY29" fmla="*/ 721392 h 721392"/>
                  <a:gd name="connsiteX30" fmla="*/ 75119 w 270502"/>
                  <a:gd name="connsiteY30" fmla="*/ 721392 h 721392"/>
                  <a:gd name="connsiteX31" fmla="*/ 60151 w 270502"/>
                  <a:gd name="connsiteY31" fmla="*/ 707475 h 721392"/>
                  <a:gd name="connsiteX32" fmla="*/ 43558 w 270502"/>
                  <a:gd name="connsiteY32" fmla="*/ 482882 h 721392"/>
                  <a:gd name="connsiteX33" fmla="*/ 12689 w 270502"/>
                  <a:gd name="connsiteY33" fmla="*/ 467703 h 721392"/>
                  <a:gd name="connsiteX34" fmla="*/ 335 w 270502"/>
                  <a:gd name="connsiteY34" fmla="*/ 427937 h 721392"/>
                  <a:gd name="connsiteX35" fmla="*/ 20264 w 270502"/>
                  <a:gd name="connsiteY35" fmla="*/ 253359 h 721392"/>
                  <a:gd name="connsiteX36" fmla="*/ 96852 w 270502"/>
                  <a:gd name="connsiteY36" fmla="*/ 180349 h 721392"/>
                  <a:gd name="connsiteX37" fmla="*/ 135235 w 270502"/>
                  <a:gd name="connsiteY37" fmla="*/ 120232 h 721392"/>
                  <a:gd name="connsiteX38" fmla="*/ 135234 w 270502"/>
                  <a:gd name="connsiteY38" fmla="*/ 120232 h 721392"/>
                  <a:gd name="connsiteX39" fmla="*/ 135235 w 270502"/>
                  <a:gd name="connsiteY39" fmla="*/ 120232 h 721392"/>
                  <a:gd name="connsiteX40" fmla="*/ 135234 w 270502"/>
                  <a:gd name="connsiteY40" fmla="*/ 0 h 721392"/>
                  <a:gd name="connsiteX41" fmla="*/ 210379 w 270502"/>
                  <a:gd name="connsiteY41" fmla="*/ 75145 h 721392"/>
                  <a:gd name="connsiteX42" fmla="*/ 135234 w 270502"/>
                  <a:gd name="connsiteY42" fmla="*/ 150290 h 721392"/>
                  <a:gd name="connsiteX43" fmla="*/ 60089 w 270502"/>
                  <a:gd name="connsiteY43" fmla="*/ 75145 h 721392"/>
                  <a:gd name="connsiteX44" fmla="*/ 135234 w 270502"/>
                  <a:gd name="connsiteY44" fmla="*/ 0 h 721392"/>
                  <a:gd name="connsiteX0" fmla="*/ 57565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96852 w 270502"/>
                  <a:gd name="connsiteY21" fmla="*/ 180349 h 721392"/>
                  <a:gd name="connsiteX22" fmla="*/ 173589 w 270502"/>
                  <a:gd name="connsiteY22" fmla="*/ 180349 h 721392"/>
                  <a:gd name="connsiteX23" fmla="*/ 250238 w 270502"/>
                  <a:gd name="connsiteY23" fmla="*/ 253359 h 721392"/>
                  <a:gd name="connsiteX24" fmla="*/ 270166 w 270502"/>
                  <a:gd name="connsiteY24" fmla="*/ 427937 h 721392"/>
                  <a:gd name="connsiteX25" fmla="*/ 257782 w 270502"/>
                  <a:gd name="connsiteY25" fmla="*/ 467703 h 721392"/>
                  <a:gd name="connsiteX26" fmla="*/ 226913 w 270502"/>
                  <a:gd name="connsiteY26" fmla="*/ 482882 h 721392"/>
                  <a:gd name="connsiteX27" fmla="*/ 210320 w 270502"/>
                  <a:gd name="connsiteY27" fmla="*/ 707475 h 721392"/>
                  <a:gd name="connsiteX28" fmla="*/ 195351 w 270502"/>
                  <a:gd name="connsiteY28" fmla="*/ 721392 h 721392"/>
                  <a:gd name="connsiteX29" fmla="*/ 75119 w 270502"/>
                  <a:gd name="connsiteY29" fmla="*/ 721392 h 721392"/>
                  <a:gd name="connsiteX30" fmla="*/ 60151 w 270502"/>
                  <a:gd name="connsiteY30" fmla="*/ 707475 h 721392"/>
                  <a:gd name="connsiteX31" fmla="*/ 43558 w 270502"/>
                  <a:gd name="connsiteY31" fmla="*/ 482882 h 721392"/>
                  <a:gd name="connsiteX32" fmla="*/ 12689 w 270502"/>
                  <a:gd name="connsiteY32" fmla="*/ 467703 h 721392"/>
                  <a:gd name="connsiteX33" fmla="*/ 335 w 270502"/>
                  <a:gd name="connsiteY33" fmla="*/ 427937 h 721392"/>
                  <a:gd name="connsiteX34" fmla="*/ 20264 w 270502"/>
                  <a:gd name="connsiteY34" fmla="*/ 253359 h 721392"/>
                  <a:gd name="connsiteX35" fmla="*/ 96852 w 270502"/>
                  <a:gd name="connsiteY35" fmla="*/ 180349 h 721392"/>
                  <a:gd name="connsiteX36" fmla="*/ 135235 w 270502"/>
                  <a:gd name="connsiteY36" fmla="*/ 120232 h 721392"/>
                  <a:gd name="connsiteX37" fmla="*/ 135234 w 270502"/>
                  <a:gd name="connsiteY37" fmla="*/ 120232 h 721392"/>
                  <a:gd name="connsiteX38" fmla="*/ 135235 w 270502"/>
                  <a:gd name="connsiteY38" fmla="*/ 120232 h 721392"/>
                  <a:gd name="connsiteX39" fmla="*/ 135234 w 270502"/>
                  <a:gd name="connsiteY39" fmla="*/ 0 h 721392"/>
                  <a:gd name="connsiteX40" fmla="*/ 210379 w 270502"/>
                  <a:gd name="connsiteY40" fmla="*/ 75145 h 721392"/>
                  <a:gd name="connsiteX41" fmla="*/ 135234 w 270502"/>
                  <a:gd name="connsiteY41" fmla="*/ 150290 h 721392"/>
                  <a:gd name="connsiteX42" fmla="*/ 60089 w 270502"/>
                  <a:gd name="connsiteY42" fmla="*/ 75145 h 721392"/>
                  <a:gd name="connsiteX43" fmla="*/ 135234 w 270502"/>
                  <a:gd name="connsiteY43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96852 w 270502"/>
                  <a:gd name="connsiteY20" fmla="*/ 180349 h 721392"/>
                  <a:gd name="connsiteX21" fmla="*/ 173589 w 270502"/>
                  <a:gd name="connsiteY21" fmla="*/ 180349 h 721392"/>
                  <a:gd name="connsiteX22" fmla="*/ 250238 w 270502"/>
                  <a:gd name="connsiteY22" fmla="*/ 253359 h 721392"/>
                  <a:gd name="connsiteX23" fmla="*/ 270166 w 270502"/>
                  <a:gd name="connsiteY23" fmla="*/ 427937 h 721392"/>
                  <a:gd name="connsiteX24" fmla="*/ 257782 w 270502"/>
                  <a:gd name="connsiteY24" fmla="*/ 467703 h 721392"/>
                  <a:gd name="connsiteX25" fmla="*/ 226913 w 270502"/>
                  <a:gd name="connsiteY25" fmla="*/ 482882 h 721392"/>
                  <a:gd name="connsiteX26" fmla="*/ 210320 w 270502"/>
                  <a:gd name="connsiteY26" fmla="*/ 707475 h 721392"/>
                  <a:gd name="connsiteX27" fmla="*/ 195351 w 270502"/>
                  <a:gd name="connsiteY27" fmla="*/ 721392 h 721392"/>
                  <a:gd name="connsiteX28" fmla="*/ 75119 w 270502"/>
                  <a:gd name="connsiteY28" fmla="*/ 721392 h 721392"/>
                  <a:gd name="connsiteX29" fmla="*/ 60151 w 270502"/>
                  <a:gd name="connsiteY29" fmla="*/ 707475 h 721392"/>
                  <a:gd name="connsiteX30" fmla="*/ 43558 w 270502"/>
                  <a:gd name="connsiteY30" fmla="*/ 482882 h 721392"/>
                  <a:gd name="connsiteX31" fmla="*/ 12689 w 270502"/>
                  <a:gd name="connsiteY31" fmla="*/ 467703 h 721392"/>
                  <a:gd name="connsiteX32" fmla="*/ 335 w 270502"/>
                  <a:gd name="connsiteY32" fmla="*/ 427937 h 721392"/>
                  <a:gd name="connsiteX33" fmla="*/ 20264 w 270502"/>
                  <a:gd name="connsiteY33" fmla="*/ 253359 h 721392"/>
                  <a:gd name="connsiteX34" fmla="*/ 96852 w 270502"/>
                  <a:gd name="connsiteY34" fmla="*/ 180349 h 721392"/>
                  <a:gd name="connsiteX35" fmla="*/ 135235 w 270502"/>
                  <a:gd name="connsiteY35" fmla="*/ 120232 h 721392"/>
                  <a:gd name="connsiteX36" fmla="*/ 135234 w 270502"/>
                  <a:gd name="connsiteY36" fmla="*/ 120232 h 721392"/>
                  <a:gd name="connsiteX37" fmla="*/ 135235 w 270502"/>
                  <a:gd name="connsiteY37" fmla="*/ 120232 h 721392"/>
                  <a:gd name="connsiteX38" fmla="*/ 135234 w 270502"/>
                  <a:gd name="connsiteY38" fmla="*/ 0 h 721392"/>
                  <a:gd name="connsiteX39" fmla="*/ 210379 w 270502"/>
                  <a:gd name="connsiteY39" fmla="*/ 75145 h 721392"/>
                  <a:gd name="connsiteX40" fmla="*/ 135234 w 270502"/>
                  <a:gd name="connsiteY40" fmla="*/ 150290 h 721392"/>
                  <a:gd name="connsiteX41" fmla="*/ 60089 w 270502"/>
                  <a:gd name="connsiteY41" fmla="*/ 75145 h 721392"/>
                  <a:gd name="connsiteX42" fmla="*/ 135234 w 270502"/>
                  <a:gd name="connsiteY42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57565 w 270502"/>
                  <a:gd name="connsiteY2" fmla="*/ 452884 h 721392"/>
                  <a:gd name="connsiteX3" fmla="*/ 72565 w 270502"/>
                  <a:gd name="connsiteY3" fmla="*/ 466801 h 721392"/>
                  <a:gd name="connsiteX4" fmla="*/ 89097 w 270502"/>
                  <a:gd name="connsiteY4" fmla="*/ 691334 h 721392"/>
                  <a:gd name="connsiteX5" fmla="*/ 181404 w 270502"/>
                  <a:gd name="connsiteY5" fmla="*/ 691334 h 721392"/>
                  <a:gd name="connsiteX6" fmla="*/ 197967 w 270502"/>
                  <a:gd name="connsiteY6" fmla="*/ 466801 h 721392"/>
                  <a:gd name="connsiteX7" fmla="*/ 212965 w 270502"/>
                  <a:gd name="connsiteY7" fmla="*/ 452884 h 721392"/>
                  <a:gd name="connsiteX8" fmla="*/ 224418 w 270502"/>
                  <a:gd name="connsiteY8" fmla="*/ 452884 h 721392"/>
                  <a:gd name="connsiteX9" fmla="*/ 235419 w 270502"/>
                  <a:gd name="connsiteY9" fmla="*/ 447685 h 721392"/>
                  <a:gd name="connsiteX10" fmla="*/ 240348 w 270502"/>
                  <a:gd name="connsiteY10" fmla="*/ 431333 h 721392"/>
                  <a:gd name="connsiteX11" fmla="*/ 240348 w 270502"/>
                  <a:gd name="connsiteY11" fmla="*/ 431332 h 721392"/>
                  <a:gd name="connsiteX12" fmla="*/ 235419 w 270502"/>
                  <a:gd name="connsiteY12" fmla="*/ 447684 h 721392"/>
                  <a:gd name="connsiteX13" fmla="*/ 224418 w 270502"/>
                  <a:gd name="connsiteY13" fmla="*/ 452883 h 721392"/>
                  <a:gd name="connsiteX14" fmla="*/ 212965 w 270502"/>
                  <a:gd name="connsiteY14" fmla="*/ 452883 h 721392"/>
                  <a:gd name="connsiteX15" fmla="*/ 197967 w 270502"/>
                  <a:gd name="connsiteY15" fmla="*/ 466800 h 721392"/>
                  <a:gd name="connsiteX16" fmla="*/ 181404 w 270502"/>
                  <a:gd name="connsiteY16" fmla="*/ 691333 h 721392"/>
                  <a:gd name="connsiteX17" fmla="*/ 89097 w 270502"/>
                  <a:gd name="connsiteY17" fmla="*/ 691333 h 721392"/>
                  <a:gd name="connsiteX18" fmla="*/ 72565 w 270502"/>
                  <a:gd name="connsiteY18" fmla="*/ 466800 h 721392"/>
                  <a:gd name="connsiteX19" fmla="*/ 96852 w 270502"/>
                  <a:gd name="connsiteY19" fmla="*/ 180349 h 721392"/>
                  <a:gd name="connsiteX20" fmla="*/ 173589 w 270502"/>
                  <a:gd name="connsiteY20" fmla="*/ 180349 h 721392"/>
                  <a:gd name="connsiteX21" fmla="*/ 250238 w 270502"/>
                  <a:gd name="connsiteY21" fmla="*/ 253359 h 721392"/>
                  <a:gd name="connsiteX22" fmla="*/ 270166 w 270502"/>
                  <a:gd name="connsiteY22" fmla="*/ 427937 h 721392"/>
                  <a:gd name="connsiteX23" fmla="*/ 257782 w 270502"/>
                  <a:gd name="connsiteY23" fmla="*/ 467703 h 721392"/>
                  <a:gd name="connsiteX24" fmla="*/ 226913 w 270502"/>
                  <a:gd name="connsiteY24" fmla="*/ 482882 h 721392"/>
                  <a:gd name="connsiteX25" fmla="*/ 210320 w 270502"/>
                  <a:gd name="connsiteY25" fmla="*/ 707475 h 721392"/>
                  <a:gd name="connsiteX26" fmla="*/ 195351 w 270502"/>
                  <a:gd name="connsiteY26" fmla="*/ 721392 h 721392"/>
                  <a:gd name="connsiteX27" fmla="*/ 75119 w 270502"/>
                  <a:gd name="connsiteY27" fmla="*/ 721392 h 721392"/>
                  <a:gd name="connsiteX28" fmla="*/ 60151 w 270502"/>
                  <a:gd name="connsiteY28" fmla="*/ 707475 h 721392"/>
                  <a:gd name="connsiteX29" fmla="*/ 43558 w 270502"/>
                  <a:gd name="connsiteY29" fmla="*/ 482882 h 721392"/>
                  <a:gd name="connsiteX30" fmla="*/ 12689 w 270502"/>
                  <a:gd name="connsiteY30" fmla="*/ 467703 h 721392"/>
                  <a:gd name="connsiteX31" fmla="*/ 335 w 270502"/>
                  <a:gd name="connsiteY31" fmla="*/ 427937 h 721392"/>
                  <a:gd name="connsiteX32" fmla="*/ 20264 w 270502"/>
                  <a:gd name="connsiteY32" fmla="*/ 253359 h 721392"/>
                  <a:gd name="connsiteX33" fmla="*/ 96852 w 270502"/>
                  <a:gd name="connsiteY33" fmla="*/ 180349 h 721392"/>
                  <a:gd name="connsiteX34" fmla="*/ 135235 w 270502"/>
                  <a:gd name="connsiteY34" fmla="*/ 120232 h 721392"/>
                  <a:gd name="connsiteX35" fmla="*/ 135234 w 270502"/>
                  <a:gd name="connsiteY35" fmla="*/ 120232 h 721392"/>
                  <a:gd name="connsiteX36" fmla="*/ 135235 w 270502"/>
                  <a:gd name="connsiteY36" fmla="*/ 120232 h 721392"/>
                  <a:gd name="connsiteX37" fmla="*/ 135234 w 270502"/>
                  <a:gd name="connsiteY37" fmla="*/ 0 h 721392"/>
                  <a:gd name="connsiteX38" fmla="*/ 210379 w 270502"/>
                  <a:gd name="connsiteY38" fmla="*/ 75145 h 721392"/>
                  <a:gd name="connsiteX39" fmla="*/ 135234 w 270502"/>
                  <a:gd name="connsiteY39" fmla="*/ 150290 h 721392"/>
                  <a:gd name="connsiteX40" fmla="*/ 60089 w 270502"/>
                  <a:gd name="connsiteY40" fmla="*/ 75145 h 721392"/>
                  <a:gd name="connsiteX41" fmla="*/ 135234 w 270502"/>
                  <a:gd name="connsiteY41" fmla="*/ 0 h 721392"/>
                  <a:gd name="connsiteX0" fmla="*/ 72565 w 270502"/>
                  <a:gd name="connsiteY0" fmla="*/ 466800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72565 w 270502"/>
                  <a:gd name="connsiteY17" fmla="*/ 466800 h 721392"/>
                  <a:gd name="connsiteX18" fmla="*/ 96852 w 270502"/>
                  <a:gd name="connsiteY18" fmla="*/ 180349 h 721392"/>
                  <a:gd name="connsiteX19" fmla="*/ 173589 w 270502"/>
                  <a:gd name="connsiteY19" fmla="*/ 180349 h 721392"/>
                  <a:gd name="connsiteX20" fmla="*/ 250238 w 270502"/>
                  <a:gd name="connsiteY20" fmla="*/ 253359 h 721392"/>
                  <a:gd name="connsiteX21" fmla="*/ 270166 w 270502"/>
                  <a:gd name="connsiteY21" fmla="*/ 427937 h 721392"/>
                  <a:gd name="connsiteX22" fmla="*/ 257782 w 270502"/>
                  <a:gd name="connsiteY22" fmla="*/ 467703 h 721392"/>
                  <a:gd name="connsiteX23" fmla="*/ 226913 w 270502"/>
                  <a:gd name="connsiteY23" fmla="*/ 482882 h 721392"/>
                  <a:gd name="connsiteX24" fmla="*/ 210320 w 270502"/>
                  <a:gd name="connsiteY24" fmla="*/ 707475 h 721392"/>
                  <a:gd name="connsiteX25" fmla="*/ 195351 w 270502"/>
                  <a:gd name="connsiteY25" fmla="*/ 721392 h 721392"/>
                  <a:gd name="connsiteX26" fmla="*/ 75119 w 270502"/>
                  <a:gd name="connsiteY26" fmla="*/ 721392 h 721392"/>
                  <a:gd name="connsiteX27" fmla="*/ 60151 w 270502"/>
                  <a:gd name="connsiteY27" fmla="*/ 707475 h 721392"/>
                  <a:gd name="connsiteX28" fmla="*/ 43558 w 270502"/>
                  <a:gd name="connsiteY28" fmla="*/ 482882 h 721392"/>
                  <a:gd name="connsiteX29" fmla="*/ 12689 w 270502"/>
                  <a:gd name="connsiteY29" fmla="*/ 467703 h 721392"/>
                  <a:gd name="connsiteX30" fmla="*/ 335 w 270502"/>
                  <a:gd name="connsiteY30" fmla="*/ 427937 h 721392"/>
                  <a:gd name="connsiteX31" fmla="*/ 20264 w 270502"/>
                  <a:gd name="connsiteY31" fmla="*/ 253359 h 721392"/>
                  <a:gd name="connsiteX32" fmla="*/ 96852 w 270502"/>
                  <a:gd name="connsiteY32" fmla="*/ 180349 h 721392"/>
                  <a:gd name="connsiteX33" fmla="*/ 135235 w 270502"/>
                  <a:gd name="connsiteY33" fmla="*/ 120232 h 721392"/>
                  <a:gd name="connsiteX34" fmla="*/ 135234 w 270502"/>
                  <a:gd name="connsiteY34" fmla="*/ 120232 h 721392"/>
                  <a:gd name="connsiteX35" fmla="*/ 135235 w 270502"/>
                  <a:gd name="connsiteY35" fmla="*/ 120232 h 721392"/>
                  <a:gd name="connsiteX36" fmla="*/ 135234 w 270502"/>
                  <a:gd name="connsiteY36" fmla="*/ 0 h 721392"/>
                  <a:gd name="connsiteX37" fmla="*/ 210379 w 270502"/>
                  <a:gd name="connsiteY37" fmla="*/ 75145 h 721392"/>
                  <a:gd name="connsiteX38" fmla="*/ 135234 w 270502"/>
                  <a:gd name="connsiteY38" fmla="*/ 150290 h 721392"/>
                  <a:gd name="connsiteX39" fmla="*/ 60089 w 270502"/>
                  <a:gd name="connsiteY39" fmla="*/ 75145 h 721392"/>
                  <a:gd name="connsiteX40" fmla="*/ 135234 w 270502"/>
                  <a:gd name="connsiteY40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96852 w 270502"/>
                  <a:gd name="connsiteY17" fmla="*/ 180349 h 721392"/>
                  <a:gd name="connsiteX18" fmla="*/ 173589 w 270502"/>
                  <a:gd name="connsiteY18" fmla="*/ 180349 h 721392"/>
                  <a:gd name="connsiteX19" fmla="*/ 250238 w 270502"/>
                  <a:gd name="connsiteY19" fmla="*/ 253359 h 721392"/>
                  <a:gd name="connsiteX20" fmla="*/ 270166 w 270502"/>
                  <a:gd name="connsiteY20" fmla="*/ 427937 h 721392"/>
                  <a:gd name="connsiteX21" fmla="*/ 257782 w 270502"/>
                  <a:gd name="connsiteY21" fmla="*/ 467703 h 721392"/>
                  <a:gd name="connsiteX22" fmla="*/ 226913 w 270502"/>
                  <a:gd name="connsiteY22" fmla="*/ 482882 h 721392"/>
                  <a:gd name="connsiteX23" fmla="*/ 210320 w 270502"/>
                  <a:gd name="connsiteY23" fmla="*/ 707475 h 721392"/>
                  <a:gd name="connsiteX24" fmla="*/ 195351 w 270502"/>
                  <a:gd name="connsiteY24" fmla="*/ 721392 h 721392"/>
                  <a:gd name="connsiteX25" fmla="*/ 75119 w 270502"/>
                  <a:gd name="connsiteY25" fmla="*/ 721392 h 721392"/>
                  <a:gd name="connsiteX26" fmla="*/ 60151 w 270502"/>
                  <a:gd name="connsiteY26" fmla="*/ 707475 h 721392"/>
                  <a:gd name="connsiteX27" fmla="*/ 43558 w 270502"/>
                  <a:gd name="connsiteY27" fmla="*/ 482882 h 721392"/>
                  <a:gd name="connsiteX28" fmla="*/ 12689 w 270502"/>
                  <a:gd name="connsiteY28" fmla="*/ 467703 h 721392"/>
                  <a:gd name="connsiteX29" fmla="*/ 335 w 270502"/>
                  <a:gd name="connsiteY29" fmla="*/ 427937 h 721392"/>
                  <a:gd name="connsiteX30" fmla="*/ 20264 w 270502"/>
                  <a:gd name="connsiteY30" fmla="*/ 253359 h 721392"/>
                  <a:gd name="connsiteX31" fmla="*/ 96852 w 270502"/>
                  <a:gd name="connsiteY31" fmla="*/ 180349 h 721392"/>
                  <a:gd name="connsiteX32" fmla="*/ 135235 w 270502"/>
                  <a:gd name="connsiteY32" fmla="*/ 120232 h 721392"/>
                  <a:gd name="connsiteX33" fmla="*/ 135234 w 270502"/>
                  <a:gd name="connsiteY33" fmla="*/ 120232 h 721392"/>
                  <a:gd name="connsiteX34" fmla="*/ 135235 w 270502"/>
                  <a:gd name="connsiteY34" fmla="*/ 120232 h 721392"/>
                  <a:gd name="connsiteX35" fmla="*/ 135234 w 270502"/>
                  <a:gd name="connsiteY35" fmla="*/ 0 h 721392"/>
                  <a:gd name="connsiteX36" fmla="*/ 210379 w 270502"/>
                  <a:gd name="connsiteY36" fmla="*/ 75145 h 721392"/>
                  <a:gd name="connsiteX37" fmla="*/ 135234 w 270502"/>
                  <a:gd name="connsiteY37" fmla="*/ 150290 h 721392"/>
                  <a:gd name="connsiteX38" fmla="*/ 60089 w 270502"/>
                  <a:gd name="connsiteY38" fmla="*/ 75145 h 721392"/>
                  <a:gd name="connsiteX39" fmla="*/ 135234 w 270502"/>
                  <a:gd name="connsiteY39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89097 w 270502"/>
                  <a:gd name="connsiteY2" fmla="*/ 691334 h 721392"/>
                  <a:gd name="connsiteX3" fmla="*/ 181404 w 270502"/>
                  <a:gd name="connsiteY3" fmla="*/ 691334 h 721392"/>
                  <a:gd name="connsiteX4" fmla="*/ 197967 w 270502"/>
                  <a:gd name="connsiteY4" fmla="*/ 466801 h 721392"/>
                  <a:gd name="connsiteX5" fmla="*/ 212965 w 270502"/>
                  <a:gd name="connsiteY5" fmla="*/ 452884 h 721392"/>
                  <a:gd name="connsiteX6" fmla="*/ 224418 w 270502"/>
                  <a:gd name="connsiteY6" fmla="*/ 452884 h 721392"/>
                  <a:gd name="connsiteX7" fmla="*/ 235419 w 270502"/>
                  <a:gd name="connsiteY7" fmla="*/ 447685 h 721392"/>
                  <a:gd name="connsiteX8" fmla="*/ 240348 w 270502"/>
                  <a:gd name="connsiteY8" fmla="*/ 431333 h 721392"/>
                  <a:gd name="connsiteX9" fmla="*/ 240348 w 270502"/>
                  <a:gd name="connsiteY9" fmla="*/ 431332 h 721392"/>
                  <a:gd name="connsiteX10" fmla="*/ 235419 w 270502"/>
                  <a:gd name="connsiteY10" fmla="*/ 447684 h 721392"/>
                  <a:gd name="connsiteX11" fmla="*/ 224418 w 270502"/>
                  <a:gd name="connsiteY11" fmla="*/ 452883 h 721392"/>
                  <a:gd name="connsiteX12" fmla="*/ 212965 w 270502"/>
                  <a:gd name="connsiteY12" fmla="*/ 452883 h 721392"/>
                  <a:gd name="connsiteX13" fmla="*/ 197967 w 270502"/>
                  <a:gd name="connsiteY13" fmla="*/ 466800 h 721392"/>
                  <a:gd name="connsiteX14" fmla="*/ 181404 w 270502"/>
                  <a:gd name="connsiteY14" fmla="*/ 691333 h 721392"/>
                  <a:gd name="connsiteX15" fmla="*/ 89097 w 270502"/>
                  <a:gd name="connsiteY15" fmla="*/ 691333 h 721392"/>
                  <a:gd name="connsiteX16" fmla="*/ 96852 w 270502"/>
                  <a:gd name="connsiteY16" fmla="*/ 180349 h 721392"/>
                  <a:gd name="connsiteX17" fmla="*/ 173589 w 270502"/>
                  <a:gd name="connsiteY17" fmla="*/ 180349 h 721392"/>
                  <a:gd name="connsiteX18" fmla="*/ 250238 w 270502"/>
                  <a:gd name="connsiteY18" fmla="*/ 253359 h 721392"/>
                  <a:gd name="connsiteX19" fmla="*/ 270166 w 270502"/>
                  <a:gd name="connsiteY19" fmla="*/ 427937 h 721392"/>
                  <a:gd name="connsiteX20" fmla="*/ 257782 w 270502"/>
                  <a:gd name="connsiteY20" fmla="*/ 467703 h 721392"/>
                  <a:gd name="connsiteX21" fmla="*/ 226913 w 270502"/>
                  <a:gd name="connsiteY21" fmla="*/ 482882 h 721392"/>
                  <a:gd name="connsiteX22" fmla="*/ 210320 w 270502"/>
                  <a:gd name="connsiteY22" fmla="*/ 707475 h 721392"/>
                  <a:gd name="connsiteX23" fmla="*/ 195351 w 270502"/>
                  <a:gd name="connsiteY23" fmla="*/ 721392 h 721392"/>
                  <a:gd name="connsiteX24" fmla="*/ 75119 w 270502"/>
                  <a:gd name="connsiteY24" fmla="*/ 721392 h 721392"/>
                  <a:gd name="connsiteX25" fmla="*/ 60151 w 270502"/>
                  <a:gd name="connsiteY25" fmla="*/ 707475 h 721392"/>
                  <a:gd name="connsiteX26" fmla="*/ 43558 w 270502"/>
                  <a:gd name="connsiteY26" fmla="*/ 482882 h 721392"/>
                  <a:gd name="connsiteX27" fmla="*/ 12689 w 270502"/>
                  <a:gd name="connsiteY27" fmla="*/ 467703 h 721392"/>
                  <a:gd name="connsiteX28" fmla="*/ 335 w 270502"/>
                  <a:gd name="connsiteY28" fmla="*/ 427937 h 721392"/>
                  <a:gd name="connsiteX29" fmla="*/ 20264 w 270502"/>
                  <a:gd name="connsiteY29" fmla="*/ 253359 h 721392"/>
                  <a:gd name="connsiteX30" fmla="*/ 96852 w 270502"/>
                  <a:gd name="connsiteY30" fmla="*/ 180349 h 721392"/>
                  <a:gd name="connsiteX31" fmla="*/ 135235 w 270502"/>
                  <a:gd name="connsiteY31" fmla="*/ 120232 h 721392"/>
                  <a:gd name="connsiteX32" fmla="*/ 135234 w 270502"/>
                  <a:gd name="connsiteY32" fmla="*/ 120232 h 721392"/>
                  <a:gd name="connsiteX33" fmla="*/ 135235 w 270502"/>
                  <a:gd name="connsiteY33" fmla="*/ 120232 h 721392"/>
                  <a:gd name="connsiteX34" fmla="*/ 135234 w 270502"/>
                  <a:gd name="connsiteY34" fmla="*/ 0 h 721392"/>
                  <a:gd name="connsiteX35" fmla="*/ 210379 w 270502"/>
                  <a:gd name="connsiteY35" fmla="*/ 75145 h 721392"/>
                  <a:gd name="connsiteX36" fmla="*/ 135234 w 270502"/>
                  <a:gd name="connsiteY36" fmla="*/ 150290 h 721392"/>
                  <a:gd name="connsiteX37" fmla="*/ 60089 w 270502"/>
                  <a:gd name="connsiteY37" fmla="*/ 75145 h 721392"/>
                  <a:gd name="connsiteX38" fmla="*/ 135234 w 270502"/>
                  <a:gd name="connsiteY3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97967 w 270502"/>
                  <a:gd name="connsiteY12" fmla="*/ 466800 h 721392"/>
                  <a:gd name="connsiteX13" fmla="*/ 181404 w 270502"/>
                  <a:gd name="connsiteY13" fmla="*/ 691333 h 721392"/>
                  <a:gd name="connsiteX14" fmla="*/ 89097 w 270502"/>
                  <a:gd name="connsiteY14" fmla="*/ 691333 h 721392"/>
                  <a:gd name="connsiteX15" fmla="*/ 96852 w 270502"/>
                  <a:gd name="connsiteY15" fmla="*/ 180349 h 721392"/>
                  <a:gd name="connsiteX16" fmla="*/ 173589 w 270502"/>
                  <a:gd name="connsiteY16" fmla="*/ 180349 h 721392"/>
                  <a:gd name="connsiteX17" fmla="*/ 250238 w 270502"/>
                  <a:gd name="connsiteY17" fmla="*/ 253359 h 721392"/>
                  <a:gd name="connsiteX18" fmla="*/ 270166 w 270502"/>
                  <a:gd name="connsiteY18" fmla="*/ 427937 h 721392"/>
                  <a:gd name="connsiteX19" fmla="*/ 257782 w 270502"/>
                  <a:gd name="connsiteY19" fmla="*/ 467703 h 721392"/>
                  <a:gd name="connsiteX20" fmla="*/ 226913 w 270502"/>
                  <a:gd name="connsiteY20" fmla="*/ 482882 h 721392"/>
                  <a:gd name="connsiteX21" fmla="*/ 210320 w 270502"/>
                  <a:gd name="connsiteY21" fmla="*/ 707475 h 721392"/>
                  <a:gd name="connsiteX22" fmla="*/ 195351 w 270502"/>
                  <a:gd name="connsiteY22" fmla="*/ 721392 h 721392"/>
                  <a:gd name="connsiteX23" fmla="*/ 75119 w 270502"/>
                  <a:gd name="connsiteY23" fmla="*/ 721392 h 721392"/>
                  <a:gd name="connsiteX24" fmla="*/ 60151 w 270502"/>
                  <a:gd name="connsiteY24" fmla="*/ 707475 h 721392"/>
                  <a:gd name="connsiteX25" fmla="*/ 43558 w 270502"/>
                  <a:gd name="connsiteY25" fmla="*/ 482882 h 721392"/>
                  <a:gd name="connsiteX26" fmla="*/ 12689 w 270502"/>
                  <a:gd name="connsiteY26" fmla="*/ 467703 h 721392"/>
                  <a:gd name="connsiteX27" fmla="*/ 335 w 270502"/>
                  <a:gd name="connsiteY27" fmla="*/ 427937 h 721392"/>
                  <a:gd name="connsiteX28" fmla="*/ 20264 w 270502"/>
                  <a:gd name="connsiteY28" fmla="*/ 253359 h 721392"/>
                  <a:gd name="connsiteX29" fmla="*/ 96852 w 270502"/>
                  <a:gd name="connsiteY29" fmla="*/ 180349 h 721392"/>
                  <a:gd name="connsiteX30" fmla="*/ 135235 w 270502"/>
                  <a:gd name="connsiteY30" fmla="*/ 120232 h 721392"/>
                  <a:gd name="connsiteX31" fmla="*/ 135234 w 270502"/>
                  <a:gd name="connsiteY31" fmla="*/ 120232 h 721392"/>
                  <a:gd name="connsiteX32" fmla="*/ 135235 w 270502"/>
                  <a:gd name="connsiteY32" fmla="*/ 120232 h 721392"/>
                  <a:gd name="connsiteX33" fmla="*/ 135234 w 270502"/>
                  <a:gd name="connsiteY33" fmla="*/ 0 h 721392"/>
                  <a:gd name="connsiteX34" fmla="*/ 210379 w 270502"/>
                  <a:gd name="connsiteY34" fmla="*/ 75145 h 721392"/>
                  <a:gd name="connsiteX35" fmla="*/ 135234 w 270502"/>
                  <a:gd name="connsiteY35" fmla="*/ 150290 h 721392"/>
                  <a:gd name="connsiteX36" fmla="*/ 60089 w 270502"/>
                  <a:gd name="connsiteY36" fmla="*/ 75145 h 721392"/>
                  <a:gd name="connsiteX37" fmla="*/ 135234 w 270502"/>
                  <a:gd name="connsiteY3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81404 w 270502"/>
                  <a:gd name="connsiteY12" fmla="*/ 691333 h 721392"/>
                  <a:gd name="connsiteX13" fmla="*/ 89097 w 270502"/>
                  <a:gd name="connsiteY13" fmla="*/ 691333 h 721392"/>
                  <a:gd name="connsiteX14" fmla="*/ 96852 w 270502"/>
                  <a:gd name="connsiteY14" fmla="*/ 180349 h 721392"/>
                  <a:gd name="connsiteX15" fmla="*/ 173589 w 270502"/>
                  <a:gd name="connsiteY15" fmla="*/ 180349 h 721392"/>
                  <a:gd name="connsiteX16" fmla="*/ 250238 w 270502"/>
                  <a:gd name="connsiteY16" fmla="*/ 253359 h 721392"/>
                  <a:gd name="connsiteX17" fmla="*/ 270166 w 270502"/>
                  <a:gd name="connsiteY17" fmla="*/ 427937 h 721392"/>
                  <a:gd name="connsiteX18" fmla="*/ 257782 w 270502"/>
                  <a:gd name="connsiteY18" fmla="*/ 467703 h 721392"/>
                  <a:gd name="connsiteX19" fmla="*/ 226913 w 270502"/>
                  <a:gd name="connsiteY19" fmla="*/ 482882 h 721392"/>
                  <a:gd name="connsiteX20" fmla="*/ 210320 w 270502"/>
                  <a:gd name="connsiteY20" fmla="*/ 707475 h 721392"/>
                  <a:gd name="connsiteX21" fmla="*/ 195351 w 270502"/>
                  <a:gd name="connsiteY21" fmla="*/ 721392 h 721392"/>
                  <a:gd name="connsiteX22" fmla="*/ 75119 w 270502"/>
                  <a:gd name="connsiteY22" fmla="*/ 721392 h 721392"/>
                  <a:gd name="connsiteX23" fmla="*/ 60151 w 270502"/>
                  <a:gd name="connsiteY23" fmla="*/ 707475 h 721392"/>
                  <a:gd name="connsiteX24" fmla="*/ 43558 w 270502"/>
                  <a:gd name="connsiteY24" fmla="*/ 482882 h 721392"/>
                  <a:gd name="connsiteX25" fmla="*/ 12689 w 270502"/>
                  <a:gd name="connsiteY25" fmla="*/ 467703 h 721392"/>
                  <a:gd name="connsiteX26" fmla="*/ 335 w 270502"/>
                  <a:gd name="connsiteY26" fmla="*/ 427937 h 721392"/>
                  <a:gd name="connsiteX27" fmla="*/ 20264 w 270502"/>
                  <a:gd name="connsiteY27" fmla="*/ 253359 h 721392"/>
                  <a:gd name="connsiteX28" fmla="*/ 96852 w 270502"/>
                  <a:gd name="connsiteY28" fmla="*/ 180349 h 721392"/>
                  <a:gd name="connsiteX29" fmla="*/ 135235 w 270502"/>
                  <a:gd name="connsiteY29" fmla="*/ 120232 h 721392"/>
                  <a:gd name="connsiteX30" fmla="*/ 135234 w 270502"/>
                  <a:gd name="connsiteY30" fmla="*/ 120232 h 721392"/>
                  <a:gd name="connsiteX31" fmla="*/ 135235 w 270502"/>
                  <a:gd name="connsiteY31" fmla="*/ 120232 h 721392"/>
                  <a:gd name="connsiteX32" fmla="*/ 135234 w 270502"/>
                  <a:gd name="connsiteY32" fmla="*/ 0 h 721392"/>
                  <a:gd name="connsiteX33" fmla="*/ 210379 w 270502"/>
                  <a:gd name="connsiteY33" fmla="*/ 75145 h 721392"/>
                  <a:gd name="connsiteX34" fmla="*/ 135234 w 270502"/>
                  <a:gd name="connsiteY34" fmla="*/ 150290 h 721392"/>
                  <a:gd name="connsiteX35" fmla="*/ 60089 w 270502"/>
                  <a:gd name="connsiteY35" fmla="*/ 75145 h 721392"/>
                  <a:gd name="connsiteX36" fmla="*/ 135234 w 270502"/>
                  <a:gd name="connsiteY3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181404 w 270502"/>
                  <a:gd name="connsiteY11" fmla="*/ 691333 h 721392"/>
                  <a:gd name="connsiteX12" fmla="*/ 89097 w 270502"/>
                  <a:gd name="connsiteY12" fmla="*/ 691333 h 721392"/>
                  <a:gd name="connsiteX13" fmla="*/ 96852 w 270502"/>
                  <a:gd name="connsiteY13" fmla="*/ 180349 h 721392"/>
                  <a:gd name="connsiteX14" fmla="*/ 173589 w 270502"/>
                  <a:gd name="connsiteY14" fmla="*/ 180349 h 721392"/>
                  <a:gd name="connsiteX15" fmla="*/ 250238 w 270502"/>
                  <a:gd name="connsiteY15" fmla="*/ 253359 h 721392"/>
                  <a:gd name="connsiteX16" fmla="*/ 270166 w 270502"/>
                  <a:gd name="connsiteY16" fmla="*/ 427937 h 721392"/>
                  <a:gd name="connsiteX17" fmla="*/ 257782 w 270502"/>
                  <a:gd name="connsiteY17" fmla="*/ 467703 h 721392"/>
                  <a:gd name="connsiteX18" fmla="*/ 226913 w 270502"/>
                  <a:gd name="connsiteY18" fmla="*/ 482882 h 721392"/>
                  <a:gd name="connsiteX19" fmla="*/ 210320 w 270502"/>
                  <a:gd name="connsiteY19" fmla="*/ 707475 h 721392"/>
                  <a:gd name="connsiteX20" fmla="*/ 195351 w 270502"/>
                  <a:gd name="connsiteY20" fmla="*/ 721392 h 721392"/>
                  <a:gd name="connsiteX21" fmla="*/ 75119 w 270502"/>
                  <a:gd name="connsiteY21" fmla="*/ 721392 h 721392"/>
                  <a:gd name="connsiteX22" fmla="*/ 60151 w 270502"/>
                  <a:gd name="connsiteY22" fmla="*/ 707475 h 721392"/>
                  <a:gd name="connsiteX23" fmla="*/ 43558 w 270502"/>
                  <a:gd name="connsiteY23" fmla="*/ 482882 h 721392"/>
                  <a:gd name="connsiteX24" fmla="*/ 12689 w 270502"/>
                  <a:gd name="connsiteY24" fmla="*/ 467703 h 721392"/>
                  <a:gd name="connsiteX25" fmla="*/ 335 w 270502"/>
                  <a:gd name="connsiteY25" fmla="*/ 427937 h 721392"/>
                  <a:gd name="connsiteX26" fmla="*/ 20264 w 270502"/>
                  <a:gd name="connsiteY26" fmla="*/ 253359 h 721392"/>
                  <a:gd name="connsiteX27" fmla="*/ 96852 w 270502"/>
                  <a:gd name="connsiteY27" fmla="*/ 180349 h 721392"/>
                  <a:gd name="connsiteX28" fmla="*/ 135235 w 270502"/>
                  <a:gd name="connsiteY28" fmla="*/ 120232 h 721392"/>
                  <a:gd name="connsiteX29" fmla="*/ 135234 w 270502"/>
                  <a:gd name="connsiteY29" fmla="*/ 120232 h 721392"/>
                  <a:gd name="connsiteX30" fmla="*/ 135235 w 270502"/>
                  <a:gd name="connsiteY30" fmla="*/ 120232 h 721392"/>
                  <a:gd name="connsiteX31" fmla="*/ 135234 w 270502"/>
                  <a:gd name="connsiteY31" fmla="*/ 0 h 721392"/>
                  <a:gd name="connsiteX32" fmla="*/ 210379 w 270502"/>
                  <a:gd name="connsiteY32" fmla="*/ 75145 h 721392"/>
                  <a:gd name="connsiteX33" fmla="*/ 135234 w 270502"/>
                  <a:gd name="connsiteY33" fmla="*/ 150290 h 721392"/>
                  <a:gd name="connsiteX34" fmla="*/ 60089 w 270502"/>
                  <a:gd name="connsiteY34" fmla="*/ 75145 h 721392"/>
                  <a:gd name="connsiteX35" fmla="*/ 135234 w 270502"/>
                  <a:gd name="connsiteY35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181404 w 270502"/>
                  <a:gd name="connsiteY10" fmla="*/ 691333 h 721392"/>
                  <a:gd name="connsiteX11" fmla="*/ 89097 w 270502"/>
                  <a:gd name="connsiteY11" fmla="*/ 691333 h 721392"/>
                  <a:gd name="connsiteX12" fmla="*/ 96852 w 270502"/>
                  <a:gd name="connsiteY12" fmla="*/ 180349 h 721392"/>
                  <a:gd name="connsiteX13" fmla="*/ 173589 w 270502"/>
                  <a:gd name="connsiteY13" fmla="*/ 180349 h 721392"/>
                  <a:gd name="connsiteX14" fmla="*/ 250238 w 270502"/>
                  <a:gd name="connsiteY14" fmla="*/ 253359 h 721392"/>
                  <a:gd name="connsiteX15" fmla="*/ 270166 w 270502"/>
                  <a:gd name="connsiteY15" fmla="*/ 427937 h 721392"/>
                  <a:gd name="connsiteX16" fmla="*/ 257782 w 270502"/>
                  <a:gd name="connsiteY16" fmla="*/ 467703 h 721392"/>
                  <a:gd name="connsiteX17" fmla="*/ 226913 w 270502"/>
                  <a:gd name="connsiteY17" fmla="*/ 482882 h 721392"/>
                  <a:gd name="connsiteX18" fmla="*/ 210320 w 270502"/>
                  <a:gd name="connsiteY18" fmla="*/ 707475 h 721392"/>
                  <a:gd name="connsiteX19" fmla="*/ 195351 w 270502"/>
                  <a:gd name="connsiteY19" fmla="*/ 721392 h 721392"/>
                  <a:gd name="connsiteX20" fmla="*/ 75119 w 270502"/>
                  <a:gd name="connsiteY20" fmla="*/ 721392 h 721392"/>
                  <a:gd name="connsiteX21" fmla="*/ 60151 w 270502"/>
                  <a:gd name="connsiteY21" fmla="*/ 707475 h 721392"/>
                  <a:gd name="connsiteX22" fmla="*/ 43558 w 270502"/>
                  <a:gd name="connsiteY22" fmla="*/ 482882 h 721392"/>
                  <a:gd name="connsiteX23" fmla="*/ 12689 w 270502"/>
                  <a:gd name="connsiteY23" fmla="*/ 467703 h 721392"/>
                  <a:gd name="connsiteX24" fmla="*/ 335 w 270502"/>
                  <a:gd name="connsiteY24" fmla="*/ 427937 h 721392"/>
                  <a:gd name="connsiteX25" fmla="*/ 20264 w 270502"/>
                  <a:gd name="connsiteY25" fmla="*/ 253359 h 721392"/>
                  <a:gd name="connsiteX26" fmla="*/ 96852 w 270502"/>
                  <a:gd name="connsiteY26" fmla="*/ 180349 h 721392"/>
                  <a:gd name="connsiteX27" fmla="*/ 135235 w 270502"/>
                  <a:gd name="connsiteY27" fmla="*/ 120232 h 721392"/>
                  <a:gd name="connsiteX28" fmla="*/ 135234 w 270502"/>
                  <a:gd name="connsiteY28" fmla="*/ 120232 h 721392"/>
                  <a:gd name="connsiteX29" fmla="*/ 135235 w 270502"/>
                  <a:gd name="connsiteY29" fmla="*/ 120232 h 721392"/>
                  <a:gd name="connsiteX30" fmla="*/ 135234 w 270502"/>
                  <a:gd name="connsiteY30" fmla="*/ 0 h 721392"/>
                  <a:gd name="connsiteX31" fmla="*/ 210379 w 270502"/>
                  <a:gd name="connsiteY31" fmla="*/ 75145 h 721392"/>
                  <a:gd name="connsiteX32" fmla="*/ 135234 w 270502"/>
                  <a:gd name="connsiteY32" fmla="*/ 150290 h 721392"/>
                  <a:gd name="connsiteX33" fmla="*/ 60089 w 270502"/>
                  <a:gd name="connsiteY33" fmla="*/ 75145 h 721392"/>
                  <a:gd name="connsiteX34" fmla="*/ 135234 w 270502"/>
                  <a:gd name="connsiteY34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235419 w 270502"/>
                  <a:gd name="connsiteY8" fmla="*/ 447684 h 721392"/>
                  <a:gd name="connsiteX9" fmla="*/ 181404 w 270502"/>
                  <a:gd name="connsiteY9" fmla="*/ 691333 h 721392"/>
                  <a:gd name="connsiteX10" fmla="*/ 89097 w 270502"/>
                  <a:gd name="connsiteY10" fmla="*/ 691333 h 721392"/>
                  <a:gd name="connsiteX11" fmla="*/ 96852 w 270502"/>
                  <a:gd name="connsiteY11" fmla="*/ 180349 h 721392"/>
                  <a:gd name="connsiteX12" fmla="*/ 173589 w 270502"/>
                  <a:gd name="connsiteY12" fmla="*/ 180349 h 721392"/>
                  <a:gd name="connsiteX13" fmla="*/ 250238 w 270502"/>
                  <a:gd name="connsiteY13" fmla="*/ 253359 h 721392"/>
                  <a:gd name="connsiteX14" fmla="*/ 270166 w 270502"/>
                  <a:gd name="connsiteY14" fmla="*/ 427937 h 721392"/>
                  <a:gd name="connsiteX15" fmla="*/ 257782 w 270502"/>
                  <a:gd name="connsiteY15" fmla="*/ 467703 h 721392"/>
                  <a:gd name="connsiteX16" fmla="*/ 226913 w 270502"/>
                  <a:gd name="connsiteY16" fmla="*/ 482882 h 721392"/>
                  <a:gd name="connsiteX17" fmla="*/ 210320 w 270502"/>
                  <a:gd name="connsiteY17" fmla="*/ 707475 h 721392"/>
                  <a:gd name="connsiteX18" fmla="*/ 195351 w 270502"/>
                  <a:gd name="connsiteY18" fmla="*/ 721392 h 721392"/>
                  <a:gd name="connsiteX19" fmla="*/ 75119 w 270502"/>
                  <a:gd name="connsiteY19" fmla="*/ 721392 h 721392"/>
                  <a:gd name="connsiteX20" fmla="*/ 60151 w 270502"/>
                  <a:gd name="connsiteY20" fmla="*/ 707475 h 721392"/>
                  <a:gd name="connsiteX21" fmla="*/ 43558 w 270502"/>
                  <a:gd name="connsiteY21" fmla="*/ 482882 h 721392"/>
                  <a:gd name="connsiteX22" fmla="*/ 12689 w 270502"/>
                  <a:gd name="connsiteY22" fmla="*/ 467703 h 721392"/>
                  <a:gd name="connsiteX23" fmla="*/ 335 w 270502"/>
                  <a:gd name="connsiteY23" fmla="*/ 427937 h 721392"/>
                  <a:gd name="connsiteX24" fmla="*/ 20264 w 270502"/>
                  <a:gd name="connsiteY24" fmla="*/ 253359 h 721392"/>
                  <a:gd name="connsiteX25" fmla="*/ 96852 w 270502"/>
                  <a:gd name="connsiteY25" fmla="*/ 180349 h 721392"/>
                  <a:gd name="connsiteX26" fmla="*/ 135235 w 270502"/>
                  <a:gd name="connsiteY26" fmla="*/ 120232 h 721392"/>
                  <a:gd name="connsiteX27" fmla="*/ 135234 w 270502"/>
                  <a:gd name="connsiteY27" fmla="*/ 120232 h 721392"/>
                  <a:gd name="connsiteX28" fmla="*/ 135235 w 270502"/>
                  <a:gd name="connsiteY28" fmla="*/ 120232 h 721392"/>
                  <a:gd name="connsiteX29" fmla="*/ 135234 w 270502"/>
                  <a:gd name="connsiteY29" fmla="*/ 0 h 721392"/>
                  <a:gd name="connsiteX30" fmla="*/ 210379 w 270502"/>
                  <a:gd name="connsiteY30" fmla="*/ 75145 h 721392"/>
                  <a:gd name="connsiteX31" fmla="*/ 135234 w 270502"/>
                  <a:gd name="connsiteY31" fmla="*/ 150290 h 721392"/>
                  <a:gd name="connsiteX32" fmla="*/ 60089 w 270502"/>
                  <a:gd name="connsiteY32" fmla="*/ 75145 h 721392"/>
                  <a:gd name="connsiteX33" fmla="*/ 135234 w 270502"/>
                  <a:gd name="connsiteY33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181404 w 270502"/>
                  <a:gd name="connsiteY8" fmla="*/ 691333 h 721392"/>
                  <a:gd name="connsiteX9" fmla="*/ 89097 w 270502"/>
                  <a:gd name="connsiteY9" fmla="*/ 691333 h 721392"/>
                  <a:gd name="connsiteX10" fmla="*/ 96852 w 270502"/>
                  <a:gd name="connsiteY10" fmla="*/ 180349 h 721392"/>
                  <a:gd name="connsiteX11" fmla="*/ 173589 w 270502"/>
                  <a:gd name="connsiteY11" fmla="*/ 180349 h 721392"/>
                  <a:gd name="connsiteX12" fmla="*/ 250238 w 270502"/>
                  <a:gd name="connsiteY12" fmla="*/ 253359 h 721392"/>
                  <a:gd name="connsiteX13" fmla="*/ 270166 w 270502"/>
                  <a:gd name="connsiteY13" fmla="*/ 427937 h 721392"/>
                  <a:gd name="connsiteX14" fmla="*/ 257782 w 270502"/>
                  <a:gd name="connsiteY14" fmla="*/ 467703 h 721392"/>
                  <a:gd name="connsiteX15" fmla="*/ 226913 w 270502"/>
                  <a:gd name="connsiteY15" fmla="*/ 482882 h 721392"/>
                  <a:gd name="connsiteX16" fmla="*/ 210320 w 270502"/>
                  <a:gd name="connsiteY16" fmla="*/ 707475 h 721392"/>
                  <a:gd name="connsiteX17" fmla="*/ 195351 w 270502"/>
                  <a:gd name="connsiteY17" fmla="*/ 721392 h 721392"/>
                  <a:gd name="connsiteX18" fmla="*/ 75119 w 270502"/>
                  <a:gd name="connsiteY18" fmla="*/ 721392 h 721392"/>
                  <a:gd name="connsiteX19" fmla="*/ 60151 w 270502"/>
                  <a:gd name="connsiteY19" fmla="*/ 707475 h 721392"/>
                  <a:gd name="connsiteX20" fmla="*/ 43558 w 270502"/>
                  <a:gd name="connsiteY20" fmla="*/ 482882 h 721392"/>
                  <a:gd name="connsiteX21" fmla="*/ 12689 w 270502"/>
                  <a:gd name="connsiteY21" fmla="*/ 467703 h 721392"/>
                  <a:gd name="connsiteX22" fmla="*/ 335 w 270502"/>
                  <a:gd name="connsiteY22" fmla="*/ 427937 h 721392"/>
                  <a:gd name="connsiteX23" fmla="*/ 20264 w 270502"/>
                  <a:gd name="connsiteY23" fmla="*/ 253359 h 721392"/>
                  <a:gd name="connsiteX24" fmla="*/ 96852 w 270502"/>
                  <a:gd name="connsiteY24" fmla="*/ 180349 h 721392"/>
                  <a:gd name="connsiteX25" fmla="*/ 135235 w 270502"/>
                  <a:gd name="connsiteY25" fmla="*/ 120232 h 721392"/>
                  <a:gd name="connsiteX26" fmla="*/ 135234 w 270502"/>
                  <a:gd name="connsiteY26" fmla="*/ 120232 h 721392"/>
                  <a:gd name="connsiteX27" fmla="*/ 135235 w 270502"/>
                  <a:gd name="connsiteY27" fmla="*/ 120232 h 721392"/>
                  <a:gd name="connsiteX28" fmla="*/ 135234 w 270502"/>
                  <a:gd name="connsiteY28" fmla="*/ 0 h 721392"/>
                  <a:gd name="connsiteX29" fmla="*/ 210379 w 270502"/>
                  <a:gd name="connsiteY29" fmla="*/ 75145 h 721392"/>
                  <a:gd name="connsiteX30" fmla="*/ 135234 w 270502"/>
                  <a:gd name="connsiteY30" fmla="*/ 150290 h 721392"/>
                  <a:gd name="connsiteX31" fmla="*/ 60089 w 270502"/>
                  <a:gd name="connsiteY31" fmla="*/ 75145 h 721392"/>
                  <a:gd name="connsiteX32" fmla="*/ 135234 w 270502"/>
                  <a:gd name="connsiteY32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181404 w 270502"/>
                  <a:gd name="connsiteY7" fmla="*/ 691333 h 721392"/>
                  <a:gd name="connsiteX8" fmla="*/ 89097 w 270502"/>
                  <a:gd name="connsiteY8" fmla="*/ 691333 h 721392"/>
                  <a:gd name="connsiteX9" fmla="*/ 96852 w 270502"/>
                  <a:gd name="connsiteY9" fmla="*/ 180349 h 721392"/>
                  <a:gd name="connsiteX10" fmla="*/ 173589 w 270502"/>
                  <a:gd name="connsiteY10" fmla="*/ 180349 h 721392"/>
                  <a:gd name="connsiteX11" fmla="*/ 250238 w 270502"/>
                  <a:gd name="connsiteY11" fmla="*/ 253359 h 721392"/>
                  <a:gd name="connsiteX12" fmla="*/ 270166 w 270502"/>
                  <a:gd name="connsiteY12" fmla="*/ 427937 h 721392"/>
                  <a:gd name="connsiteX13" fmla="*/ 257782 w 270502"/>
                  <a:gd name="connsiteY13" fmla="*/ 467703 h 721392"/>
                  <a:gd name="connsiteX14" fmla="*/ 226913 w 270502"/>
                  <a:gd name="connsiteY14" fmla="*/ 482882 h 721392"/>
                  <a:gd name="connsiteX15" fmla="*/ 210320 w 270502"/>
                  <a:gd name="connsiteY15" fmla="*/ 707475 h 721392"/>
                  <a:gd name="connsiteX16" fmla="*/ 195351 w 270502"/>
                  <a:gd name="connsiteY16" fmla="*/ 721392 h 721392"/>
                  <a:gd name="connsiteX17" fmla="*/ 75119 w 270502"/>
                  <a:gd name="connsiteY17" fmla="*/ 721392 h 721392"/>
                  <a:gd name="connsiteX18" fmla="*/ 60151 w 270502"/>
                  <a:gd name="connsiteY18" fmla="*/ 707475 h 721392"/>
                  <a:gd name="connsiteX19" fmla="*/ 43558 w 270502"/>
                  <a:gd name="connsiteY19" fmla="*/ 482882 h 721392"/>
                  <a:gd name="connsiteX20" fmla="*/ 12689 w 270502"/>
                  <a:gd name="connsiteY20" fmla="*/ 467703 h 721392"/>
                  <a:gd name="connsiteX21" fmla="*/ 335 w 270502"/>
                  <a:gd name="connsiteY21" fmla="*/ 427937 h 721392"/>
                  <a:gd name="connsiteX22" fmla="*/ 20264 w 270502"/>
                  <a:gd name="connsiteY22" fmla="*/ 253359 h 721392"/>
                  <a:gd name="connsiteX23" fmla="*/ 96852 w 270502"/>
                  <a:gd name="connsiteY23" fmla="*/ 180349 h 721392"/>
                  <a:gd name="connsiteX24" fmla="*/ 135235 w 270502"/>
                  <a:gd name="connsiteY24" fmla="*/ 120232 h 721392"/>
                  <a:gd name="connsiteX25" fmla="*/ 135234 w 270502"/>
                  <a:gd name="connsiteY25" fmla="*/ 120232 h 721392"/>
                  <a:gd name="connsiteX26" fmla="*/ 135235 w 270502"/>
                  <a:gd name="connsiteY26" fmla="*/ 120232 h 721392"/>
                  <a:gd name="connsiteX27" fmla="*/ 135234 w 270502"/>
                  <a:gd name="connsiteY27" fmla="*/ 0 h 721392"/>
                  <a:gd name="connsiteX28" fmla="*/ 210379 w 270502"/>
                  <a:gd name="connsiteY28" fmla="*/ 75145 h 721392"/>
                  <a:gd name="connsiteX29" fmla="*/ 135234 w 270502"/>
                  <a:gd name="connsiteY29" fmla="*/ 150290 h 721392"/>
                  <a:gd name="connsiteX30" fmla="*/ 60089 w 270502"/>
                  <a:gd name="connsiteY30" fmla="*/ 75145 h 721392"/>
                  <a:gd name="connsiteX31" fmla="*/ 135234 w 270502"/>
                  <a:gd name="connsiteY31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240348 w 270502"/>
                  <a:gd name="connsiteY5" fmla="*/ 431333 h 721392"/>
                  <a:gd name="connsiteX6" fmla="*/ 181404 w 270502"/>
                  <a:gd name="connsiteY6" fmla="*/ 691333 h 721392"/>
                  <a:gd name="connsiteX7" fmla="*/ 89097 w 270502"/>
                  <a:gd name="connsiteY7" fmla="*/ 691333 h 721392"/>
                  <a:gd name="connsiteX8" fmla="*/ 96852 w 270502"/>
                  <a:gd name="connsiteY8" fmla="*/ 180349 h 721392"/>
                  <a:gd name="connsiteX9" fmla="*/ 173589 w 270502"/>
                  <a:gd name="connsiteY9" fmla="*/ 180349 h 721392"/>
                  <a:gd name="connsiteX10" fmla="*/ 250238 w 270502"/>
                  <a:gd name="connsiteY10" fmla="*/ 253359 h 721392"/>
                  <a:gd name="connsiteX11" fmla="*/ 270166 w 270502"/>
                  <a:gd name="connsiteY11" fmla="*/ 427937 h 721392"/>
                  <a:gd name="connsiteX12" fmla="*/ 257782 w 270502"/>
                  <a:gd name="connsiteY12" fmla="*/ 467703 h 721392"/>
                  <a:gd name="connsiteX13" fmla="*/ 226913 w 270502"/>
                  <a:gd name="connsiteY13" fmla="*/ 482882 h 721392"/>
                  <a:gd name="connsiteX14" fmla="*/ 210320 w 270502"/>
                  <a:gd name="connsiteY14" fmla="*/ 707475 h 721392"/>
                  <a:gd name="connsiteX15" fmla="*/ 195351 w 270502"/>
                  <a:gd name="connsiteY15" fmla="*/ 721392 h 721392"/>
                  <a:gd name="connsiteX16" fmla="*/ 75119 w 270502"/>
                  <a:gd name="connsiteY16" fmla="*/ 721392 h 721392"/>
                  <a:gd name="connsiteX17" fmla="*/ 60151 w 270502"/>
                  <a:gd name="connsiteY17" fmla="*/ 707475 h 721392"/>
                  <a:gd name="connsiteX18" fmla="*/ 43558 w 270502"/>
                  <a:gd name="connsiteY18" fmla="*/ 482882 h 721392"/>
                  <a:gd name="connsiteX19" fmla="*/ 12689 w 270502"/>
                  <a:gd name="connsiteY19" fmla="*/ 467703 h 721392"/>
                  <a:gd name="connsiteX20" fmla="*/ 335 w 270502"/>
                  <a:gd name="connsiteY20" fmla="*/ 427937 h 721392"/>
                  <a:gd name="connsiteX21" fmla="*/ 20264 w 270502"/>
                  <a:gd name="connsiteY21" fmla="*/ 253359 h 721392"/>
                  <a:gd name="connsiteX22" fmla="*/ 96852 w 270502"/>
                  <a:gd name="connsiteY22" fmla="*/ 180349 h 721392"/>
                  <a:gd name="connsiteX23" fmla="*/ 135235 w 270502"/>
                  <a:gd name="connsiteY23" fmla="*/ 120232 h 721392"/>
                  <a:gd name="connsiteX24" fmla="*/ 135234 w 270502"/>
                  <a:gd name="connsiteY24" fmla="*/ 120232 h 721392"/>
                  <a:gd name="connsiteX25" fmla="*/ 135235 w 270502"/>
                  <a:gd name="connsiteY25" fmla="*/ 120232 h 721392"/>
                  <a:gd name="connsiteX26" fmla="*/ 135234 w 270502"/>
                  <a:gd name="connsiteY26" fmla="*/ 0 h 721392"/>
                  <a:gd name="connsiteX27" fmla="*/ 210379 w 270502"/>
                  <a:gd name="connsiteY27" fmla="*/ 75145 h 721392"/>
                  <a:gd name="connsiteX28" fmla="*/ 135234 w 270502"/>
                  <a:gd name="connsiteY28" fmla="*/ 150290 h 721392"/>
                  <a:gd name="connsiteX29" fmla="*/ 60089 w 270502"/>
                  <a:gd name="connsiteY29" fmla="*/ 75145 h 721392"/>
                  <a:gd name="connsiteX30" fmla="*/ 135234 w 270502"/>
                  <a:gd name="connsiteY30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181404 w 270502"/>
                  <a:gd name="connsiteY5" fmla="*/ 691333 h 721392"/>
                  <a:gd name="connsiteX6" fmla="*/ 89097 w 270502"/>
                  <a:gd name="connsiteY6" fmla="*/ 691333 h 721392"/>
                  <a:gd name="connsiteX7" fmla="*/ 96852 w 270502"/>
                  <a:gd name="connsiteY7" fmla="*/ 180349 h 721392"/>
                  <a:gd name="connsiteX8" fmla="*/ 173589 w 270502"/>
                  <a:gd name="connsiteY8" fmla="*/ 180349 h 721392"/>
                  <a:gd name="connsiteX9" fmla="*/ 250238 w 270502"/>
                  <a:gd name="connsiteY9" fmla="*/ 253359 h 721392"/>
                  <a:gd name="connsiteX10" fmla="*/ 270166 w 270502"/>
                  <a:gd name="connsiteY10" fmla="*/ 427937 h 721392"/>
                  <a:gd name="connsiteX11" fmla="*/ 257782 w 270502"/>
                  <a:gd name="connsiteY11" fmla="*/ 467703 h 721392"/>
                  <a:gd name="connsiteX12" fmla="*/ 226913 w 270502"/>
                  <a:gd name="connsiteY12" fmla="*/ 482882 h 721392"/>
                  <a:gd name="connsiteX13" fmla="*/ 210320 w 270502"/>
                  <a:gd name="connsiteY13" fmla="*/ 707475 h 721392"/>
                  <a:gd name="connsiteX14" fmla="*/ 195351 w 270502"/>
                  <a:gd name="connsiteY14" fmla="*/ 721392 h 721392"/>
                  <a:gd name="connsiteX15" fmla="*/ 75119 w 270502"/>
                  <a:gd name="connsiteY15" fmla="*/ 721392 h 721392"/>
                  <a:gd name="connsiteX16" fmla="*/ 60151 w 270502"/>
                  <a:gd name="connsiteY16" fmla="*/ 707475 h 721392"/>
                  <a:gd name="connsiteX17" fmla="*/ 43558 w 270502"/>
                  <a:gd name="connsiteY17" fmla="*/ 482882 h 721392"/>
                  <a:gd name="connsiteX18" fmla="*/ 12689 w 270502"/>
                  <a:gd name="connsiteY18" fmla="*/ 467703 h 721392"/>
                  <a:gd name="connsiteX19" fmla="*/ 335 w 270502"/>
                  <a:gd name="connsiteY19" fmla="*/ 427937 h 721392"/>
                  <a:gd name="connsiteX20" fmla="*/ 20264 w 270502"/>
                  <a:gd name="connsiteY20" fmla="*/ 253359 h 721392"/>
                  <a:gd name="connsiteX21" fmla="*/ 96852 w 270502"/>
                  <a:gd name="connsiteY21" fmla="*/ 180349 h 721392"/>
                  <a:gd name="connsiteX22" fmla="*/ 135235 w 270502"/>
                  <a:gd name="connsiteY22" fmla="*/ 120232 h 721392"/>
                  <a:gd name="connsiteX23" fmla="*/ 135234 w 270502"/>
                  <a:gd name="connsiteY23" fmla="*/ 120232 h 721392"/>
                  <a:gd name="connsiteX24" fmla="*/ 135235 w 270502"/>
                  <a:gd name="connsiteY24" fmla="*/ 120232 h 721392"/>
                  <a:gd name="connsiteX25" fmla="*/ 135234 w 270502"/>
                  <a:gd name="connsiteY25" fmla="*/ 0 h 721392"/>
                  <a:gd name="connsiteX26" fmla="*/ 210379 w 270502"/>
                  <a:gd name="connsiteY26" fmla="*/ 75145 h 721392"/>
                  <a:gd name="connsiteX27" fmla="*/ 135234 w 270502"/>
                  <a:gd name="connsiteY27" fmla="*/ 150290 h 721392"/>
                  <a:gd name="connsiteX28" fmla="*/ 60089 w 270502"/>
                  <a:gd name="connsiteY28" fmla="*/ 75145 h 721392"/>
                  <a:gd name="connsiteX29" fmla="*/ 135234 w 270502"/>
                  <a:gd name="connsiteY29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181404 w 270502"/>
                  <a:gd name="connsiteY4" fmla="*/ 691333 h 721392"/>
                  <a:gd name="connsiteX5" fmla="*/ 89097 w 270502"/>
                  <a:gd name="connsiteY5" fmla="*/ 691333 h 721392"/>
                  <a:gd name="connsiteX6" fmla="*/ 96852 w 270502"/>
                  <a:gd name="connsiteY6" fmla="*/ 180349 h 721392"/>
                  <a:gd name="connsiteX7" fmla="*/ 173589 w 270502"/>
                  <a:gd name="connsiteY7" fmla="*/ 180349 h 721392"/>
                  <a:gd name="connsiteX8" fmla="*/ 250238 w 270502"/>
                  <a:gd name="connsiteY8" fmla="*/ 253359 h 721392"/>
                  <a:gd name="connsiteX9" fmla="*/ 270166 w 270502"/>
                  <a:gd name="connsiteY9" fmla="*/ 427937 h 721392"/>
                  <a:gd name="connsiteX10" fmla="*/ 257782 w 270502"/>
                  <a:gd name="connsiteY10" fmla="*/ 467703 h 721392"/>
                  <a:gd name="connsiteX11" fmla="*/ 226913 w 270502"/>
                  <a:gd name="connsiteY11" fmla="*/ 482882 h 721392"/>
                  <a:gd name="connsiteX12" fmla="*/ 210320 w 270502"/>
                  <a:gd name="connsiteY12" fmla="*/ 707475 h 721392"/>
                  <a:gd name="connsiteX13" fmla="*/ 195351 w 270502"/>
                  <a:gd name="connsiteY13" fmla="*/ 721392 h 721392"/>
                  <a:gd name="connsiteX14" fmla="*/ 75119 w 270502"/>
                  <a:gd name="connsiteY14" fmla="*/ 721392 h 721392"/>
                  <a:gd name="connsiteX15" fmla="*/ 60151 w 270502"/>
                  <a:gd name="connsiteY15" fmla="*/ 707475 h 721392"/>
                  <a:gd name="connsiteX16" fmla="*/ 43558 w 270502"/>
                  <a:gd name="connsiteY16" fmla="*/ 482882 h 721392"/>
                  <a:gd name="connsiteX17" fmla="*/ 12689 w 270502"/>
                  <a:gd name="connsiteY17" fmla="*/ 467703 h 721392"/>
                  <a:gd name="connsiteX18" fmla="*/ 335 w 270502"/>
                  <a:gd name="connsiteY18" fmla="*/ 427937 h 721392"/>
                  <a:gd name="connsiteX19" fmla="*/ 20264 w 270502"/>
                  <a:gd name="connsiteY19" fmla="*/ 253359 h 721392"/>
                  <a:gd name="connsiteX20" fmla="*/ 96852 w 270502"/>
                  <a:gd name="connsiteY20" fmla="*/ 180349 h 721392"/>
                  <a:gd name="connsiteX21" fmla="*/ 135235 w 270502"/>
                  <a:gd name="connsiteY21" fmla="*/ 120232 h 721392"/>
                  <a:gd name="connsiteX22" fmla="*/ 135234 w 270502"/>
                  <a:gd name="connsiteY22" fmla="*/ 120232 h 721392"/>
                  <a:gd name="connsiteX23" fmla="*/ 135235 w 270502"/>
                  <a:gd name="connsiteY23" fmla="*/ 120232 h 721392"/>
                  <a:gd name="connsiteX24" fmla="*/ 135234 w 270502"/>
                  <a:gd name="connsiteY24" fmla="*/ 0 h 721392"/>
                  <a:gd name="connsiteX25" fmla="*/ 210379 w 270502"/>
                  <a:gd name="connsiteY25" fmla="*/ 75145 h 721392"/>
                  <a:gd name="connsiteX26" fmla="*/ 135234 w 270502"/>
                  <a:gd name="connsiteY26" fmla="*/ 150290 h 721392"/>
                  <a:gd name="connsiteX27" fmla="*/ 60089 w 270502"/>
                  <a:gd name="connsiteY27" fmla="*/ 75145 h 721392"/>
                  <a:gd name="connsiteX28" fmla="*/ 135234 w 270502"/>
                  <a:gd name="connsiteY2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81404 w 270502"/>
                  <a:gd name="connsiteY3" fmla="*/ 691333 h 721392"/>
                  <a:gd name="connsiteX4" fmla="*/ 89097 w 270502"/>
                  <a:gd name="connsiteY4" fmla="*/ 691333 h 721392"/>
                  <a:gd name="connsiteX5" fmla="*/ 96852 w 270502"/>
                  <a:gd name="connsiteY5" fmla="*/ 180349 h 721392"/>
                  <a:gd name="connsiteX6" fmla="*/ 173589 w 270502"/>
                  <a:gd name="connsiteY6" fmla="*/ 180349 h 721392"/>
                  <a:gd name="connsiteX7" fmla="*/ 250238 w 270502"/>
                  <a:gd name="connsiteY7" fmla="*/ 253359 h 721392"/>
                  <a:gd name="connsiteX8" fmla="*/ 270166 w 270502"/>
                  <a:gd name="connsiteY8" fmla="*/ 427937 h 721392"/>
                  <a:gd name="connsiteX9" fmla="*/ 257782 w 270502"/>
                  <a:gd name="connsiteY9" fmla="*/ 467703 h 721392"/>
                  <a:gd name="connsiteX10" fmla="*/ 226913 w 270502"/>
                  <a:gd name="connsiteY10" fmla="*/ 482882 h 721392"/>
                  <a:gd name="connsiteX11" fmla="*/ 210320 w 270502"/>
                  <a:gd name="connsiteY11" fmla="*/ 707475 h 721392"/>
                  <a:gd name="connsiteX12" fmla="*/ 195351 w 270502"/>
                  <a:gd name="connsiteY12" fmla="*/ 721392 h 721392"/>
                  <a:gd name="connsiteX13" fmla="*/ 75119 w 270502"/>
                  <a:gd name="connsiteY13" fmla="*/ 721392 h 721392"/>
                  <a:gd name="connsiteX14" fmla="*/ 60151 w 270502"/>
                  <a:gd name="connsiteY14" fmla="*/ 707475 h 721392"/>
                  <a:gd name="connsiteX15" fmla="*/ 43558 w 270502"/>
                  <a:gd name="connsiteY15" fmla="*/ 482882 h 721392"/>
                  <a:gd name="connsiteX16" fmla="*/ 12689 w 270502"/>
                  <a:gd name="connsiteY16" fmla="*/ 467703 h 721392"/>
                  <a:gd name="connsiteX17" fmla="*/ 335 w 270502"/>
                  <a:gd name="connsiteY17" fmla="*/ 427937 h 721392"/>
                  <a:gd name="connsiteX18" fmla="*/ 20264 w 270502"/>
                  <a:gd name="connsiteY18" fmla="*/ 253359 h 721392"/>
                  <a:gd name="connsiteX19" fmla="*/ 96852 w 270502"/>
                  <a:gd name="connsiteY19" fmla="*/ 180349 h 721392"/>
                  <a:gd name="connsiteX20" fmla="*/ 135235 w 270502"/>
                  <a:gd name="connsiteY20" fmla="*/ 120232 h 721392"/>
                  <a:gd name="connsiteX21" fmla="*/ 135234 w 270502"/>
                  <a:gd name="connsiteY21" fmla="*/ 120232 h 721392"/>
                  <a:gd name="connsiteX22" fmla="*/ 135235 w 270502"/>
                  <a:gd name="connsiteY22" fmla="*/ 120232 h 721392"/>
                  <a:gd name="connsiteX23" fmla="*/ 135234 w 270502"/>
                  <a:gd name="connsiteY23" fmla="*/ 0 h 721392"/>
                  <a:gd name="connsiteX24" fmla="*/ 210379 w 270502"/>
                  <a:gd name="connsiteY24" fmla="*/ 75145 h 721392"/>
                  <a:gd name="connsiteX25" fmla="*/ 135234 w 270502"/>
                  <a:gd name="connsiteY25" fmla="*/ 150290 h 721392"/>
                  <a:gd name="connsiteX26" fmla="*/ 60089 w 270502"/>
                  <a:gd name="connsiteY26" fmla="*/ 75145 h 721392"/>
                  <a:gd name="connsiteX27" fmla="*/ 135234 w 270502"/>
                  <a:gd name="connsiteY2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89097 w 270502"/>
                  <a:gd name="connsiteY3" fmla="*/ 691333 h 721392"/>
                  <a:gd name="connsiteX4" fmla="*/ 96852 w 270502"/>
                  <a:gd name="connsiteY4" fmla="*/ 180349 h 721392"/>
                  <a:gd name="connsiteX5" fmla="*/ 173589 w 270502"/>
                  <a:gd name="connsiteY5" fmla="*/ 180349 h 721392"/>
                  <a:gd name="connsiteX6" fmla="*/ 250238 w 270502"/>
                  <a:gd name="connsiteY6" fmla="*/ 253359 h 721392"/>
                  <a:gd name="connsiteX7" fmla="*/ 270166 w 270502"/>
                  <a:gd name="connsiteY7" fmla="*/ 427937 h 721392"/>
                  <a:gd name="connsiteX8" fmla="*/ 257782 w 270502"/>
                  <a:gd name="connsiteY8" fmla="*/ 467703 h 721392"/>
                  <a:gd name="connsiteX9" fmla="*/ 226913 w 270502"/>
                  <a:gd name="connsiteY9" fmla="*/ 482882 h 721392"/>
                  <a:gd name="connsiteX10" fmla="*/ 210320 w 270502"/>
                  <a:gd name="connsiteY10" fmla="*/ 707475 h 721392"/>
                  <a:gd name="connsiteX11" fmla="*/ 195351 w 270502"/>
                  <a:gd name="connsiteY11" fmla="*/ 721392 h 721392"/>
                  <a:gd name="connsiteX12" fmla="*/ 75119 w 270502"/>
                  <a:gd name="connsiteY12" fmla="*/ 721392 h 721392"/>
                  <a:gd name="connsiteX13" fmla="*/ 60151 w 270502"/>
                  <a:gd name="connsiteY13" fmla="*/ 707475 h 721392"/>
                  <a:gd name="connsiteX14" fmla="*/ 43558 w 270502"/>
                  <a:gd name="connsiteY14" fmla="*/ 482882 h 721392"/>
                  <a:gd name="connsiteX15" fmla="*/ 12689 w 270502"/>
                  <a:gd name="connsiteY15" fmla="*/ 467703 h 721392"/>
                  <a:gd name="connsiteX16" fmla="*/ 335 w 270502"/>
                  <a:gd name="connsiteY16" fmla="*/ 427937 h 721392"/>
                  <a:gd name="connsiteX17" fmla="*/ 20264 w 270502"/>
                  <a:gd name="connsiteY17" fmla="*/ 253359 h 721392"/>
                  <a:gd name="connsiteX18" fmla="*/ 96852 w 270502"/>
                  <a:gd name="connsiteY18" fmla="*/ 180349 h 721392"/>
                  <a:gd name="connsiteX19" fmla="*/ 135235 w 270502"/>
                  <a:gd name="connsiteY19" fmla="*/ 120232 h 721392"/>
                  <a:gd name="connsiteX20" fmla="*/ 135234 w 270502"/>
                  <a:gd name="connsiteY20" fmla="*/ 120232 h 721392"/>
                  <a:gd name="connsiteX21" fmla="*/ 135235 w 270502"/>
                  <a:gd name="connsiteY21" fmla="*/ 120232 h 721392"/>
                  <a:gd name="connsiteX22" fmla="*/ 135234 w 270502"/>
                  <a:gd name="connsiteY22" fmla="*/ 0 h 721392"/>
                  <a:gd name="connsiteX23" fmla="*/ 210379 w 270502"/>
                  <a:gd name="connsiteY23" fmla="*/ 75145 h 721392"/>
                  <a:gd name="connsiteX24" fmla="*/ 135234 w 270502"/>
                  <a:gd name="connsiteY24" fmla="*/ 150290 h 721392"/>
                  <a:gd name="connsiteX25" fmla="*/ 60089 w 270502"/>
                  <a:gd name="connsiteY25" fmla="*/ 75145 h 721392"/>
                  <a:gd name="connsiteX26" fmla="*/ 135234 w 270502"/>
                  <a:gd name="connsiteY2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89097 w 270502"/>
                  <a:gd name="connsiteY2" fmla="*/ 691333 h 721392"/>
                  <a:gd name="connsiteX3" fmla="*/ 96852 w 270502"/>
                  <a:gd name="connsiteY3" fmla="*/ 180349 h 721392"/>
                  <a:gd name="connsiteX4" fmla="*/ 173589 w 270502"/>
                  <a:gd name="connsiteY4" fmla="*/ 180349 h 721392"/>
                  <a:gd name="connsiteX5" fmla="*/ 250238 w 270502"/>
                  <a:gd name="connsiteY5" fmla="*/ 253359 h 721392"/>
                  <a:gd name="connsiteX6" fmla="*/ 270166 w 270502"/>
                  <a:gd name="connsiteY6" fmla="*/ 427937 h 721392"/>
                  <a:gd name="connsiteX7" fmla="*/ 257782 w 270502"/>
                  <a:gd name="connsiteY7" fmla="*/ 467703 h 721392"/>
                  <a:gd name="connsiteX8" fmla="*/ 226913 w 270502"/>
                  <a:gd name="connsiteY8" fmla="*/ 482882 h 721392"/>
                  <a:gd name="connsiteX9" fmla="*/ 210320 w 270502"/>
                  <a:gd name="connsiteY9" fmla="*/ 707475 h 721392"/>
                  <a:gd name="connsiteX10" fmla="*/ 195351 w 270502"/>
                  <a:gd name="connsiteY10" fmla="*/ 721392 h 721392"/>
                  <a:gd name="connsiteX11" fmla="*/ 75119 w 270502"/>
                  <a:gd name="connsiteY11" fmla="*/ 721392 h 721392"/>
                  <a:gd name="connsiteX12" fmla="*/ 60151 w 270502"/>
                  <a:gd name="connsiteY12" fmla="*/ 707475 h 721392"/>
                  <a:gd name="connsiteX13" fmla="*/ 43558 w 270502"/>
                  <a:gd name="connsiteY13" fmla="*/ 482882 h 721392"/>
                  <a:gd name="connsiteX14" fmla="*/ 12689 w 270502"/>
                  <a:gd name="connsiteY14" fmla="*/ 467703 h 721392"/>
                  <a:gd name="connsiteX15" fmla="*/ 335 w 270502"/>
                  <a:gd name="connsiteY15" fmla="*/ 427937 h 721392"/>
                  <a:gd name="connsiteX16" fmla="*/ 20264 w 270502"/>
                  <a:gd name="connsiteY16" fmla="*/ 253359 h 721392"/>
                  <a:gd name="connsiteX17" fmla="*/ 96852 w 270502"/>
                  <a:gd name="connsiteY17" fmla="*/ 180349 h 721392"/>
                  <a:gd name="connsiteX18" fmla="*/ 135235 w 270502"/>
                  <a:gd name="connsiteY18" fmla="*/ 120232 h 721392"/>
                  <a:gd name="connsiteX19" fmla="*/ 135234 w 270502"/>
                  <a:gd name="connsiteY19" fmla="*/ 120232 h 721392"/>
                  <a:gd name="connsiteX20" fmla="*/ 135235 w 270502"/>
                  <a:gd name="connsiteY20" fmla="*/ 120232 h 721392"/>
                  <a:gd name="connsiteX21" fmla="*/ 135234 w 270502"/>
                  <a:gd name="connsiteY21" fmla="*/ 0 h 721392"/>
                  <a:gd name="connsiteX22" fmla="*/ 210379 w 270502"/>
                  <a:gd name="connsiteY22" fmla="*/ 75145 h 721392"/>
                  <a:gd name="connsiteX23" fmla="*/ 135234 w 270502"/>
                  <a:gd name="connsiteY23" fmla="*/ 150290 h 721392"/>
                  <a:gd name="connsiteX24" fmla="*/ 60089 w 270502"/>
                  <a:gd name="connsiteY24" fmla="*/ 75145 h 721392"/>
                  <a:gd name="connsiteX25" fmla="*/ 135234 w 270502"/>
                  <a:gd name="connsiteY25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5 w 270502"/>
                  <a:gd name="connsiteY15" fmla="*/ 120232 h 721392"/>
                  <a:gd name="connsiteX16" fmla="*/ 135234 w 270502"/>
                  <a:gd name="connsiteY16" fmla="*/ 120232 h 721392"/>
                  <a:gd name="connsiteX17" fmla="*/ 135235 w 270502"/>
                  <a:gd name="connsiteY17" fmla="*/ 120232 h 721392"/>
                  <a:gd name="connsiteX18" fmla="*/ 135234 w 270502"/>
                  <a:gd name="connsiteY18" fmla="*/ 0 h 721392"/>
                  <a:gd name="connsiteX19" fmla="*/ 210379 w 270502"/>
                  <a:gd name="connsiteY19" fmla="*/ 75145 h 721392"/>
                  <a:gd name="connsiteX20" fmla="*/ 135234 w 270502"/>
                  <a:gd name="connsiteY20" fmla="*/ 150290 h 721392"/>
                  <a:gd name="connsiteX21" fmla="*/ 60089 w 270502"/>
                  <a:gd name="connsiteY21" fmla="*/ 75145 h 721392"/>
                  <a:gd name="connsiteX22" fmla="*/ 135234 w 270502"/>
                  <a:gd name="connsiteY22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4 w 270502"/>
                  <a:gd name="connsiteY15" fmla="*/ 0 h 721392"/>
                  <a:gd name="connsiteX16" fmla="*/ 210379 w 270502"/>
                  <a:gd name="connsiteY16" fmla="*/ 75145 h 721392"/>
                  <a:gd name="connsiteX17" fmla="*/ 135234 w 270502"/>
                  <a:gd name="connsiteY17" fmla="*/ 150290 h 721392"/>
                  <a:gd name="connsiteX18" fmla="*/ 60089 w 270502"/>
                  <a:gd name="connsiteY18" fmla="*/ 75145 h 721392"/>
                  <a:gd name="connsiteX19" fmla="*/ 135234 w 270502"/>
                  <a:gd name="connsiteY19" fmla="*/ 0 h 721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70502" h="721392">
                    <a:moveTo>
                      <a:pt x="96852" y="180349"/>
                    </a:moveTo>
                    <a:lnTo>
                      <a:pt x="173589" y="180349"/>
                    </a:lnTo>
                    <a:cubicBezTo>
                      <a:pt x="212545" y="180349"/>
                      <a:pt x="245518" y="211730"/>
                      <a:pt x="250238" y="253359"/>
                    </a:cubicBezTo>
                    <a:lnTo>
                      <a:pt x="270166" y="427937"/>
                    </a:lnTo>
                    <a:cubicBezTo>
                      <a:pt x="271819" y="442545"/>
                      <a:pt x="267341" y="457033"/>
                      <a:pt x="257782" y="467703"/>
                    </a:cubicBezTo>
                    <a:cubicBezTo>
                      <a:pt x="249576" y="476901"/>
                      <a:pt x="238695" y="482221"/>
                      <a:pt x="226913" y="482882"/>
                    </a:cubicBezTo>
                    <a:lnTo>
                      <a:pt x="210320" y="707475"/>
                    </a:lnTo>
                    <a:cubicBezTo>
                      <a:pt x="209779" y="715320"/>
                      <a:pt x="203227" y="721392"/>
                      <a:pt x="195351" y="721392"/>
                    </a:cubicBezTo>
                    <a:lnTo>
                      <a:pt x="75119" y="721392"/>
                    </a:lnTo>
                    <a:cubicBezTo>
                      <a:pt x="67274" y="721392"/>
                      <a:pt x="60722" y="715320"/>
                      <a:pt x="60151" y="707475"/>
                    </a:cubicBezTo>
                    <a:lnTo>
                      <a:pt x="43558" y="482882"/>
                    </a:lnTo>
                    <a:cubicBezTo>
                      <a:pt x="31746" y="482221"/>
                      <a:pt x="20895" y="476870"/>
                      <a:pt x="12689" y="467703"/>
                    </a:cubicBezTo>
                    <a:cubicBezTo>
                      <a:pt x="3191" y="457062"/>
                      <a:pt x="-1318" y="442545"/>
                      <a:pt x="335" y="427937"/>
                    </a:cubicBezTo>
                    <a:lnTo>
                      <a:pt x="20264" y="253359"/>
                    </a:lnTo>
                    <a:cubicBezTo>
                      <a:pt x="25013" y="211730"/>
                      <a:pt x="57957" y="180349"/>
                      <a:pt x="96852" y="180349"/>
                    </a:cubicBezTo>
                    <a:close/>
                    <a:moveTo>
                      <a:pt x="135234" y="0"/>
                    </a:moveTo>
                    <a:cubicBezTo>
                      <a:pt x="176684" y="0"/>
                      <a:pt x="210379" y="33725"/>
                      <a:pt x="210379" y="75145"/>
                    </a:cubicBezTo>
                    <a:cubicBezTo>
                      <a:pt x="210379" y="116565"/>
                      <a:pt x="176655" y="150290"/>
                      <a:pt x="135234" y="150290"/>
                    </a:cubicBezTo>
                    <a:cubicBezTo>
                      <a:pt x="93814" y="150290"/>
                      <a:pt x="60089" y="116565"/>
                      <a:pt x="60089" y="75145"/>
                    </a:cubicBezTo>
                    <a:cubicBezTo>
                      <a:pt x="60089" y="33725"/>
                      <a:pt x="93814" y="0"/>
                      <a:pt x="135234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954" name="Group 953">
                <a:extLst>
                  <a:ext uri="{FF2B5EF4-FFF2-40B4-BE49-F238E27FC236}">
                    <a16:creationId xmlns:a16="http://schemas.microsoft.com/office/drawing/2014/main" id="{D349A539-67DC-A01F-9276-782A40A109AD}"/>
                  </a:ext>
                </a:extLst>
              </p:cNvPr>
              <p:cNvGrpSpPr/>
              <p:nvPr/>
            </p:nvGrpSpPr>
            <p:grpSpPr>
              <a:xfrm>
                <a:off x="8749519" y="450850"/>
                <a:ext cx="214113" cy="681980"/>
                <a:chOff x="9734746" y="1287565"/>
                <a:chExt cx="226487" cy="721393"/>
              </a:xfrm>
              <a:grpFill/>
            </p:grpSpPr>
            <p:sp>
              <p:nvSpPr>
                <p:cNvPr id="958" name="Freeform 957">
                  <a:extLst>
                    <a:ext uri="{FF2B5EF4-FFF2-40B4-BE49-F238E27FC236}">
                      <a16:creationId xmlns:a16="http://schemas.microsoft.com/office/drawing/2014/main" id="{AAE1E0DD-2650-D62B-A9D0-62CC7F73254C}"/>
                    </a:ext>
                  </a:extLst>
                </p:cNvPr>
                <p:cNvSpPr/>
                <p:nvPr/>
              </p:nvSpPr>
              <p:spPr>
                <a:xfrm>
                  <a:off x="9794832" y="1287565"/>
                  <a:ext cx="150290" cy="150290"/>
                </a:xfrm>
                <a:custGeom>
                  <a:avLst/>
                  <a:gdLst>
                    <a:gd name="connsiteX0" fmla="*/ 75145 w 150290"/>
                    <a:gd name="connsiteY0" fmla="*/ 0 h 150290"/>
                    <a:gd name="connsiteX1" fmla="*/ 150290 w 150290"/>
                    <a:gd name="connsiteY1" fmla="*/ 75145 h 150290"/>
                    <a:gd name="connsiteX2" fmla="*/ 75145 w 150290"/>
                    <a:gd name="connsiteY2" fmla="*/ 150290 h 150290"/>
                    <a:gd name="connsiteX3" fmla="*/ 0 w 150290"/>
                    <a:gd name="connsiteY3" fmla="*/ 75145 h 150290"/>
                    <a:gd name="connsiteX4" fmla="*/ 75145 w 150290"/>
                    <a:gd name="connsiteY4" fmla="*/ 0 h 150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0290" h="150290">
                      <a:moveTo>
                        <a:pt x="75145" y="0"/>
                      </a:moveTo>
                      <a:cubicBezTo>
                        <a:pt x="116595" y="0"/>
                        <a:pt x="150290" y="33725"/>
                        <a:pt x="150290" y="75145"/>
                      </a:cubicBezTo>
                      <a:cubicBezTo>
                        <a:pt x="150290" y="116565"/>
                        <a:pt x="116566" y="150290"/>
                        <a:pt x="75145" y="150290"/>
                      </a:cubicBezTo>
                      <a:cubicBezTo>
                        <a:pt x="33725" y="150290"/>
                        <a:pt x="0" y="116565"/>
                        <a:pt x="0" y="75145"/>
                      </a:cubicBezTo>
                      <a:cubicBezTo>
                        <a:pt x="0" y="33725"/>
                        <a:pt x="33725" y="0"/>
                        <a:pt x="75145" y="0"/>
                      </a:cubicBezTo>
                      <a:close/>
                    </a:path>
                  </a:pathLst>
                </a:custGeom>
                <a:grpFill/>
                <a:ln w="9525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59" name="Freeform 958">
                  <a:extLst>
                    <a:ext uri="{FF2B5EF4-FFF2-40B4-BE49-F238E27FC236}">
                      <a16:creationId xmlns:a16="http://schemas.microsoft.com/office/drawing/2014/main" id="{615690B2-3C3B-6BD5-0818-1298BD9ED6F8}"/>
                    </a:ext>
                  </a:extLst>
                </p:cNvPr>
                <p:cNvSpPr/>
                <p:nvPr/>
              </p:nvSpPr>
              <p:spPr>
                <a:xfrm>
                  <a:off x="9734746" y="1467915"/>
                  <a:ext cx="226487" cy="541043"/>
                </a:xfrm>
                <a:custGeom>
                  <a:avLst/>
                  <a:gdLst>
                    <a:gd name="connsiteX0" fmla="*/ 96852 w 226487"/>
                    <a:gd name="connsiteY0" fmla="*/ 0 h 541043"/>
                    <a:gd name="connsiteX1" fmla="*/ 173589 w 226487"/>
                    <a:gd name="connsiteY1" fmla="*/ 0 h 541043"/>
                    <a:gd name="connsiteX2" fmla="*/ 224752 w 226487"/>
                    <a:gd name="connsiteY2" fmla="*/ 20894 h 541043"/>
                    <a:gd name="connsiteX3" fmla="*/ 226487 w 226487"/>
                    <a:gd name="connsiteY3" fmla="*/ 23257 h 541043"/>
                    <a:gd name="connsiteX4" fmla="*/ 211234 w 226487"/>
                    <a:gd name="connsiteY4" fmla="*/ 44040 h 541043"/>
                    <a:gd name="connsiteX5" fmla="*/ 202733 w 226487"/>
                    <a:gd name="connsiteY5" fmla="*/ 73010 h 541043"/>
                    <a:gd name="connsiteX6" fmla="*/ 182804 w 226487"/>
                    <a:gd name="connsiteY6" fmla="*/ 247588 h 541043"/>
                    <a:gd name="connsiteX7" fmla="*/ 195158 w 226487"/>
                    <a:gd name="connsiteY7" fmla="*/ 287354 h 541043"/>
                    <a:gd name="connsiteX8" fmla="*/ 226027 w 226487"/>
                    <a:gd name="connsiteY8" fmla="*/ 302533 h 541043"/>
                    <a:gd name="connsiteX9" fmla="*/ 226470 w 226487"/>
                    <a:gd name="connsiteY9" fmla="*/ 308529 h 541043"/>
                    <a:gd name="connsiteX10" fmla="*/ 210320 w 226487"/>
                    <a:gd name="connsiteY10" fmla="*/ 527126 h 541043"/>
                    <a:gd name="connsiteX11" fmla="*/ 195351 w 226487"/>
                    <a:gd name="connsiteY11" fmla="*/ 541043 h 541043"/>
                    <a:gd name="connsiteX12" fmla="*/ 75119 w 226487"/>
                    <a:gd name="connsiteY12" fmla="*/ 541043 h 541043"/>
                    <a:gd name="connsiteX13" fmla="*/ 60151 w 226487"/>
                    <a:gd name="connsiteY13" fmla="*/ 527126 h 541043"/>
                    <a:gd name="connsiteX14" fmla="*/ 43558 w 226487"/>
                    <a:gd name="connsiteY14" fmla="*/ 302533 h 541043"/>
                    <a:gd name="connsiteX15" fmla="*/ 12689 w 226487"/>
                    <a:gd name="connsiteY15" fmla="*/ 287354 h 541043"/>
                    <a:gd name="connsiteX16" fmla="*/ 335 w 226487"/>
                    <a:gd name="connsiteY16" fmla="*/ 247588 h 541043"/>
                    <a:gd name="connsiteX17" fmla="*/ 20264 w 226487"/>
                    <a:gd name="connsiteY17" fmla="*/ 73010 h 541043"/>
                    <a:gd name="connsiteX18" fmla="*/ 96852 w 226487"/>
                    <a:gd name="connsiteY18" fmla="*/ 0 h 541043"/>
                    <a:gd name="connsiteX0" fmla="*/ 211234 w 233407"/>
                    <a:gd name="connsiteY0" fmla="*/ 44040 h 541043"/>
                    <a:gd name="connsiteX1" fmla="*/ 202733 w 233407"/>
                    <a:gd name="connsiteY1" fmla="*/ 73010 h 541043"/>
                    <a:gd name="connsiteX2" fmla="*/ 182804 w 233407"/>
                    <a:gd name="connsiteY2" fmla="*/ 247588 h 541043"/>
                    <a:gd name="connsiteX3" fmla="*/ 195158 w 233407"/>
                    <a:gd name="connsiteY3" fmla="*/ 287354 h 541043"/>
                    <a:gd name="connsiteX4" fmla="*/ 226027 w 233407"/>
                    <a:gd name="connsiteY4" fmla="*/ 302533 h 541043"/>
                    <a:gd name="connsiteX5" fmla="*/ 226470 w 233407"/>
                    <a:gd name="connsiteY5" fmla="*/ 308529 h 541043"/>
                    <a:gd name="connsiteX6" fmla="*/ 210320 w 233407"/>
                    <a:gd name="connsiteY6" fmla="*/ 527126 h 541043"/>
                    <a:gd name="connsiteX7" fmla="*/ 195351 w 233407"/>
                    <a:gd name="connsiteY7" fmla="*/ 541043 h 541043"/>
                    <a:gd name="connsiteX8" fmla="*/ 75119 w 233407"/>
                    <a:gd name="connsiteY8" fmla="*/ 541043 h 541043"/>
                    <a:gd name="connsiteX9" fmla="*/ 60151 w 233407"/>
                    <a:gd name="connsiteY9" fmla="*/ 527126 h 541043"/>
                    <a:gd name="connsiteX10" fmla="*/ 43558 w 233407"/>
                    <a:gd name="connsiteY10" fmla="*/ 302533 h 541043"/>
                    <a:gd name="connsiteX11" fmla="*/ 12689 w 233407"/>
                    <a:gd name="connsiteY11" fmla="*/ 287354 h 541043"/>
                    <a:gd name="connsiteX12" fmla="*/ 335 w 233407"/>
                    <a:gd name="connsiteY12" fmla="*/ 247588 h 541043"/>
                    <a:gd name="connsiteX13" fmla="*/ 20264 w 233407"/>
                    <a:gd name="connsiteY13" fmla="*/ 73010 h 541043"/>
                    <a:gd name="connsiteX14" fmla="*/ 96852 w 233407"/>
                    <a:gd name="connsiteY14" fmla="*/ 0 h 541043"/>
                    <a:gd name="connsiteX15" fmla="*/ 173589 w 233407"/>
                    <a:gd name="connsiteY15" fmla="*/ 0 h 541043"/>
                    <a:gd name="connsiteX16" fmla="*/ 224752 w 233407"/>
                    <a:gd name="connsiteY16" fmla="*/ 20894 h 541043"/>
                    <a:gd name="connsiteX17" fmla="*/ 226487 w 233407"/>
                    <a:gd name="connsiteY17" fmla="*/ 23257 h 541043"/>
                    <a:gd name="connsiteX18" fmla="*/ 233407 w 233407"/>
                    <a:gd name="connsiteY18" fmla="*/ 66213 h 541043"/>
                    <a:gd name="connsiteX0" fmla="*/ 211234 w 226487"/>
                    <a:gd name="connsiteY0" fmla="*/ 44040 h 541043"/>
                    <a:gd name="connsiteX1" fmla="*/ 202733 w 226487"/>
                    <a:gd name="connsiteY1" fmla="*/ 73010 h 541043"/>
                    <a:gd name="connsiteX2" fmla="*/ 182804 w 226487"/>
                    <a:gd name="connsiteY2" fmla="*/ 247588 h 541043"/>
                    <a:gd name="connsiteX3" fmla="*/ 195158 w 226487"/>
                    <a:gd name="connsiteY3" fmla="*/ 287354 h 541043"/>
                    <a:gd name="connsiteX4" fmla="*/ 226027 w 226487"/>
                    <a:gd name="connsiteY4" fmla="*/ 302533 h 541043"/>
                    <a:gd name="connsiteX5" fmla="*/ 226470 w 226487"/>
                    <a:gd name="connsiteY5" fmla="*/ 308529 h 541043"/>
                    <a:gd name="connsiteX6" fmla="*/ 210320 w 226487"/>
                    <a:gd name="connsiteY6" fmla="*/ 527126 h 541043"/>
                    <a:gd name="connsiteX7" fmla="*/ 195351 w 226487"/>
                    <a:gd name="connsiteY7" fmla="*/ 541043 h 541043"/>
                    <a:gd name="connsiteX8" fmla="*/ 75119 w 226487"/>
                    <a:gd name="connsiteY8" fmla="*/ 541043 h 541043"/>
                    <a:gd name="connsiteX9" fmla="*/ 60151 w 226487"/>
                    <a:gd name="connsiteY9" fmla="*/ 527126 h 541043"/>
                    <a:gd name="connsiteX10" fmla="*/ 43558 w 226487"/>
                    <a:gd name="connsiteY10" fmla="*/ 302533 h 541043"/>
                    <a:gd name="connsiteX11" fmla="*/ 12689 w 226487"/>
                    <a:gd name="connsiteY11" fmla="*/ 287354 h 541043"/>
                    <a:gd name="connsiteX12" fmla="*/ 335 w 226487"/>
                    <a:gd name="connsiteY12" fmla="*/ 247588 h 541043"/>
                    <a:gd name="connsiteX13" fmla="*/ 20264 w 226487"/>
                    <a:gd name="connsiteY13" fmla="*/ 73010 h 541043"/>
                    <a:gd name="connsiteX14" fmla="*/ 96852 w 226487"/>
                    <a:gd name="connsiteY14" fmla="*/ 0 h 541043"/>
                    <a:gd name="connsiteX15" fmla="*/ 173589 w 226487"/>
                    <a:gd name="connsiteY15" fmla="*/ 0 h 541043"/>
                    <a:gd name="connsiteX16" fmla="*/ 224752 w 226487"/>
                    <a:gd name="connsiteY16" fmla="*/ 20894 h 541043"/>
                    <a:gd name="connsiteX17" fmla="*/ 226487 w 226487"/>
                    <a:gd name="connsiteY17" fmla="*/ 23257 h 541043"/>
                    <a:gd name="connsiteX0" fmla="*/ 202733 w 226487"/>
                    <a:gd name="connsiteY0" fmla="*/ 73010 h 541043"/>
                    <a:gd name="connsiteX1" fmla="*/ 182804 w 226487"/>
                    <a:gd name="connsiteY1" fmla="*/ 247588 h 541043"/>
                    <a:gd name="connsiteX2" fmla="*/ 195158 w 226487"/>
                    <a:gd name="connsiteY2" fmla="*/ 287354 h 541043"/>
                    <a:gd name="connsiteX3" fmla="*/ 226027 w 226487"/>
                    <a:gd name="connsiteY3" fmla="*/ 302533 h 541043"/>
                    <a:gd name="connsiteX4" fmla="*/ 226470 w 226487"/>
                    <a:gd name="connsiteY4" fmla="*/ 308529 h 541043"/>
                    <a:gd name="connsiteX5" fmla="*/ 210320 w 226487"/>
                    <a:gd name="connsiteY5" fmla="*/ 527126 h 541043"/>
                    <a:gd name="connsiteX6" fmla="*/ 195351 w 226487"/>
                    <a:gd name="connsiteY6" fmla="*/ 541043 h 541043"/>
                    <a:gd name="connsiteX7" fmla="*/ 75119 w 226487"/>
                    <a:gd name="connsiteY7" fmla="*/ 541043 h 541043"/>
                    <a:gd name="connsiteX8" fmla="*/ 60151 w 226487"/>
                    <a:gd name="connsiteY8" fmla="*/ 527126 h 541043"/>
                    <a:gd name="connsiteX9" fmla="*/ 43558 w 226487"/>
                    <a:gd name="connsiteY9" fmla="*/ 302533 h 541043"/>
                    <a:gd name="connsiteX10" fmla="*/ 12689 w 226487"/>
                    <a:gd name="connsiteY10" fmla="*/ 287354 h 541043"/>
                    <a:gd name="connsiteX11" fmla="*/ 335 w 226487"/>
                    <a:gd name="connsiteY11" fmla="*/ 247588 h 541043"/>
                    <a:gd name="connsiteX12" fmla="*/ 20264 w 226487"/>
                    <a:gd name="connsiteY12" fmla="*/ 73010 h 541043"/>
                    <a:gd name="connsiteX13" fmla="*/ 96852 w 226487"/>
                    <a:gd name="connsiteY13" fmla="*/ 0 h 541043"/>
                    <a:gd name="connsiteX14" fmla="*/ 173589 w 226487"/>
                    <a:gd name="connsiteY14" fmla="*/ 0 h 541043"/>
                    <a:gd name="connsiteX15" fmla="*/ 224752 w 226487"/>
                    <a:gd name="connsiteY15" fmla="*/ 20894 h 541043"/>
                    <a:gd name="connsiteX16" fmla="*/ 226487 w 226487"/>
                    <a:gd name="connsiteY16" fmla="*/ 23257 h 541043"/>
                    <a:gd name="connsiteX0" fmla="*/ 182804 w 226487"/>
                    <a:gd name="connsiteY0" fmla="*/ 247588 h 541043"/>
                    <a:gd name="connsiteX1" fmla="*/ 195158 w 226487"/>
                    <a:gd name="connsiteY1" fmla="*/ 287354 h 541043"/>
                    <a:gd name="connsiteX2" fmla="*/ 226027 w 226487"/>
                    <a:gd name="connsiteY2" fmla="*/ 302533 h 541043"/>
                    <a:gd name="connsiteX3" fmla="*/ 226470 w 226487"/>
                    <a:gd name="connsiteY3" fmla="*/ 308529 h 541043"/>
                    <a:gd name="connsiteX4" fmla="*/ 210320 w 226487"/>
                    <a:gd name="connsiteY4" fmla="*/ 527126 h 541043"/>
                    <a:gd name="connsiteX5" fmla="*/ 195351 w 226487"/>
                    <a:gd name="connsiteY5" fmla="*/ 541043 h 541043"/>
                    <a:gd name="connsiteX6" fmla="*/ 75119 w 226487"/>
                    <a:gd name="connsiteY6" fmla="*/ 541043 h 541043"/>
                    <a:gd name="connsiteX7" fmla="*/ 60151 w 226487"/>
                    <a:gd name="connsiteY7" fmla="*/ 527126 h 541043"/>
                    <a:gd name="connsiteX8" fmla="*/ 43558 w 226487"/>
                    <a:gd name="connsiteY8" fmla="*/ 302533 h 541043"/>
                    <a:gd name="connsiteX9" fmla="*/ 12689 w 226487"/>
                    <a:gd name="connsiteY9" fmla="*/ 287354 h 541043"/>
                    <a:gd name="connsiteX10" fmla="*/ 335 w 226487"/>
                    <a:gd name="connsiteY10" fmla="*/ 247588 h 541043"/>
                    <a:gd name="connsiteX11" fmla="*/ 20264 w 226487"/>
                    <a:gd name="connsiteY11" fmla="*/ 73010 h 541043"/>
                    <a:gd name="connsiteX12" fmla="*/ 96852 w 226487"/>
                    <a:gd name="connsiteY12" fmla="*/ 0 h 541043"/>
                    <a:gd name="connsiteX13" fmla="*/ 173589 w 226487"/>
                    <a:gd name="connsiteY13" fmla="*/ 0 h 541043"/>
                    <a:gd name="connsiteX14" fmla="*/ 224752 w 226487"/>
                    <a:gd name="connsiteY14" fmla="*/ 20894 h 541043"/>
                    <a:gd name="connsiteX15" fmla="*/ 226487 w 226487"/>
                    <a:gd name="connsiteY15" fmla="*/ 23257 h 541043"/>
                    <a:gd name="connsiteX0" fmla="*/ 195158 w 226487"/>
                    <a:gd name="connsiteY0" fmla="*/ 287354 h 541043"/>
                    <a:gd name="connsiteX1" fmla="*/ 226027 w 226487"/>
                    <a:gd name="connsiteY1" fmla="*/ 302533 h 541043"/>
                    <a:gd name="connsiteX2" fmla="*/ 226470 w 226487"/>
                    <a:gd name="connsiteY2" fmla="*/ 308529 h 541043"/>
                    <a:gd name="connsiteX3" fmla="*/ 210320 w 226487"/>
                    <a:gd name="connsiteY3" fmla="*/ 527126 h 541043"/>
                    <a:gd name="connsiteX4" fmla="*/ 195351 w 226487"/>
                    <a:gd name="connsiteY4" fmla="*/ 541043 h 541043"/>
                    <a:gd name="connsiteX5" fmla="*/ 75119 w 226487"/>
                    <a:gd name="connsiteY5" fmla="*/ 541043 h 541043"/>
                    <a:gd name="connsiteX6" fmla="*/ 60151 w 226487"/>
                    <a:gd name="connsiteY6" fmla="*/ 527126 h 541043"/>
                    <a:gd name="connsiteX7" fmla="*/ 43558 w 226487"/>
                    <a:gd name="connsiteY7" fmla="*/ 302533 h 541043"/>
                    <a:gd name="connsiteX8" fmla="*/ 12689 w 226487"/>
                    <a:gd name="connsiteY8" fmla="*/ 287354 h 541043"/>
                    <a:gd name="connsiteX9" fmla="*/ 335 w 226487"/>
                    <a:gd name="connsiteY9" fmla="*/ 247588 h 541043"/>
                    <a:gd name="connsiteX10" fmla="*/ 20264 w 226487"/>
                    <a:gd name="connsiteY10" fmla="*/ 73010 h 541043"/>
                    <a:gd name="connsiteX11" fmla="*/ 96852 w 226487"/>
                    <a:gd name="connsiteY11" fmla="*/ 0 h 541043"/>
                    <a:gd name="connsiteX12" fmla="*/ 173589 w 226487"/>
                    <a:gd name="connsiteY12" fmla="*/ 0 h 541043"/>
                    <a:gd name="connsiteX13" fmla="*/ 224752 w 226487"/>
                    <a:gd name="connsiteY13" fmla="*/ 20894 h 541043"/>
                    <a:gd name="connsiteX14" fmla="*/ 226487 w 226487"/>
                    <a:gd name="connsiteY14" fmla="*/ 23257 h 541043"/>
                    <a:gd name="connsiteX0" fmla="*/ 226027 w 226487"/>
                    <a:gd name="connsiteY0" fmla="*/ 302533 h 541043"/>
                    <a:gd name="connsiteX1" fmla="*/ 226470 w 226487"/>
                    <a:gd name="connsiteY1" fmla="*/ 308529 h 541043"/>
                    <a:gd name="connsiteX2" fmla="*/ 210320 w 226487"/>
                    <a:gd name="connsiteY2" fmla="*/ 527126 h 541043"/>
                    <a:gd name="connsiteX3" fmla="*/ 195351 w 226487"/>
                    <a:gd name="connsiteY3" fmla="*/ 541043 h 541043"/>
                    <a:gd name="connsiteX4" fmla="*/ 75119 w 226487"/>
                    <a:gd name="connsiteY4" fmla="*/ 541043 h 541043"/>
                    <a:gd name="connsiteX5" fmla="*/ 60151 w 226487"/>
                    <a:gd name="connsiteY5" fmla="*/ 527126 h 541043"/>
                    <a:gd name="connsiteX6" fmla="*/ 43558 w 226487"/>
                    <a:gd name="connsiteY6" fmla="*/ 302533 h 541043"/>
                    <a:gd name="connsiteX7" fmla="*/ 12689 w 226487"/>
                    <a:gd name="connsiteY7" fmla="*/ 287354 h 541043"/>
                    <a:gd name="connsiteX8" fmla="*/ 335 w 226487"/>
                    <a:gd name="connsiteY8" fmla="*/ 247588 h 541043"/>
                    <a:gd name="connsiteX9" fmla="*/ 20264 w 226487"/>
                    <a:gd name="connsiteY9" fmla="*/ 73010 h 541043"/>
                    <a:gd name="connsiteX10" fmla="*/ 96852 w 226487"/>
                    <a:gd name="connsiteY10" fmla="*/ 0 h 541043"/>
                    <a:gd name="connsiteX11" fmla="*/ 173589 w 226487"/>
                    <a:gd name="connsiteY11" fmla="*/ 0 h 541043"/>
                    <a:gd name="connsiteX12" fmla="*/ 224752 w 226487"/>
                    <a:gd name="connsiteY12" fmla="*/ 20894 h 541043"/>
                    <a:gd name="connsiteX13" fmla="*/ 226487 w 226487"/>
                    <a:gd name="connsiteY13" fmla="*/ 23257 h 541043"/>
                    <a:gd name="connsiteX0" fmla="*/ 226470 w 226487"/>
                    <a:gd name="connsiteY0" fmla="*/ 308529 h 541043"/>
                    <a:gd name="connsiteX1" fmla="*/ 210320 w 226487"/>
                    <a:gd name="connsiteY1" fmla="*/ 527126 h 541043"/>
                    <a:gd name="connsiteX2" fmla="*/ 195351 w 226487"/>
                    <a:gd name="connsiteY2" fmla="*/ 541043 h 541043"/>
                    <a:gd name="connsiteX3" fmla="*/ 75119 w 226487"/>
                    <a:gd name="connsiteY3" fmla="*/ 541043 h 541043"/>
                    <a:gd name="connsiteX4" fmla="*/ 60151 w 226487"/>
                    <a:gd name="connsiteY4" fmla="*/ 527126 h 541043"/>
                    <a:gd name="connsiteX5" fmla="*/ 43558 w 226487"/>
                    <a:gd name="connsiteY5" fmla="*/ 302533 h 541043"/>
                    <a:gd name="connsiteX6" fmla="*/ 12689 w 226487"/>
                    <a:gd name="connsiteY6" fmla="*/ 287354 h 541043"/>
                    <a:gd name="connsiteX7" fmla="*/ 335 w 226487"/>
                    <a:gd name="connsiteY7" fmla="*/ 247588 h 541043"/>
                    <a:gd name="connsiteX8" fmla="*/ 20264 w 226487"/>
                    <a:gd name="connsiteY8" fmla="*/ 73010 h 541043"/>
                    <a:gd name="connsiteX9" fmla="*/ 96852 w 226487"/>
                    <a:gd name="connsiteY9" fmla="*/ 0 h 541043"/>
                    <a:gd name="connsiteX10" fmla="*/ 173589 w 226487"/>
                    <a:gd name="connsiteY10" fmla="*/ 0 h 541043"/>
                    <a:gd name="connsiteX11" fmla="*/ 224752 w 226487"/>
                    <a:gd name="connsiteY11" fmla="*/ 20894 h 541043"/>
                    <a:gd name="connsiteX12" fmla="*/ 226487 w 226487"/>
                    <a:gd name="connsiteY12" fmla="*/ 23257 h 5410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26487" h="541043">
                      <a:moveTo>
                        <a:pt x="226470" y="308529"/>
                      </a:moveTo>
                      <a:lnTo>
                        <a:pt x="210320" y="527126"/>
                      </a:lnTo>
                      <a:cubicBezTo>
                        <a:pt x="209779" y="534971"/>
                        <a:pt x="203227" y="541043"/>
                        <a:pt x="195351" y="541043"/>
                      </a:cubicBezTo>
                      <a:lnTo>
                        <a:pt x="75119" y="541043"/>
                      </a:lnTo>
                      <a:cubicBezTo>
                        <a:pt x="67274" y="541043"/>
                        <a:pt x="60722" y="534971"/>
                        <a:pt x="60151" y="527126"/>
                      </a:cubicBezTo>
                      <a:lnTo>
                        <a:pt x="43558" y="302533"/>
                      </a:lnTo>
                      <a:cubicBezTo>
                        <a:pt x="31746" y="301872"/>
                        <a:pt x="20895" y="296521"/>
                        <a:pt x="12689" y="287354"/>
                      </a:cubicBezTo>
                      <a:cubicBezTo>
                        <a:pt x="3191" y="276713"/>
                        <a:pt x="-1318" y="262196"/>
                        <a:pt x="335" y="247588"/>
                      </a:cubicBezTo>
                      <a:lnTo>
                        <a:pt x="20264" y="73010"/>
                      </a:lnTo>
                      <a:cubicBezTo>
                        <a:pt x="25013" y="31381"/>
                        <a:pt x="57957" y="0"/>
                        <a:pt x="96852" y="0"/>
                      </a:cubicBezTo>
                      <a:lnTo>
                        <a:pt x="173589" y="0"/>
                      </a:lnTo>
                      <a:cubicBezTo>
                        <a:pt x="193067" y="0"/>
                        <a:pt x="211049" y="7845"/>
                        <a:pt x="224752" y="20894"/>
                      </a:cubicBezTo>
                      <a:lnTo>
                        <a:pt x="226487" y="23257"/>
                      </a:lnTo>
                    </a:path>
                  </a:pathLst>
                </a:custGeom>
                <a:grpFill/>
                <a:ln w="9525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955" name="Group 954">
                <a:extLst>
                  <a:ext uri="{FF2B5EF4-FFF2-40B4-BE49-F238E27FC236}">
                    <a16:creationId xmlns:a16="http://schemas.microsoft.com/office/drawing/2014/main" id="{3B8369EA-7124-7974-7CBF-C94C3D95723B}"/>
                  </a:ext>
                </a:extLst>
              </p:cNvPr>
              <p:cNvGrpSpPr/>
              <p:nvPr/>
            </p:nvGrpSpPr>
            <p:grpSpPr>
              <a:xfrm flipH="1">
                <a:off x="9276483" y="450850"/>
                <a:ext cx="214113" cy="681980"/>
                <a:chOff x="9734746" y="1287565"/>
                <a:chExt cx="226487" cy="721393"/>
              </a:xfrm>
              <a:grpFill/>
            </p:grpSpPr>
            <p:sp>
              <p:nvSpPr>
                <p:cNvPr id="956" name="Freeform 955">
                  <a:extLst>
                    <a:ext uri="{FF2B5EF4-FFF2-40B4-BE49-F238E27FC236}">
                      <a16:creationId xmlns:a16="http://schemas.microsoft.com/office/drawing/2014/main" id="{6AFE8AFE-9EE2-2215-4D0A-6897F22528AF}"/>
                    </a:ext>
                  </a:extLst>
                </p:cNvPr>
                <p:cNvSpPr/>
                <p:nvPr/>
              </p:nvSpPr>
              <p:spPr>
                <a:xfrm>
                  <a:off x="9794832" y="1287565"/>
                  <a:ext cx="150290" cy="150290"/>
                </a:xfrm>
                <a:custGeom>
                  <a:avLst/>
                  <a:gdLst>
                    <a:gd name="connsiteX0" fmla="*/ 75145 w 150290"/>
                    <a:gd name="connsiteY0" fmla="*/ 0 h 150290"/>
                    <a:gd name="connsiteX1" fmla="*/ 150290 w 150290"/>
                    <a:gd name="connsiteY1" fmla="*/ 75145 h 150290"/>
                    <a:gd name="connsiteX2" fmla="*/ 75145 w 150290"/>
                    <a:gd name="connsiteY2" fmla="*/ 150290 h 150290"/>
                    <a:gd name="connsiteX3" fmla="*/ 0 w 150290"/>
                    <a:gd name="connsiteY3" fmla="*/ 75145 h 150290"/>
                    <a:gd name="connsiteX4" fmla="*/ 75145 w 150290"/>
                    <a:gd name="connsiteY4" fmla="*/ 0 h 150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0290" h="150290">
                      <a:moveTo>
                        <a:pt x="75145" y="0"/>
                      </a:moveTo>
                      <a:cubicBezTo>
                        <a:pt x="116595" y="0"/>
                        <a:pt x="150290" y="33725"/>
                        <a:pt x="150290" y="75145"/>
                      </a:cubicBezTo>
                      <a:cubicBezTo>
                        <a:pt x="150290" y="116565"/>
                        <a:pt x="116566" y="150290"/>
                        <a:pt x="75145" y="150290"/>
                      </a:cubicBezTo>
                      <a:cubicBezTo>
                        <a:pt x="33725" y="150290"/>
                        <a:pt x="0" y="116565"/>
                        <a:pt x="0" y="75145"/>
                      </a:cubicBezTo>
                      <a:cubicBezTo>
                        <a:pt x="0" y="33725"/>
                        <a:pt x="33725" y="0"/>
                        <a:pt x="75145" y="0"/>
                      </a:cubicBezTo>
                      <a:close/>
                    </a:path>
                  </a:pathLst>
                </a:custGeom>
                <a:grpFill/>
                <a:ln w="9525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57" name="Freeform 956">
                  <a:extLst>
                    <a:ext uri="{FF2B5EF4-FFF2-40B4-BE49-F238E27FC236}">
                      <a16:creationId xmlns:a16="http://schemas.microsoft.com/office/drawing/2014/main" id="{4E234011-3381-EFDE-670D-66577E49C558}"/>
                    </a:ext>
                  </a:extLst>
                </p:cNvPr>
                <p:cNvSpPr/>
                <p:nvPr/>
              </p:nvSpPr>
              <p:spPr>
                <a:xfrm>
                  <a:off x="9734746" y="1467915"/>
                  <a:ext cx="226487" cy="541043"/>
                </a:xfrm>
                <a:custGeom>
                  <a:avLst/>
                  <a:gdLst>
                    <a:gd name="connsiteX0" fmla="*/ 96852 w 226487"/>
                    <a:gd name="connsiteY0" fmla="*/ 0 h 541043"/>
                    <a:gd name="connsiteX1" fmla="*/ 173589 w 226487"/>
                    <a:gd name="connsiteY1" fmla="*/ 0 h 541043"/>
                    <a:gd name="connsiteX2" fmla="*/ 224752 w 226487"/>
                    <a:gd name="connsiteY2" fmla="*/ 20894 h 541043"/>
                    <a:gd name="connsiteX3" fmla="*/ 226487 w 226487"/>
                    <a:gd name="connsiteY3" fmla="*/ 23257 h 541043"/>
                    <a:gd name="connsiteX4" fmla="*/ 211234 w 226487"/>
                    <a:gd name="connsiteY4" fmla="*/ 44040 h 541043"/>
                    <a:gd name="connsiteX5" fmla="*/ 202733 w 226487"/>
                    <a:gd name="connsiteY5" fmla="*/ 73010 h 541043"/>
                    <a:gd name="connsiteX6" fmla="*/ 182804 w 226487"/>
                    <a:gd name="connsiteY6" fmla="*/ 247588 h 541043"/>
                    <a:gd name="connsiteX7" fmla="*/ 195158 w 226487"/>
                    <a:gd name="connsiteY7" fmla="*/ 287354 h 541043"/>
                    <a:gd name="connsiteX8" fmla="*/ 226027 w 226487"/>
                    <a:gd name="connsiteY8" fmla="*/ 302533 h 541043"/>
                    <a:gd name="connsiteX9" fmla="*/ 226470 w 226487"/>
                    <a:gd name="connsiteY9" fmla="*/ 308529 h 541043"/>
                    <a:gd name="connsiteX10" fmla="*/ 210320 w 226487"/>
                    <a:gd name="connsiteY10" fmla="*/ 527126 h 541043"/>
                    <a:gd name="connsiteX11" fmla="*/ 195351 w 226487"/>
                    <a:gd name="connsiteY11" fmla="*/ 541043 h 541043"/>
                    <a:gd name="connsiteX12" fmla="*/ 75119 w 226487"/>
                    <a:gd name="connsiteY12" fmla="*/ 541043 h 541043"/>
                    <a:gd name="connsiteX13" fmla="*/ 60151 w 226487"/>
                    <a:gd name="connsiteY13" fmla="*/ 527126 h 541043"/>
                    <a:gd name="connsiteX14" fmla="*/ 43558 w 226487"/>
                    <a:gd name="connsiteY14" fmla="*/ 302533 h 541043"/>
                    <a:gd name="connsiteX15" fmla="*/ 12689 w 226487"/>
                    <a:gd name="connsiteY15" fmla="*/ 287354 h 541043"/>
                    <a:gd name="connsiteX16" fmla="*/ 335 w 226487"/>
                    <a:gd name="connsiteY16" fmla="*/ 247588 h 541043"/>
                    <a:gd name="connsiteX17" fmla="*/ 20264 w 226487"/>
                    <a:gd name="connsiteY17" fmla="*/ 73010 h 541043"/>
                    <a:gd name="connsiteX18" fmla="*/ 96852 w 226487"/>
                    <a:gd name="connsiteY18" fmla="*/ 0 h 541043"/>
                    <a:gd name="connsiteX0" fmla="*/ 211234 w 233407"/>
                    <a:gd name="connsiteY0" fmla="*/ 44040 h 541043"/>
                    <a:gd name="connsiteX1" fmla="*/ 202733 w 233407"/>
                    <a:gd name="connsiteY1" fmla="*/ 73010 h 541043"/>
                    <a:gd name="connsiteX2" fmla="*/ 182804 w 233407"/>
                    <a:gd name="connsiteY2" fmla="*/ 247588 h 541043"/>
                    <a:gd name="connsiteX3" fmla="*/ 195158 w 233407"/>
                    <a:gd name="connsiteY3" fmla="*/ 287354 h 541043"/>
                    <a:gd name="connsiteX4" fmla="*/ 226027 w 233407"/>
                    <a:gd name="connsiteY4" fmla="*/ 302533 h 541043"/>
                    <a:gd name="connsiteX5" fmla="*/ 226470 w 233407"/>
                    <a:gd name="connsiteY5" fmla="*/ 308529 h 541043"/>
                    <a:gd name="connsiteX6" fmla="*/ 210320 w 233407"/>
                    <a:gd name="connsiteY6" fmla="*/ 527126 h 541043"/>
                    <a:gd name="connsiteX7" fmla="*/ 195351 w 233407"/>
                    <a:gd name="connsiteY7" fmla="*/ 541043 h 541043"/>
                    <a:gd name="connsiteX8" fmla="*/ 75119 w 233407"/>
                    <a:gd name="connsiteY8" fmla="*/ 541043 h 541043"/>
                    <a:gd name="connsiteX9" fmla="*/ 60151 w 233407"/>
                    <a:gd name="connsiteY9" fmla="*/ 527126 h 541043"/>
                    <a:gd name="connsiteX10" fmla="*/ 43558 w 233407"/>
                    <a:gd name="connsiteY10" fmla="*/ 302533 h 541043"/>
                    <a:gd name="connsiteX11" fmla="*/ 12689 w 233407"/>
                    <a:gd name="connsiteY11" fmla="*/ 287354 h 541043"/>
                    <a:gd name="connsiteX12" fmla="*/ 335 w 233407"/>
                    <a:gd name="connsiteY12" fmla="*/ 247588 h 541043"/>
                    <a:gd name="connsiteX13" fmla="*/ 20264 w 233407"/>
                    <a:gd name="connsiteY13" fmla="*/ 73010 h 541043"/>
                    <a:gd name="connsiteX14" fmla="*/ 96852 w 233407"/>
                    <a:gd name="connsiteY14" fmla="*/ 0 h 541043"/>
                    <a:gd name="connsiteX15" fmla="*/ 173589 w 233407"/>
                    <a:gd name="connsiteY15" fmla="*/ 0 h 541043"/>
                    <a:gd name="connsiteX16" fmla="*/ 224752 w 233407"/>
                    <a:gd name="connsiteY16" fmla="*/ 20894 h 541043"/>
                    <a:gd name="connsiteX17" fmla="*/ 226487 w 233407"/>
                    <a:gd name="connsiteY17" fmla="*/ 23257 h 541043"/>
                    <a:gd name="connsiteX18" fmla="*/ 233407 w 233407"/>
                    <a:gd name="connsiteY18" fmla="*/ 66213 h 541043"/>
                    <a:gd name="connsiteX0" fmla="*/ 211234 w 226487"/>
                    <a:gd name="connsiteY0" fmla="*/ 44040 h 541043"/>
                    <a:gd name="connsiteX1" fmla="*/ 202733 w 226487"/>
                    <a:gd name="connsiteY1" fmla="*/ 73010 h 541043"/>
                    <a:gd name="connsiteX2" fmla="*/ 182804 w 226487"/>
                    <a:gd name="connsiteY2" fmla="*/ 247588 h 541043"/>
                    <a:gd name="connsiteX3" fmla="*/ 195158 w 226487"/>
                    <a:gd name="connsiteY3" fmla="*/ 287354 h 541043"/>
                    <a:gd name="connsiteX4" fmla="*/ 226027 w 226487"/>
                    <a:gd name="connsiteY4" fmla="*/ 302533 h 541043"/>
                    <a:gd name="connsiteX5" fmla="*/ 226470 w 226487"/>
                    <a:gd name="connsiteY5" fmla="*/ 308529 h 541043"/>
                    <a:gd name="connsiteX6" fmla="*/ 210320 w 226487"/>
                    <a:gd name="connsiteY6" fmla="*/ 527126 h 541043"/>
                    <a:gd name="connsiteX7" fmla="*/ 195351 w 226487"/>
                    <a:gd name="connsiteY7" fmla="*/ 541043 h 541043"/>
                    <a:gd name="connsiteX8" fmla="*/ 75119 w 226487"/>
                    <a:gd name="connsiteY8" fmla="*/ 541043 h 541043"/>
                    <a:gd name="connsiteX9" fmla="*/ 60151 w 226487"/>
                    <a:gd name="connsiteY9" fmla="*/ 527126 h 541043"/>
                    <a:gd name="connsiteX10" fmla="*/ 43558 w 226487"/>
                    <a:gd name="connsiteY10" fmla="*/ 302533 h 541043"/>
                    <a:gd name="connsiteX11" fmla="*/ 12689 w 226487"/>
                    <a:gd name="connsiteY11" fmla="*/ 287354 h 541043"/>
                    <a:gd name="connsiteX12" fmla="*/ 335 w 226487"/>
                    <a:gd name="connsiteY12" fmla="*/ 247588 h 541043"/>
                    <a:gd name="connsiteX13" fmla="*/ 20264 w 226487"/>
                    <a:gd name="connsiteY13" fmla="*/ 73010 h 541043"/>
                    <a:gd name="connsiteX14" fmla="*/ 96852 w 226487"/>
                    <a:gd name="connsiteY14" fmla="*/ 0 h 541043"/>
                    <a:gd name="connsiteX15" fmla="*/ 173589 w 226487"/>
                    <a:gd name="connsiteY15" fmla="*/ 0 h 541043"/>
                    <a:gd name="connsiteX16" fmla="*/ 224752 w 226487"/>
                    <a:gd name="connsiteY16" fmla="*/ 20894 h 541043"/>
                    <a:gd name="connsiteX17" fmla="*/ 226487 w 226487"/>
                    <a:gd name="connsiteY17" fmla="*/ 23257 h 541043"/>
                    <a:gd name="connsiteX0" fmla="*/ 202733 w 226487"/>
                    <a:gd name="connsiteY0" fmla="*/ 73010 h 541043"/>
                    <a:gd name="connsiteX1" fmla="*/ 182804 w 226487"/>
                    <a:gd name="connsiteY1" fmla="*/ 247588 h 541043"/>
                    <a:gd name="connsiteX2" fmla="*/ 195158 w 226487"/>
                    <a:gd name="connsiteY2" fmla="*/ 287354 h 541043"/>
                    <a:gd name="connsiteX3" fmla="*/ 226027 w 226487"/>
                    <a:gd name="connsiteY3" fmla="*/ 302533 h 541043"/>
                    <a:gd name="connsiteX4" fmla="*/ 226470 w 226487"/>
                    <a:gd name="connsiteY4" fmla="*/ 308529 h 541043"/>
                    <a:gd name="connsiteX5" fmla="*/ 210320 w 226487"/>
                    <a:gd name="connsiteY5" fmla="*/ 527126 h 541043"/>
                    <a:gd name="connsiteX6" fmla="*/ 195351 w 226487"/>
                    <a:gd name="connsiteY6" fmla="*/ 541043 h 541043"/>
                    <a:gd name="connsiteX7" fmla="*/ 75119 w 226487"/>
                    <a:gd name="connsiteY7" fmla="*/ 541043 h 541043"/>
                    <a:gd name="connsiteX8" fmla="*/ 60151 w 226487"/>
                    <a:gd name="connsiteY8" fmla="*/ 527126 h 541043"/>
                    <a:gd name="connsiteX9" fmla="*/ 43558 w 226487"/>
                    <a:gd name="connsiteY9" fmla="*/ 302533 h 541043"/>
                    <a:gd name="connsiteX10" fmla="*/ 12689 w 226487"/>
                    <a:gd name="connsiteY10" fmla="*/ 287354 h 541043"/>
                    <a:gd name="connsiteX11" fmla="*/ 335 w 226487"/>
                    <a:gd name="connsiteY11" fmla="*/ 247588 h 541043"/>
                    <a:gd name="connsiteX12" fmla="*/ 20264 w 226487"/>
                    <a:gd name="connsiteY12" fmla="*/ 73010 h 541043"/>
                    <a:gd name="connsiteX13" fmla="*/ 96852 w 226487"/>
                    <a:gd name="connsiteY13" fmla="*/ 0 h 541043"/>
                    <a:gd name="connsiteX14" fmla="*/ 173589 w 226487"/>
                    <a:gd name="connsiteY14" fmla="*/ 0 h 541043"/>
                    <a:gd name="connsiteX15" fmla="*/ 224752 w 226487"/>
                    <a:gd name="connsiteY15" fmla="*/ 20894 h 541043"/>
                    <a:gd name="connsiteX16" fmla="*/ 226487 w 226487"/>
                    <a:gd name="connsiteY16" fmla="*/ 23257 h 541043"/>
                    <a:gd name="connsiteX0" fmla="*/ 182804 w 226487"/>
                    <a:gd name="connsiteY0" fmla="*/ 247588 h 541043"/>
                    <a:gd name="connsiteX1" fmla="*/ 195158 w 226487"/>
                    <a:gd name="connsiteY1" fmla="*/ 287354 h 541043"/>
                    <a:gd name="connsiteX2" fmla="*/ 226027 w 226487"/>
                    <a:gd name="connsiteY2" fmla="*/ 302533 h 541043"/>
                    <a:gd name="connsiteX3" fmla="*/ 226470 w 226487"/>
                    <a:gd name="connsiteY3" fmla="*/ 308529 h 541043"/>
                    <a:gd name="connsiteX4" fmla="*/ 210320 w 226487"/>
                    <a:gd name="connsiteY4" fmla="*/ 527126 h 541043"/>
                    <a:gd name="connsiteX5" fmla="*/ 195351 w 226487"/>
                    <a:gd name="connsiteY5" fmla="*/ 541043 h 541043"/>
                    <a:gd name="connsiteX6" fmla="*/ 75119 w 226487"/>
                    <a:gd name="connsiteY6" fmla="*/ 541043 h 541043"/>
                    <a:gd name="connsiteX7" fmla="*/ 60151 w 226487"/>
                    <a:gd name="connsiteY7" fmla="*/ 527126 h 541043"/>
                    <a:gd name="connsiteX8" fmla="*/ 43558 w 226487"/>
                    <a:gd name="connsiteY8" fmla="*/ 302533 h 541043"/>
                    <a:gd name="connsiteX9" fmla="*/ 12689 w 226487"/>
                    <a:gd name="connsiteY9" fmla="*/ 287354 h 541043"/>
                    <a:gd name="connsiteX10" fmla="*/ 335 w 226487"/>
                    <a:gd name="connsiteY10" fmla="*/ 247588 h 541043"/>
                    <a:gd name="connsiteX11" fmla="*/ 20264 w 226487"/>
                    <a:gd name="connsiteY11" fmla="*/ 73010 h 541043"/>
                    <a:gd name="connsiteX12" fmla="*/ 96852 w 226487"/>
                    <a:gd name="connsiteY12" fmla="*/ 0 h 541043"/>
                    <a:gd name="connsiteX13" fmla="*/ 173589 w 226487"/>
                    <a:gd name="connsiteY13" fmla="*/ 0 h 541043"/>
                    <a:gd name="connsiteX14" fmla="*/ 224752 w 226487"/>
                    <a:gd name="connsiteY14" fmla="*/ 20894 h 541043"/>
                    <a:gd name="connsiteX15" fmla="*/ 226487 w 226487"/>
                    <a:gd name="connsiteY15" fmla="*/ 23257 h 541043"/>
                    <a:gd name="connsiteX0" fmla="*/ 195158 w 226487"/>
                    <a:gd name="connsiteY0" fmla="*/ 287354 h 541043"/>
                    <a:gd name="connsiteX1" fmla="*/ 226027 w 226487"/>
                    <a:gd name="connsiteY1" fmla="*/ 302533 h 541043"/>
                    <a:gd name="connsiteX2" fmla="*/ 226470 w 226487"/>
                    <a:gd name="connsiteY2" fmla="*/ 308529 h 541043"/>
                    <a:gd name="connsiteX3" fmla="*/ 210320 w 226487"/>
                    <a:gd name="connsiteY3" fmla="*/ 527126 h 541043"/>
                    <a:gd name="connsiteX4" fmla="*/ 195351 w 226487"/>
                    <a:gd name="connsiteY4" fmla="*/ 541043 h 541043"/>
                    <a:gd name="connsiteX5" fmla="*/ 75119 w 226487"/>
                    <a:gd name="connsiteY5" fmla="*/ 541043 h 541043"/>
                    <a:gd name="connsiteX6" fmla="*/ 60151 w 226487"/>
                    <a:gd name="connsiteY6" fmla="*/ 527126 h 541043"/>
                    <a:gd name="connsiteX7" fmla="*/ 43558 w 226487"/>
                    <a:gd name="connsiteY7" fmla="*/ 302533 h 541043"/>
                    <a:gd name="connsiteX8" fmla="*/ 12689 w 226487"/>
                    <a:gd name="connsiteY8" fmla="*/ 287354 h 541043"/>
                    <a:gd name="connsiteX9" fmla="*/ 335 w 226487"/>
                    <a:gd name="connsiteY9" fmla="*/ 247588 h 541043"/>
                    <a:gd name="connsiteX10" fmla="*/ 20264 w 226487"/>
                    <a:gd name="connsiteY10" fmla="*/ 73010 h 541043"/>
                    <a:gd name="connsiteX11" fmla="*/ 96852 w 226487"/>
                    <a:gd name="connsiteY11" fmla="*/ 0 h 541043"/>
                    <a:gd name="connsiteX12" fmla="*/ 173589 w 226487"/>
                    <a:gd name="connsiteY12" fmla="*/ 0 h 541043"/>
                    <a:gd name="connsiteX13" fmla="*/ 224752 w 226487"/>
                    <a:gd name="connsiteY13" fmla="*/ 20894 h 541043"/>
                    <a:gd name="connsiteX14" fmla="*/ 226487 w 226487"/>
                    <a:gd name="connsiteY14" fmla="*/ 23257 h 541043"/>
                    <a:gd name="connsiteX0" fmla="*/ 226027 w 226487"/>
                    <a:gd name="connsiteY0" fmla="*/ 302533 h 541043"/>
                    <a:gd name="connsiteX1" fmla="*/ 226470 w 226487"/>
                    <a:gd name="connsiteY1" fmla="*/ 308529 h 541043"/>
                    <a:gd name="connsiteX2" fmla="*/ 210320 w 226487"/>
                    <a:gd name="connsiteY2" fmla="*/ 527126 h 541043"/>
                    <a:gd name="connsiteX3" fmla="*/ 195351 w 226487"/>
                    <a:gd name="connsiteY3" fmla="*/ 541043 h 541043"/>
                    <a:gd name="connsiteX4" fmla="*/ 75119 w 226487"/>
                    <a:gd name="connsiteY4" fmla="*/ 541043 h 541043"/>
                    <a:gd name="connsiteX5" fmla="*/ 60151 w 226487"/>
                    <a:gd name="connsiteY5" fmla="*/ 527126 h 541043"/>
                    <a:gd name="connsiteX6" fmla="*/ 43558 w 226487"/>
                    <a:gd name="connsiteY6" fmla="*/ 302533 h 541043"/>
                    <a:gd name="connsiteX7" fmla="*/ 12689 w 226487"/>
                    <a:gd name="connsiteY7" fmla="*/ 287354 h 541043"/>
                    <a:gd name="connsiteX8" fmla="*/ 335 w 226487"/>
                    <a:gd name="connsiteY8" fmla="*/ 247588 h 541043"/>
                    <a:gd name="connsiteX9" fmla="*/ 20264 w 226487"/>
                    <a:gd name="connsiteY9" fmla="*/ 73010 h 541043"/>
                    <a:gd name="connsiteX10" fmla="*/ 96852 w 226487"/>
                    <a:gd name="connsiteY10" fmla="*/ 0 h 541043"/>
                    <a:gd name="connsiteX11" fmla="*/ 173589 w 226487"/>
                    <a:gd name="connsiteY11" fmla="*/ 0 h 541043"/>
                    <a:gd name="connsiteX12" fmla="*/ 224752 w 226487"/>
                    <a:gd name="connsiteY12" fmla="*/ 20894 h 541043"/>
                    <a:gd name="connsiteX13" fmla="*/ 226487 w 226487"/>
                    <a:gd name="connsiteY13" fmla="*/ 23257 h 541043"/>
                    <a:gd name="connsiteX0" fmla="*/ 226470 w 226487"/>
                    <a:gd name="connsiteY0" fmla="*/ 308529 h 541043"/>
                    <a:gd name="connsiteX1" fmla="*/ 210320 w 226487"/>
                    <a:gd name="connsiteY1" fmla="*/ 527126 h 541043"/>
                    <a:gd name="connsiteX2" fmla="*/ 195351 w 226487"/>
                    <a:gd name="connsiteY2" fmla="*/ 541043 h 541043"/>
                    <a:gd name="connsiteX3" fmla="*/ 75119 w 226487"/>
                    <a:gd name="connsiteY3" fmla="*/ 541043 h 541043"/>
                    <a:gd name="connsiteX4" fmla="*/ 60151 w 226487"/>
                    <a:gd name="connsiteY4" fmla="*/ 527126 h 541043"/>
                    <a:gd name="connsiteX5" fmla="*/ 43558 w 226487"/>
                    <a:gd name="connsiteY5" fmla="*/ 302533 h 541043"/>
                    <a:gd name="connsiteX6" fmla="*/ 12689 w 226487"/>
                    <a:gd name="connsiteY6" fmla="*/ 287354 h 541043"/>
                    <a:gd name="connsiteX7" fmla="*/ 335 w 226487"/>
                    <a:gd name="connsiteY7" fmla="*/ 247588 h 541043"/>
                    <a:gd name="connsiteX8" fmla="*/ 20264 w 226487"/>
                    <a:gd name="connsiteY8" fmla="*/ 73010 h 541043"/>
                    <a:gd name="connsiteX9" fmla="*/ 96852 w 226487"/>
                    <a:gd name="connsiteY9" fmla="*/ 0 h 541043"/>
                    <a:gd name="connsiteX10" fmla="*/ 173589 w 226487"/>
                    <a:gd name="connsiteY10" fmla="*/ 0 h 541043"/>
                    <a:gd name="connsiteX11" fmla="*/ 224752 w 226487"/>
                    <a:gd name="connsiteY11" fmla="*/ 20894 h 541043"/>
                    <a:gd name="connsiteX12" fmla="*/ 226487 w 226487"/>
                    <a:gd name="connsiteY12" fmla="*/ 23257 h 5410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26487" h="541043">
                      <a:moveTo>
                        <a:pt x="226470" y="308529"/>
                      </a:moveTo>
                      <a:lnTo>
                        <a:pt x="210320" y="527126"/>
                      </a:lnTo>
                      <a:cubicBezTo>
                        <a:pt x="209779" y="534971"/>
                        <a:pt x="203227" y="541043"/>
                        <a:pt x="195351" y="541043"/>
                      </a:cubicBezTo>
                      <a:lnTo>
                        <a:pt x="75119" y="541043"/>
                      </a:lnTo>
                      <a:cubicBezTo>
                        <a:pt x="67274" y="541043"/>
                        <a:pt x="60722" y="534971"/>
                        <a:pt x="60151" y="527126"/>
                      </a:cubicBezTo>
                      <a:lnTo>
                        <a:pt x="43558" y="302533"/>
                      </a:lnTo>
                      <a:cubicBezTo>
                        <a:pt x="31746" y="301872"/>
                        <a:pt x="20895" y="296521"/>
                        <a:pt x="12689" y="287354"/>
                      </a:cubicBezTo>
                      <a:cubicBezTo>
                        <a:pt x="3191" y="276713"/>
                        <a:pt x="-1318" y="262196"/>
                        <a:pt x="335" y="247588"/>
                      </a:cubicBezTo>
                      <a:lnTo>
                        <a:pt x="20264" y="73010"/>
                      </a:lnTo>
                      <a:cubicBezTo>
                        <a:pt x="25013" y="31381"/>
                        <a:pt x="57957" y="0"/>
                        <a:pt x="96852" y="0"/>
                      </a:cubicBezTo>
                      <a:lnTo>
                        <a:pt x="173589" y="0"/>
                      </a:lnTo>
                      <a:cubicBezTo>
                        <a:pt x="193067" y="0"/>
                        <a:pt x="211049" y="7845"/>
                        <a:pt x="224752" y="20894"/>
                      </a:cubicBezTo>
                      <a:lnTo>
                        <a:pt x="226487" y="23257"/>
                      </a:lnTo>
                    </a:path>
                  </a:pathLst>
                </a:custGeom>
                <a:grpFill/>
                <a:ln w="9525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951" name="Freeform 950">
              <a:extLst>
                <a:ext uri="{FF2B5EF4-FFF2-40B4-BE49-F238E27FC236}">
                  <a16:creationId xmlns:a16="http://schemas.microsoft.com/office/drawing/2014/main" id="{AA9244CC-BE48-80AF-23C0-6CB582A5923F}"/>
                </a:ext>
              </a:extLst>
            </p:cNvPr>
            <p:cNvSpPr/>
            <p:nvPr/>
          </p:nvSpPr>
          <p:spPr>
            <a:xfrm>
              <a:off x="2056646" y="2521517"/>
              <a:ext cx="276979" cy="738665"/>
            </a:xfrm>
            <a:custGeom>
              <a:avLst/>
              <a:gdLst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96852 w 270502"/>
                <a:gd name="connsiteY24" fmla="*/ 180349 h 721392"/>
                <a:gd name="connsiteX25" fmla="*/ 173589 w 270502"/>
                <a:gd name="connsiteY25" fmla="*/ 180349 h 721392"/>
                <a:gd name="connsiteX26" fmla="*/ 250238 w 270502"/>
                <a:gd name="connsiteY26" fmla="*/ 253359 h 721392"/>
                <a:gd name="connsiteX27" fmla="*/ 270166 w 270502"/>
                <a:gd name="connsiteY27" fmla="*/ 427937 h 721392"/>
                <a:gd name="connsiteX28" fmla="*/ 257782 w 270502"/>
                <a:gd name="connsiteY28" fmla="*/ 467703 h 721392"/>
                <a:gd name="connsiteX29" fmla="*/ 226913 w 270502"/>
                <a:gd name="connsiteY29" fmla="*/ 482882 h 721392"/>
                <a:gd name="connsiteX30" fmla="*/ 210320 w 270502"/>
                <a:gd name="connsiteY30" fmla="*/ 707475 h 721392"/>
                <a:gd name="connsiteX31" fmla="*/ 195351 w 270502"/>
                <a:gd name="connsiteY31" fmla="*/ 721392 h 721392"/>
                <a:gd name="connsiteX32" fmla="*/ 75119 w 270502"/>
                <a:gd name="connsiteY32" fmla="*/ 721392 h 721392"/>
                <a:gd name="connsiteX33" fmla="*/ 60151 w 270502"/>
                <a:gd name="connsiteY33" fmla="*/ 707475 h 721392"/>
                <a:gd name="connsiteX34" fmla="*/ 43558 w 270502"/>
                <a:gd name="connsiteY34" fmla="*/ 482882 h 721392"/>
                <a:gd name="connsiteX35" fmla="*/ 12689 w 270502"/>
                <a:gd name="connsiteY35" fmla="*/ 467703 h 721392"/>
                <a:gd name="connsiteX36" fmla="*/ 335 w 270502"/>
                <a:gd name="connsiteY36" fmla="*/ 427937 h 721392"/>
                <a:gd name="connsiteX37" fmla="*/ 20264 w 270502"/>
                <a:gd name="connsiteY37" fmla="*/ 253359 h 721392"/>
                <a:gd name="connsiteX38" fmla="*/ 96852 w 270502"/>
                <a:gd name="connsiteY38" fmla="*/ 180349 h 721392"/>
                <a:gd name="connsiteX39" fmla="*/ 135234 w 270502"/>
                <a:gd name="connsiteY39" fmla="*/ 30058 h 721392"/>
                <a:gd name="connsiteX40" fmla="*/ 90148 w 270502"/>
                <a:gd name="connsiteY40" fmla="*/ 75145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90149 w 270502"/>
                <a:gd name="connsiteY44" fmla="*/ 75145 h 721392"/>
                <a:gd name="connsiteX45" fmla="*/ 103382 w 270502"/>
                <a:gd name="connsiteY45" fmla="*/ 43280 h 721392"/>
                <a:gd name="connsiteX46" fmla="*/ 135235 w 270502"/>
                <a:gd name="connsiteY46" fmla="*/ 30058 h 721392"/>
                <a:gd name="connsiteX47" fmla="*/ 135234 w 270502"/>
                <a:gd name="connsiteY47" fmla="*/ 0 h 721392"/>
                <a:gd name="connsiteX48" fmla="*/ 210379 w 270502"/>
                <a:gd name="connsiteY48" fmla="*/ 75145 h 721392"/>
                <a:gd name="connsiteX49" fmla="*/ 135234 w 270502"/>
                <a:gd name="connsiteY49" fmla="*/ 150290 h 721392"/>
                <a:gd name="connsiteX50" fmla="*/ 60089 w 270502"/>
                <a:gd name="connsiteY50" fmla="*/ 75145 h 721392"/>
                <a:gd name="connsiteX51" fmla="*/ 135234 w 270502"/>
                <a:gd name="connsiteY51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4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90149 w 270502"/>
                <a:gd name="connsiteY45" fmla="*/ 75145 h 721392"/>
                <a:gd name="connsiteX46" fmla="*/ 135235 w 270502"/>
                <a:gd name="connsiteY46" fmla="*/ 30058 h 721392"/>
                <a:gd name="connsiteX47" fmla="*/ 135234 w 270502"/>
                <a:gd name="connsiteY47" fmla="*/ 30058 h 721392"/>
                <a:gd name="connsiteX48" fmla="*/ 135234 w 270502"/>
                <a:gd name="connsiteY48" fmla="*/ 0 h 721392"/>
                <a:gd name="connsiteX49" fmla="*/ 210379 w 270502"/>
                <a:gd name="connsiteY49" fmla="*/ 75145 h 721392"/>
                <a:gd name="connsiteX50" fmla="*/ 135234 w 270502"/>
                <a:gd name="connsiteY50" fmla="*/ 150290 h 721392"/>
                <a:gd name="connsiteX51" fmla="*/ 60089 w 270502"/>
                <a:gd name="connsiteY51" fmla="*/ 75145 h 721392"/>
                <a:gd name="connsiteX52" fmla="*/ 135234 w 270502"/>
                <a:gd name="connsiteY52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4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135235 w 270502"/>
                <a:gd name="connsiteY45" fmla="*/ 30058 h 721392"/>
                <a:gd name="connsiteX46" fmla="*/ 135234 w 270502"/>
                <a:gd name="connsiteY46" fmla="*/ 30058 h 721392"/>
                <a:gd name="connsiteX47" fmla="*/ 135234 w 270502"/>
                <a:gd name="connsiteY47" fmla="*/ 0 h 721392"/>
                <a:gd name="connsiteX48" fmla="*/ 210379 w 270502"/>
                <a:gd name="connsiteY48" fmla="*/ 75145 h 721392"/>
                <a:gd name="connsiteX49" fmla="*/ 135234 w 270502"/>
                <a:gd name="connsiteY49" fmla="*/ 150290 h 721392"/>
                <a:gd name="connsiteX50" fmla="*/ 60089 w 270502"/>
                <a:gd name="connsiteY50" fmla="*/ 75145 h 721392"/>
                <a:gd name="connsiteX51" fmla="*/ 135234 w 270502"/>
                <a:gd name="connsiteY51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135235 w 270502"/>
                <a:gd name="connsiteY45" fmla="*/ 30058 h 721392"/>
                <a:gd name="connsiteX46" fmla="*/ 135234 w 270502"/>
                <a:gd name="connsiteY46" fmla="*/ 0 h 721392"/>
                <a:gd name="connsiteX47" fmla="*/ 210379 w 270502"/>
                <a:gd name="connsiteY47" fmla="*/ 75145 h 721392"/>
                <a:gd name="connsiteX48" fmla="*/ 135234 w 270502"/>
                <a:gd name="connsiteY48" fmla="*/ 150290 h 721392"/>
                <a:gd name="connsiteX49" fmla="*/ 60089 w 270502"/>
                <a:gd name="connsiteY49" fmla="*/ 75145 h 721392"/>
                <a:gd name="connsiteX50" fmla="*/ 135234 w 270502"/>
                <a:gd name="connsiteY50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30058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135235 w 270502"/>
                <a:gd name="connsiteY44" fmla="*/ 30058 h 721392"/>
                <a:gd name="connsiteX45" fmla="*/ 135234 w 270502"/>
                <a:gd name="connsiteY45" fmla="*/ 0 h 721392"/>
                <a:gd name="connsiteX46" fmla="*/ 210379 w 270502"/>
                <a:gd name="connsiteY46" fmla="*/ 75145 h 721392"/>
                <a:gd name="connsiteX47" fmla="*/ 135234 w 270502"/>
                <a:gd name="connsiteY47" fmla="*/ 150290 h 721392"/>
                <a:gd name="connsiteX48" fmla="*/ 60089 w 270502"/>
                <a:gd name="connsiteY48" fmla="*/ 75145 h 721392"/>
                <a:gd name="connsiteX49" fmla="*/ 135234 w 270502"/>
                <a:gd name="connsiteY49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03371 w 270502"/>
                <a:gd name="connsiteY40" fmla="*/ 107010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135234 w 270502"/>
                <a:gd name="connsiteY44" fmla="*/ 0 h 721392"/>
                <a:gd name="connsiteX45" fmla="*/ 210379 w 270502"/>
                <a:gd name="connsiteY45" fmla="*/ 75145 h 721392"/>
                <a:gd name="connsiteX46" fmla="*/ 135234 w 270502"/>
                <a:gd name="connsiteY46" fmla="*/ 150290 h 721392"/>
                <a:gd name="connsiteX47" fmla="*/ 60089 w 270502"/>
                <a:gd name="connsiteY47" fmla="*/ 75145 h 721392"/>
                <a:gd name="connsiteX48" fmla="*/ 135234 w 270502"/>
                <a:gd name="connsiteY48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120232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35234 w 270502"/>
                <a:gd name="connsiteY43" fmla="*/ 0 h 721392"/>
                <a:gd name="connsiteX44" fmla="*/ 210379 w 270502"/>
                <a:gd name="connsiteY44" fmla="*/ 75145 h 721392"/>
                <a:gd name="connsiteX45" fmla="*/ 135234 w 270502"/>
                <a:gd name="connsiteY45" fmla="*/ 150290 h 721392"/>
                <a:gd name="connsiteX46" fmla="*/ 60089 w 270502"/>
                <a:gd name="connsiteY46" fmla="*/ 75145 h 721392"/>
                <a:gd name="connsiteX47" fmla="*/ 135234 w 270502"/>
                <a:gd name="connsiteY47" fmla="*/ 0 h 721392"/>
                <a:gd name="connsiteX0" fmla="*/ 35142 w 270502"/>
                <a:gd name="connsiteY0" fmla="*/ 447684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96852 w 270502"/>
                <a:gd name="connsiteY24" fmla="*/ 180349 h 721392"/>
                <a:gd name="connsiteX25" fmla="*/ 173589 w 270502"/>
                <a:gd name="connsiteY25" fmla="*/ 180349 h 721392"/>
                <a:gd name="connsiteX26" fmla="*/ 250238 w 270502"/>
                <a:gd name="connsiteY26" fmla="*/ 253359 h 721392"/>
                <a:gd name="connsiteX27" fmla="*/ 270166 w 270502"/>
                <a:gd name="connsiteY27" fmla="*/ 427937 h 721392"/>
                <a:gd name="connsiteX28" fmla="*/ 257782 w 270502"/>
                <a:gd name="connsiteY28" fmla="*/ 467703 h 721392"/>
                <a:gd name="connsiteX29" fmla="*/ 226913 w 270502"/>
                <a:gd name="connsiteY29" fmla="*/ 482882 h 721392"/>
                <a:gd name="connsiteX30" fmla="*/ 210320 w 270502"/>
                <a:gd name="connsiteY30" fmla="*/ 707475 h 721392"/>
                <a:gd name="connsiteX31" fmla="*/ 195351 w 270502"/>
                <a:gd name="connsiteY31" fmla="*/ 721392 h 721392"/>
                <a:gd name="connsiteX32" fmla="*/ 75119 w 270502"/>
                <a:gd name="connsiteY32" fmla="*/ 721392 h 721392"/>
                <a:gd name="connsiteX33" fmla="*/ 60151 w 270502"/>
                <a:gd name="connsiteY33" fmla="*/ 707475 h 721392"/>
                <a:gd name="connsiteX34" fmla="*/ 43558 w 270502"/>
                <a:gd name="connsiteY34" fmla="*/ 482882 h 721392"/>
                <a:gd name="connsiteX35" fmla="*/ 12689 w 270502"/>
                <a:gd name="connsiteY35" fmla="*/ 467703 h 721392"/>
                <a:gd name="connsiteX36" fmla="*/ 335 w 270502"/>
                <a:gd name="connsiteY36" fmla="*/ 427937 h 721392"/>
                <a:gd name="connsiteX37" fmla="*/ 20264 w 270502"/>
                <a:gd name="connsiteY37" fmla="*/ 253359 h 721392"/>
                <a:gd name="connsiteX38" fmla="*/ 96852 w 270502"/>
                <a:gd name="connsiteY38" fmla="*/ 180349 h 721392"/>
                <a:gd name="connsiteX39" fmla="*/ 135235 w 270502"/>
                <a:gd name="connsiteY39" fmla="*/ 120232 h 721392"/>
                <a:gd name="connsiteX40" fmla="*/ 135234 w 270502"/>
                <a:gd name="connsiteY40" fmla="*/ 120232 h 721392"/>
                <a:gd name="connsiteX41" fmla="*/ 135235 w 270502"/>
                <a:gd name="connsiteY41" fmla="*/ 120232 h 721392"/>
                <a:gd name="connsiteX42" fmla="*/ 135234 w 270502"/>
                <a:gd name="connsiteY42" fmla="*/ 0 h 721392"/>
                <a:gd name="connsiteX43" fmla="*/ 210379 w 270502"/>
                <a:gd name="connsiteY43" fmla="*/ 75145 h 721392"/>
                <a:gd name="connsiteX44" fmla="*/ 135234 w 270502"/>
                <a:gd name="connsiteY44" fmla="*/ 150290 h 721392"/>
                <a:gd name="connsiteX45" fmla="*/ 60089 w 270502"/>
                <a:gd name="connsiteY45" fmla="*/ 75145 h 721392"/>
                <a:gd name="connsiteX46" fmla="*/ 135234 w 270502"/>
                <a:gd name="connsiteY46" fmla="*/ 0 h 721392"/>
                <a:gd name="connsiteX0" fmla="*/ 35142 w 270502"/>
                <a:gd name="connsiteY0" fmla="*/ 447684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46144 w 270502"/>
                <a:gd name="connsiteY21" fmla="*/ 452883 h 721392"/>
                <a:gd name="connsiteX22" fmla="*/ 35142 w 270502"/>
                <a:gd name="connsiteY22" fmla="*/ 447684 h 721392"/>
                <a:gd name="connsiteX23" fmla="*/ 96852 w 270502"/>
                <a:gd name="connsiteY23" fmla="*/ 180349 h 721392"/>
                <a:gd name="connsiteX24" fmla="*/ 173589 w 270502"/>
                <a:gd name="connsiteY24" fmla="*/ 180349 h 721392"/>
                <a:gd name="connsiteX25" fmla="*/ 250238 w 270502"/>
                <a:gd name="connsiteY25" fmla="*/ 253359 h 721392"/>
                <a:gd name="connsiteX26" fmla="*/ 270166 w 270502"/>
                <a:gd name="connsiteY26" fmla="*/ 427937 h 721392"/>
                <a:gd name="connsiteX27" fmla="*/ 257782 w 270502"/>
                <a:gd name="connsiteY27" fmla="*/ 467703 h 721392"/>
                <a:gd name="connsiteX28" fmla="*/ 226913 w 270502"/>
                <a:gd name="connsiteY28" fmla="*/ 482882 h 721392"/>
                <a:gd name="connsiteX29" fmla="*/ 210320 w 270502"/>
                <a:gd name="connsiteY29" fmla="*/ 707475 h 721392"/>
                <a:gd name="connsiteX30" fmla="*/ 195351 w 270502"/>
                <a:gd name="connsiteY30" fmla="*/ 721392 h 721392"/>
                <a:gd name="connsiteX31" fmla="*/ 75119 w 270502"/>
                <a:gd name="connsiteY31" fmla="*/ 721392 h 721392"/>
                <a:gd name="connsiteX32" fmla="*/ 60151 w 270502"/>
                <a:gd name="connsiteY32" fmla="*/ 707475 h 721392"/>
                <a:gd name="connsiteX33" fmla="*/ 43558 w 270502"/>
                <a:gd name="connsiteY33" fmla="*/ 482882 h 721392"/>
                <a:gd name="connsiteX34" fmla="*/ 12689 w 270502"/>
                <a:gd name="connsiteY34" fmla="*/ 467703 h 721392"/>
                <a:gd name="connsiteX35" fmla="*/ 335 w 270502"/>
                <a:gd name="connsiteY35" fmla="*/ 427937 h 721392"/>
                <a:gd name="connsiteX36" fmla="*/ 20264 w 270502"/>
                <a:gd name="connsiteY36" fmla="*/ 253359 h 721392"/>
                <a:gd name="connsiteX37" fmla="*/ 96852 w 270502"/>
                <a:gd name="connsiteY37" fmla="*/ 180349 h 721392"/>
                <a:gd name="connsiteX38" fmla="*/ 135235 w 270502"/>
                <a:gd name="connsiteY38" fmla="*/ 120232 h 721392"/>
                <a:gd name="connsiteX39" fmla="*/ 135234 w 270502"/>
                <a:gd name="connsiteY39" fmla="*/ 120232 h 721392"/>
                <a:gd name="connsiteX40" fmla="*/ 135235 w 270502"/>
                <a:gd name="connsiteY40" fmla="*/ 120232 h 721392"/>
                <a:gd name="connsiteX41" fmla="*/ 135234 w 270502"/>
                <a:gd name="connsiteY41" fmla="*/ 0 h 721392"/>
                <a:gd name="connsiteX42" fmla="*/ 210379 w 270502"/>
                <a:gd name="connsiteY42" fmla="*/ 75145 h 721392"/>
                <a:gd name="connsiteX43" fmla="*/ 135234 w 270502"/>
                <a:gd name="connsiteY43" fmla="*/ 150290 h 721392"/>
                <a:gd name="connsiteX44" fmla="*/ 60089 w 270502"/>
                <a:gd name="connsiteY44" fmla="*/ 75145 h 721392"/>
                <a:gd name="connsiteX45" fmla="*/ 135234 w 270502"/>
                <a:gd name="connsiteY45" fmla="*/ 0 h 721392"/>
                <a:gd name="connsiteX0" fmla="*/ 46144 w 270502"/>
                <a:gd name="connsiteY0" fmla="*/ 452883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46144 w 270502"/>
                <a:gd name="connsiteY21" fmla="*/ 452883 h 721392"/>
                <a:gd name="connsiteX22" fmla="*/ 96852 w 270502"/>
                <a:gd name="connsiteY22" fmla="*/ 180349 h 721392"/>
                <a:gd name="connsiteX23" fmla="*/ 173589 w 270502"/>
                <a:gd name="connsiteY23" fmla="*/ 180349 h 721392"/>
                <a:gd name="connsiteX24" fmla="*/ 250238 w 270502"/>
                <a:gd name="connsiteY24" fmla="*/ 253359 h 721392"/>
                <a:gd name="connsiteX25" fmla="*/ 270166 w 270502"/>
                <a:gd name="connsiteY25" fmla="*/ 427937 h 721392"/>
                <a:gd name="connsiteX26" fmla="*/ 257782 w 270502"/>
                <a:gd name="connsiteY26" fmla="*/ 467703 h 721392"/>
                <a:gd name="connsiteX27" fmla="*/ 226913 w 270502"/>
                <a:gd name="connsiteY27" fmla="*/ 482882 h 721392"/>
                <a:gd name="connsiteX28" fmla="*/ 210320 w 270502"/>
                <a:gd name="connsiteY28" fmla="*/ 707475 h 721392"/>
                <a:gd name="connsiteX29" fmla="*/ 195351 w 270502"/>
                <a:gd name="connsiteY29" fmla="*/ 721392 h 721392"/>
                <a:gd name="connsiteX30" fmla="*/ 75119 w 270502"/>
                <a:gd name="connsiteY30" fmla="*/ 721392 h 721392"/>
                <a:gd name="connsiteX31" fmla="*/ 60151 w 270502"/>
                <a:gd name="connsiteY31" fmla="*/ 707475 h 721392"/>
                <a:gd name="connsiteX32" fmla="*/ 43558 w 270502"/>
                <a:gd name="connsiteY32" fmla="*/ 482882 h 721392"/>
                <a:gd name="connsiteX33" fmla="*/ 12689 w 270502"/>
                <a:gd name="connsiteY33" fmla="*/ 467703 h 721392"/>
                <a:gd name="connsiteX34" fmla="*/ 335 w 270502"/>
                <a:gd name="connsiteY34" fmla="*/ 427937 h 721392"/>
                <a:gd name="connsiteX35" fmla="*/ 20264 w 270502"/>
                <a:gd name="connsiteY35" fmla="*/ 253359 h 721392"/>
                <a:gd name="connsiteX36" fmla="*/ 96852 w 270502"/>
                <a:gd name="connsiteY36" fmla="*/ 180349 h 721392"/>
                <a:gd name="connsiteX37" fmla="*/ 135235 w 270502"/>
                <a:gd name="connsiteY37" fmla="*/ 120232 h 721392"/>
                <a:gd name="connsiteX38" fmla="*/ 135234 w 270502"/>
                <a:gd name="connsiteY38" fmla="*/ 120232 h 721392"/>
                <a:gd name="connsiteX39" fmla="*/ 135235 w 270502"/>
                <a:gd name="connsiteY39" fmla="*/ 120232 h 721392"/>
                <a:gd name="connsiteX40" fmla="*/ 135234 w 270502"/>
                <a:gd name="connsiteY40" fmla="*/ 0 h 721392"/>
                <a:gd name="connsiteX41" fmla="*/ 210379 w 270502"/>
                <a:gd name="connsiteY41" fmla="*/ 75145 h 721392"/>
                <a:gd name="connsiteX42" fmla="*/ 135234 w 270502"/>
                <a:gd name="connsiteY42" fmla="*/ 150290 h 721392"/>
                <a:gd name="connsiteX43" fmla="*/ 60089 w 270502"/>
                <a:gd name="connsiteY43" fmla="*/ 75145 h 721392"/>
                <a:gd name="connsiteX44" fmla="*/ 135234 w 270502"/>
                <a:gd name="connsiteY44" fmla="*/ 0 h 721392"/>
                <a:gd name="connsiteX0" fmla="*/ 57565 w 270502"/>
                <a:gd name="connsiteY0" fmla="*/ 452883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96852 w 270502"/>
                <a:gd name="connsiteY21" fmla="*/ 180349 h 721392"/>
                <a:gd name="connsiteX22" fmla="*/ 173589 w 270502"/>
                <a:gd name="connsiteY22" fmla="*/ 180349 h 721392"/>
                <a:gd name="connsiteX23" fmla="*/ 250238 w 270502"/>
                <a:gd name="connsiteY23" fmla="*/ 253359 h 721392"/>
                <a:gd name="connsiteX24" fmla="*/ 270166 w 270502"/>
                <a:gd name="connsiteY24" fmla="*/ 427937 h 721392"/>
                <a:gd name="connsiteX25" fmla="*/ 257782 w 270502"/>
                <a:gd name="connsiteY25" fmla="*/ 467703 h 721392"/>
                <a:gd name="connsiteX26" fmla="*/ 226913 w 270502"/>
                <a:gd name="connsiteY26" fmla="*/ 482882 h 721392"/>
                <a:gd name="connsiteX27" fmla="*/ 210320 w 270502"/>
                <a:gd name="connsiteY27" fmla="*/ 707475 h 721392"/>
                <a:gd name="connsiteX28" fmla="*/ 195351 w 270502"/>
                <a:gd name="connsiteY28" fmla="*/ 721392 h 721392"/>
                <a:gd name="connsiteX29" fmla="*/ 75119 w 270502"/>
                <a:gd name="connsiteY29" fmla="*/ 721392 h 721392"/>
                <a:gd name="connsiteX30" fmla="*/ 60151 w 270502"/>
                <a:gd name="connsiteY30" fmla="*/ 707475 h 721392"/>
                <a:gd name="connsiteX31" fmla="*/ 43558 w 270502"/>
                <a:gd name="connsiteY31" fmla="*/ 482882 h 721392"/>
                <a:gd name="connsiteX32" fmla="*/ 12689 w 270502"/>
                <a:gd name="connsiteY32" fmla="*/ 467703 h 721392"/>
                <a:gd name="connsiteX33" fmla="*/ 335 w 270502"/>
                <a:gd name="connsiteY33" fmla="*/ 427937 h 721392"/>
                <a:gd name="connsiteX34" fmla="*/ 20264 w 270502"/>
                <a:gd name="connsiteY34" fmla="*/ 253359 h 721392"/>
                <a:gd name="connsiteX35" fmla="*/ 96852 w 270502"/>
                <a:gd name="connsiteY35" fmla="*/ 180349 h 721392"/>
                <a:gd name="connsiteX36" fmla="*/ 135235 w 270502"/>
                <a:gd name="connsiteY36" fmla="*/ 120232 h 721392"/>
                <a:gd name="connsiteX37" fmla="*/ 135234 w 270502"/>
                <a:gd name="connsiteY37" fmla="*/ 120232 h 721392"/>
                <a:gd name="connsiteX38" fmla="*/ 135235 w 270502"/>
                <a:gd name="connsiteY38" fmla="*/ 120232 h 721392"/>
                <a:gd name="connsiteX39" fmla="*/ 135234 w 270502"/>
                <a:gd name="connsiteY39" fmla="*/ 0 h 721392"/>
                <a:gd name="connsiteX40" fmla="*/ 210379 w 270502"/>
                <a:gd name="connsiteY40" fmla="*/ 75145 h 721392"/>
                <a:gd name="connsiteX41" fmla="*/ 135234 w 270502"/>
                <a:gd name="connsiteY41" fmla="*/ 150290 h 721392"/>
                <a:gd name="connsiteX42" fmla="*/ 60089 w 270502"/>
                <a:gd name="connsiteY42" fmla="*/ 75145 h 721392"/>
                <a:gd name="connsiteX43" fmla="*/ 135234 w 270502"/>
                <a:gd name="connsiteY43" fmla="*/ 0 h 721392"/>
                <a:gd name="connsiteX0" fmla="*/ 72565 w 270502"/>
                <a:gd name="connsiteY0" fmla="*/ 466800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96852 w 270502"/>
                <a:gd name="connsiteY20" fmla="*/ 180349 h 721392"/>
                <a:gd name="connsiteX21" fmla="*/ 173589 w 270502"/>
                <a:gd name="connsiteY21" fmla="*/ 180349 h 721392"/>
                <a:gd name="connsiteX22" fmla="*/ 250238 w 270502"/>
                <a:gd name="connsiteY22" fmla="*/ 253359 h 721392"/>
                <a:gd name="connsiteX23" fmla="*/ 270166 w 270502"/>
                <a:gd name="connsiteY23" fmla="*/ 427937 h 721392"/>
                <a:gd name="connsiteX24" fmla="*/ 257782 w 270502"/>
                <a:gd name="connsiteY24" fmla="*/ 467703 h 721392"/>
                <a:gd name="connsiteX25" fmla="*/ 226913 w 270502"/>
                <a:gd name="connsiteY25" fmla="*/ 482882 h 721392"/>
                <a:gd name="connsiteX26" fmla="*/ 210320 w 270502"/>
                <a:gd name="connsiteY26" fmla="*/ 707475 h 721392"/>
                <a:gd name="connsiteX27" fmla="*/ 195351 w 270502"/>
                <a:gd name="connsiteY27" fmla="*/ 721392 h 721392"/>
                <a:gd name="connsiteX28" fmla="*/ 75119 w 270502"/>
                <a:gd name="connsiteY28" fmla="*/ 721392 h 721392"/>
                <a:gd name="connsiteX29" fmla="*/ 60151 w 270502"/>
                <a:gd name="connsiteY29" fmla="*/ 707475 h 721392"/>
                <a:gd name="connsiteX30" fmla="*/ 43558 w 270502"/>
                <a:gd name="connsiteY30" fmla="*/ 482882 h 721392"/>
                <a:gd name="connsiteX31" fmla="*/ 12689 w 270502"/>
                <a:gd name="connsiteY31" fmla="*/ 467703 h 721392"/>
                <a:gd name="connsiteX32" fmla="*/ 335 w 270502"/>
                <a:gd name="connsiteY32" fmla="*/ 427937 h 721392"/>
                <a:gd name="connsiteX33" fmla="*/ 20264 w 270502"/>
                <a:gd name="connsiteY33" fmla="*/ 253359 h 721392"/>
                <a:gd name="connsiteX34" fmla="*/ 96852 w 270502"/>
                <a:gd name="connsiteY34" fmla="*/ 180349 h 721392"/>
                <a:gd name="connsiteX35" fmla="*/ 135235 w 270502"/>
                <a:gd name="connsiteY35" fmla="*/ 120232 h 721392"/>
                <a:gd name="connsiteX36" fmla="*/ 135234 w 270502"/>
                <a:gd name="connsiteY36" fmla="*/ 120232 h 721392"/>
                <a:gd name="connsiteX37" fmla="*/ 135235 w 270502"/>
                <a:gd name="connsiteY37" fmla="*/ 120232 h 721392"/>
                <a:gd name="connsiteX38" fmla="*/ 135234 w 270502"/>
                <a:gd name="connsiteY38" fmla="*/ 0 h 721392"/>
                <a:gd name="connsiteX39" fmla="*/ 210379 w 270502"/>
                <a:gd name="connsiteY39" fmla="*/ 75145 h 721392"/>
                <a:gd name="connsiteX40" fmla="*/ 135234 w 270502"/>
                <a:gd name="connsiteY40" fmla="*/ 150290 h 721392"/>
                <a:gd name="connsiteX41" fmla="*/ 60089 w 270502"/>
                <a:gd name="connsiteY41" fmla="*/ 75145 h 721392"/>
                <a:gd name="connsiteX42" fmla="*/ 135234 w 270502"/>
                <a:gd name="connsiteY42" fmla="*/ 0 h 721392"/>
                <a:gd name="connsiteX0" fmla="*/ 72565 w 270502"/>
                <a:gd name="connsiteY0" fmla="*/ 466800 h 721392"/>
                <a:gd name="connsiteX1" fmla="*/ 35142 w 270502"/>
                <a:gd name="connsiteY1" fmla="*/ 447685 h 721392"/>
                <a:gd name="connsiteX2" fmla="*/ 57565 w 270502"/>
                <a:gd name="connsiteY2" fmla="*/ 452884 h 721392"/>
                <a:gd name="connsiteX3" fmla="*/ 72565 w 270502"/>
                <a:gd name="connsiteY3" fmla="*/ 466801 h 721392"/>
                <a:gd name="connsiteX4" fmla="*/ 89097 w 270502"/>
                <a:gd name="connsiteY4" fmla="*/ 691334 h 721392"/>
                <a:gd name="connsiteX5" fmla="*/ 181404 w 270502"/>
                <a:gd name="connsiteY5" fmla="*/ 691334 h 721392"/>
                <a:gd name="connsiteX6" fmla="*/ 197967 w 270502"/>
                <a:gd name="connsiteY6" fmla="*/ 466801 h 721392"/>
                <a:gd name="connsiteX7" fmla="*/ 212965 w 270502"/>
                <a:gd name="connsiteY7" fmla="*/ 452884 h 721392"/>
                <a:gd name="connsiteX8" fmla="*/ 224418 w 270502"/>
                <a:gd name="connsiteY8" fmla="*/ 452884 h 721392"/>
                <a:gd name="connsiteX9" fmla="*/ 235419 w 270502"/>
                <a:gd name="connsiteY9" fmla="*/ 447685 h 721392"/>
                <a:gd name="connsiteX10" fmla="*/ 240348 w 270502"/>
                <a:gd name="connsiteY10" fmla="*/ 431333 h 721392"/>
                <a:gd name="connsiteX11" fmla="*/ 240348 w 270502"/>
                <a:gd name="connsiteY11" fmla="*/ 431332 h 721392"/>
                <a:gd name="connsiteX12" fmla="*/ 235419 w 270502"/>
                <a:gd name="connsiteY12" fmla="*/ 447684 h 721392"/>
                <a:gd name="connsiteX13" fmla="*/ 224418 w 270502"/>
                <a:gd name="connsiteY13" fmla="*/ 452883 h 721392"/>
                <a:gd name="connsiteX14" fmla="*/ 212965 w 270502"/>
                <a:gd name="connsiteY14" fmla="*/ 452883 h 721392"/>
                <a:gd name="connsiteX15" fmla="*/ 197967 w 270502"/>
                <a:gd name="connsiteY15" fmla="*/ 466800 h 721392"/>
                <a:gd name="connsiteX16" fmla="*/ 181404 w 270502"/>
                <a:gd name="connsiteY16" fmla="*/ 691333 h 721392"/>
                <a:gd name="connsiteX17" fmla="*/ 89097 w 270502"/>
                <a:gd name="connsiteY17" fmla="*/ 691333 h 721392"/>
                <a:gd name="connsiteX18" fmla="*/ 72565 w 270502"/>
                <a:gd name="connsiteY18" fmla="*/ 466800 h 721392"/>
                <a:gd name="connsiteX19" fmla="*/ 96852 w 270502"/>
                <a:gd name="connsiteY19" fmla="*/ 180349 h 721392"/>
                <a:gd name="connsiteX20" fmla="*/ 173589 w 270502"/>
                <a:gd name="connsiteY20" fmla="*/ 180349 h 721392"/>
                <a:gd name="connsiteX21" fmla="*/ 250238 w 270502"/>
                <a:gd name="connsiteY21" fmla="*/ 253359 h 721392"/>
                <a:gd name="connsiteX22" fmla="*/ 270166 w 270502"/>
                <a:gd name="connsiteY22" fmla="*/ 427937 h 721392"/>
                <a:gd name="connsiteX23" fmla="*/ 257782 w 270502"/>
                <a:gd name="connsiteY23" fmla="*/ 467703 h 721392"/>
                <a:gd name="connsiteX24" fmla="*/ 226913 w 270502"/>
                <a:gd name="connsiteY24" fmla="*/ 482882 h 721392"/>
                <a:gd name="connsiteX25" fmla="*/ 210320 w 270502"/>
                <a:gd name="connsiteY25" fmla="*/ 707475 h 721392"/>
                <a:gd name="connsiteX26" fmla="*/ 195351 w 270502"/>
                <a:gd name="connsiteY26" fmla="*/ 721392 h 721392"/>
                <a:gd name="connsiteX27" fmla="*/ 75119 w 270502"/>
                <a:gd name="connsiteY27" fmla="*/ 721392 h 721392"/>
                <a:gd name="connsiteX28" fmla="*/ 60151 w 270502"/>
                <a:gd name="connsiteY28" fmla="*/ 707475 h 721392"/>
                <a:gd name="connsiteX29" fmla="*/ 43558 w 270502"/>
                <a:gd name="connsiteY29" fmla="*/ 482882 h 721392"/>
                <a:gd name="connsiteX30" fmla="*/ 12689 w 270502"/>
                <a:gd name="connsiteY30" fmla="*/ 467703 h 721392"/>
                <a:gd name="connsiteX31" fmla="*/ 335 w 270502"/>
                <a:gd name="connsiteY31" fmla="*/ 427937 h 721392"/>
                <a:gd name="connsiteX32" fmla="*/ 20264 w 270502"/>
                <a:gd name="connsiteY32" fmla="*/ 253359 h 721392"/>
                <a:gd name="connsiteX33" fmla="*/ 96852 w 270502"/>
                <a:gd name="connsiteY33" fmla="*/ 180349 h 721392"/>
                <a:gd name="connsiteX34" fmla="*/ 135235 w 270502"/>
                <a:gd name="connsiteY34" fmla="*/ 120232 h 721392"/>
                <a:gd name="connsiteX35" fmla="*/ 135234 w 270502"/>
                <a:gd name="connsiteY35" fmla="*/ 120232 h 721392"/>
                <a:gd name="connsiteX36" fmla="*/ 135235 w 270502"/>
                <a:gd name="connsiteY36" fmla="*/ 120232 h 721392"/>
                <a:gd name="connsiteX37" fmla="*/ 135234 w 270502"/>
                <a:gd name="connsiteY37" fmla="*/ 0 h 721392"/>
                <a:gd name="connsiteX38" fmla="*/ 210379 w 270502"/>
                <a:gd name="connsiteY38" fmla="*/ 75145 h 721392"/>
                <a:gd name="connsiteX39" fmla="*/ 135234 w 270502"/>
                <a:gd name="connsiteY39" fmla="*/ 150290 h 721392"/>
                <a:gd name="connsiteX40" fmla="*/ 60089 w 270502"/>
                <a:gd name="connsiteY40" fmla="*/ 75145 h 721392"/>
                <a:gd name="connsiteX41" fmla="*/ 135234 w 270502"/>
                <a:gd name="connsiteY41" fmla="*/ 0 h 721392"/>
                <a:gd name="connsiteX0" fmla="*/ 72565 w 270502"/>
                <a:gd name="connsiteY0" fmla="*/ 466800 h 721392"/>
                <a:gd name="connsiteX1" fmla="*/ 57565 w 270502"/>
                <a:gd name="connsiteY1" fmla="*/ 452884 h 721392"/>
                <a:gd name="connsiteX2" fmla="*/ 72565 w 270502"/>
                <a:gd name="connsiteY2" fmla="*/ 466801 h 721392"/>
                <a:gd name="connsiteX3" fmla="*/ 89097 w 270502"/>
                <a:gd name="connsiteY3" fmla="*/ 691334 h 721392"/>
                <a:gd name="connsiteX4" fmla="*/ 181404 w 270502"/>
                <a:gd name="connsiteY4" fmla="*/ 691334 h 721392"/>
                <a:gd name="connsiteX5" fmla="*/ 197967 w 270502"/>
                <a:gd name="connsiteY5" fmla="*/ 466801 h 721392"/>
                <a:gd name="connsiteX6" fmla="*/ 212965 w 270502"/>
                <a:gd name="connsiteY6" fmla="*/ 452884 h 721392"/>
                <a:gd name="connsiteX7" fmla="*/ 224418 w 270502"/>
                <a:gd name="connsiteY7" fmla="*/ 452884 h 721392"/>
                <a:gd name="connsiteX8" fmla="*/ 235419 w 270502"/>
                <a:gd name="connsiteY8" fmla="*/ 447685 h 721392"/>
                <a:gd name="connsiteX9" fmla="*/ 240348 w 270502"/>
                <a:gd name="connsiteY9" fmla="*/ 431333 h 721392"/>
                <a:gd name="connsiteX10" fmla="*/ 240348 w 270502"/>
                <a:gd name="connsiteY10" fmla="*/ 431332 h 721392"/>
                <a:gd name="connsiteX11" fmla="*/ 235419 w 270502"/>
                <a:gd name="connsiteY11" fmla="*/ 447684 h 721392"/>
                <a:gd name="connsiteX12" fmla="*/ 224418 w 270502"/>
                <a:gd name="connsiteY12" fmla="*/ 452883 h 721392"/>
                <a:gd name="connsiteX13" fmla="*/ 212965 w 270502"/>
                <a:gd name="connsiteY13" fmla="*/ 452883 h 721392"/>
                <a:gd name="connsiteX14" fmla="*/ 197967 w 270502"/>
                <a:gd name="connsiteY14" fmla="*/ 466800 h 721392"/>
                <a:gd name="connsiteX15" fmla="*/ 181404 w 270502"/>
                <a:gd name="connsiteY15" fmla="*/ 691333 h 721392"/>
                <a:gd name="connsiteX16" fmla="*/ 89097 w 270502"/>
                <a:gd name="connsiteY16" fmla="*/ 691333 h 721392"/>
                <a:gd name="connsiteX17" fmla="*/ 72565 w 270502"/>
                <a:gd name="connsiteY17" fmla="*/ 466800 h 721392"/>
                <a:gd name="connsiteX18" fmla="*/ 96852 w 270502"/>
                <a:gd name="connsiteY18" fmla="*/ 180349 h 721392"/>
                <a:gd name="connsiteX19" fmla="*/ 173589 w 270502"/>
                <a:gd name="connsiteY19" fmla="*/ 180349 h 721392"/>
                <a:gd name="connsiteX20" fmla="*/ 250238 w 270502"/>
                <a:gd name="connsiteY20" fmla="*/ 253359 h 721392"/>
                <a:gd name="connsiteX21" fmla="*/ 270166 w 270502"/>
                <a:gd name="connsiteY21" fmla="*/ 427937 h 721392"/>
                <a:gd name="connsiteX22" fmla="*/ 257782 w 270502"/>
                <a:gd name="connsiteY22" fmla="*/ 467703 h 721392"/>
                <a:gd name="connsiteX23" fmla="*/ 226913 w 270502"/>
                <a:gd name="connsiteY23" fmla="*/ 482882 h 721392"/>
                <a:gd name="connsiteX24" fmla="*/ 210320 w 270502"/>
                <a:gd name="connsiteY24" fmla="*/ 707475 h 721392"/>
                <a:gd name="connsiteX25" fmla="*/ 195351 w 270502"/>
                <a:gd name="connsiteY25" fmla="*/ 721392 h 721392"/>
                <a:gd name="connsiteX26" fmla="*/ 75119 w 270502"/>
                <a:gd name="connsiteY26" fmla="*/ 721392 h 721392"/>
                <a:gd name="connsiteX27" fmla="*/ 60151 w 270502"/>
                <a:gd name="connsiteY27" fmla="*/ 707475 h 721392"/>
                <a:gd name="connsiteX28" fmla="*/ 43558 w 270502"/>
                <a:gd name="connsiteY28" fmla="*/ 482882 h 721392"/>
                <a:gd name="connsiteX29" fmla="*/ 12689 w 270502"/>
                <a:gd name="connsiteY29" fmla="*/ 467703 h 721392"/>
                <a:gd name="connsiteX30" fmla="*/ 335 w 270502"/>
                <a:gd name="connsiteY30" fmla="*/ 427937 h 721392"/>
                <a:gd name="connsiteX31" fmla="*/ 20264 w 270502"/>
                <a:gd name="connsiteY31" fmla="*/ 253359 h 721392"/>
                <a:gd name="connsiteX32" fmla="*/ 96852 w 270502"/>
                <a:gd name="connsiteY32" fmla="*/ 180349 h 721392"/>
                <a:gd name="connsiteX33" fmla="*/ 135235 w 270502"/>
                <a:gd name="connsiteY33" fmla="*/ 120232 h 721392"/>
                <a:gd name="connsiteX34" fmla="*/ 135234 w 270502"/>
                <a:gd name="connsiteY34" fmla="*/ 120232 h 721392"/>
                <a:gd name="connsiteX35" fmla="*/ 135235 w 270502"/>
                <a:gd name="connsiteY35" fmla="*/ 120232 h 721392"/>
                <a:gd name="connsiteX36" fmla="*/ 135234 w 270502"/>
                <a:gd name="connsiteY36" fmla="*/ 0 h 721392"/>
                <a:gd name="connsiteX37" fmla="*/ 210379 w 270502"/>
                <a:gd name="connsiteY37" fmla="*/ 75145 h 721392"/>
                <a:gd name="connsiteX38" fmla="*/ 135234 w 270502"/>
                <a:gd name="connsiteY38" fmla="*/ 150290 h 721392"/>
                <a:gd name="connsiteX39" fmla="*/ 60089 w 270502"/>
                <a:gd name="connsiteY39" fmla="*/ 75145 h 721392"/>
                <a:gd name="connsiteX40" fmla="*/ 135234 w 270502"/>
                <a:gd name="connsiteY40" fmla="*/ 0 h 721392"/>
                <a:gd name="connsiteX0" fmla="*/ 89097 w 270502"/>
                <a:gd name="connsiteY0" fmla="*/ 691333 h 721392"/>
                <a:gd name="connsiteX1" fmla="*/ 57565 w 270502"/>
                <a:gd name="connsiteY1" fmla="*/ 452884 h 721392"/>
                <a:gd name="connsiteX2" fmla="*/ 72565 w 270502"/>
                <a:gd name="connsiteY2" fmla="*/ 466801 h 721392"/>
                <a:gd name="connsiteX3" fmla="*/ 89097 w 270502"/>
                <a:gd name="connsiteY3" fmla="*/ 691334 h 721392"/>
                <a:gd name="connsiteX4" fmla="*/ 181404 w 270502"/>
                <a:gd name="connsiteY4" fmla="*/ 691334 h 721392"/>
                <a:gd name="connsiteX5" fmla="*/ 197967 w 270502"/>
                <a:gd name="connsiteY5" fmla="*/ 466801 h 721392"/>
                <a:gd name="connsiteX6" fmla="*/ 212965 w 270502"/>
                <a:gd name="connsiteY6" fmla="*/ 452884 h 721392"/>
                <a:gd name="connsiteX7" fmla="*/ 224418 w 270502"/>
                <a:gd name="connsiteY7" fmla="*/ 452884 h 721392"/>
                <a:gd name="connsiteX8" fmla="*/ 235419 w 270502"/>
                <a:gd name="connsiteY8" fmla="*/ 447685 h 721392"/>
                <a:gd name="connsiteX9" fmla="*/ 240348 w 270502"/>
                <a:gd name="connsiteY9" fmla="*/ 431333 h 721392"/>
                <a:gd name="connsiteX10" fmla="*/ 240348 w 270502"/>
                <a:gd name="connsiteY10" fmla="*/ 431332 h 721392"/>
                <a:gd name="connsiteX11" fmla="*/ 235419 w 270502"/>
                <a:gd name="connsiteY11" fmla="*/ 447684 h 721392"/>
                <a:gd name="connsiteX12" fmla="*/ 224418 w 270502"/>
                <a:gd name="connsiteY12" fmla="*/ 452883 h 721392"/>
                <a:gd name="connsiteX13" fmla="*/ 212965 w 270502"/>
                <a:gd name="connsiteY13" fmla="*/ 452883 h 721392"/>
                <a:gd name="connsiteX14" fmla="*/ 197967 w 270502"/>
                <a:gd name="connsiteY14" fmla="*/ 466800 h 721392"/>
                <a:gd name="connsiteX15" fmla="*/ 181404 w 270502"/>
                <a:gd name="connsiteY15" fmla="*/ 691333 h 721392"/>
                <a:gd name="connsiteX16" fmla="*/ 89097 w 270502"/>
                <a:gd name="connsiteY16" fmla="*/ 691333 h 721392"/>
                <a:gd name="connsiteX17" fmla="*/ 96852 w 270502"/>
                <a:gd name="connsiteY17" fmla="*/ 180349 h 721392"/>
                <a:gd name="connsiteX18" fmla="*/ 173589 w 270502"/>
                <a:gd name="connsiteY18" fmla="*/ 180349 h 721392"/>
                <a:gd name="connsiteX19" fmla="*/ 250238 w 270502"/>
                <a:gd name="connsiteY19" fmla="*/ 253359 h 721392"/>
                <a:gd name="connsiteX20" fmla="*/ 270166 w 270502"/>
                <a:gd name="connsiteY20" fmla="*/ 427937 h 721392"/>
                <a:gd name="connsiteX21" fmla="*/ 257782 w 270502"/>
                <a:gd name="connsiteY21" fmla="*/ 467703 h 721392"/>
                <a:gd name="connsiteX22" fmla="*/ 226913 w 270502"/>
                <a:gd name="connsiteY22" fmla="*/ 482882 h 721392"/>
                <a:gd name="connsiteX23" fmla="*/ 210320 w 270502"/>
                <a:gd name="connsiteY23" fmla="*/ 707475 h 721392"/>
                <a:gd name="connsiteX24" fmla="*/ 195351 w 270502"/>
                <a:gd name="connsiteY24" fmla="*/ 721392 h 721392"/>
                <a:gd name="connsiteX25" fmla="*/ 75119 w 270502"/>
                <a:gd name="connsiteY25" fmla="*/ 721392 h 721392"/>
                <a:gd name="connsiteX26" fmla="*/ 60151 w 270502"/>
                <a:gd name="connsiteY26" fmla="*/ 707475 h 721392"/>
                <a:gd name="connsiteX27" fmla="*/ 43558 w 270502"/>
                <a:gd name="connsiteY27" fmla="*/ 482882 h 721392"/>
                <a:gd name="connsiteX28" fmla="*/ 12689 w 270502"/>
                <a:gd name="connsiteY28" fmla="*/ 467703 h 721392"/>
                <a:gd name="connsiteX29" fmla="*/ 335 w 270502"/>
                <a:gd name="connsiteY29" fmla="*/ 427937 h 721392"/>
                <a:gd name="connsiteX30" fmla="*/ 20264 w 270502"/>
                <a:gd name="connsiteY30" fmla="*/ 253359 h 721392"/>
                <a:gd name="connsiteX31" fmla="*/ 96852 w 270502"/>
                <a:gd name="connsiteY31" fmla="*/ 180349 h 721392"/>
                <a:gd name="connsiteX32" fmla="*/ 135235 w 270502"/>
                <a:gd name="connsiteY32" fmla="*/ 120232 h 721392"/>
                <a:gd name="connsiteX33" fmla="*/ 135234 w 270502"/>
                <a:gd name="connsiteY33" fmla="*/ 120232 h 721392"/>
                <a:gd name="connsiteX34" fmla="*/ 135235 w 270502"/>
                <a:gd name="connsiteY34" fmla="*/ 120232 h 721392"/>
                <a:gd name="connsiteX35" fmla="*/ 135234 w 270502"/>
                <a:gd name="connsiteY35" fmla="*/ 0 h 721392"/>
                <a:gd name="connsiteX36" fmla="*/ 210379 w 270502"/>
                <a:gd name="connsiteY36" fmla="*/ 75145 h 721392"/>
                <a:gd name="connsiteX37" fmla="*/ 135234 w 270502"/>
                <a:gd name="connsiteY37" fmla="*/ 150290 h 721392"/>
                <a:gd name="connsiteX38" fmla="*/ 60089 w 270502"/>
                <a:gd name="connsiteY38" fmla="*/ 75145 h 721392"/>
                <a:gd name="connsiteX39" fmla="*/ 135234 w 270502"/>
                <a:gd name="connsiteY39" fmla="*/ 0 h 721392"/>
                <a:gd name="connsiteX0" fmla="*/ 89097 w 270502"/>
                <a:gd name="connsiteY0" fmla="*/ 691333 h 721392"/>
                <a:gd name="connsiteX1" fmla="*/ 57565 w 270502"/>
                <a:gd name="connsiteY1" fmla="*/ 452884 h 721392"/>
                <a:gd name="connsiteX2" fmla="*/ 89097 w 270502"/>
                <a:gd name="connsiteY2" fmla="*/ 691334 h 721392"/>
                <a:gd name="connsiteX3" fmla="*/ 181404 w 270502"/>
                <a:gd name="connsiteY3" fmla="*/ 691334 h 721392"/>
                <a:gd name="connsiteX4" fmla="*/ 197967 w 270502"/>
                <a:gd name="connsiteY4" fmla="*/ 466801 h 721392"/>
                <a:gd name="connsiteX5" fmla="*/ 212965 w 270502"/>
                <a:gd name="connsiteY5" fmla="*/ 452884 h 721392"/>
                <a:gd name="connsiteX6" fmla="*/ 224418 w 270502"/>
                <a:gd name="connsiteY6" fmla="*/ 452884 h 721392"/>
                <a:gd name="connsiteX7" fmla="*/ 235419 w 270502"/>
                <a:gd name="connsiteY7" fmla="*/ 447685 h 721392"/>
                <a:gd name="connsiteX8" fmla="*/ 240348 w 270502"/>
                <a:gd name="connsiteY8" fmla="*/ 431333 h 721392"/>
                <a:gd name="connsiteX9" fmla="*/ 240348 w 270502"/>
                <a:gd name="connsiteY9" fmla="*/ 431332 h 721392"/>
                <a:gd name="connsiteX10" fmla="*/ 235419 w 270502"/>
                <a:gd name="connsiteY10" fmla="*/ 447684 h 721392"/>
                <a:gd name="connsiteX11" fmla="*/ 224418 w 270502"/>
                <a:gd name="connsiteY11" fmla="*/ 452883 h 721392"/>
                <a:gd name="connsiteX12" fmla="*/ 212965 w 270502"/>
                <a:gd name="connsiteY12" fmla="*/ 452883 h 721392"/>
                <a:gd name="connsiteX13" fmla="*/ 197967 w 270502"/>
                <a:gd name="connsiteY13" fmla="*/ 466800 h 721392"/>
                <a:gd name="connsiteX14" fmla="*/ 181404 w 270502"/>
                <a:gd name="connsiteY14" fmla="*/ 691333 h 721392"/>
                <a:gd name="connsiteX15" fmla="*/ 89097 w 270502"/>
                <a:gd name="connsiteY15" fmla="*/ 691333 h 721392"/>
                <a:gd name="connsiteX16" fmla="*/ 96852 w 270502"/>
                <a:gd name="connsiteY16" fmla="*/ 180349 h 721392"/>
                <a:gd name="connsiteX17" fmla="*/ 173589 w 270502"/>
                <a:gd name="connsiteY17" fmla="*/ 180349 h 721392"/>
                <a:gd name="connsiteX18" fmla="*/ 250238 w 270502"/>
                <a:gd name="connsiteY18" fmla="*/ 253359 h 721392"/>
                <a:gd name="connsiteX19" fmla="*/ 270166 w 270502"/>
                <a:gd name="connsiteY19" fmla="*/ 427937 h 721392"/>
                <a:gd name="connsiteX20" fmla="*/ 257782 w 270502"/>
                <a:gd name="connsiteY20" fmla="*/ 467703 h 721392"/>
                <a:gd name="connsiteX21" fmla="*/ 226913 w 270502"/>
                <a:gd name="connsiteY21" fmla="*/ 482882 h 721392"/>
                <a:gd name="connsiteX22" fmla="*/ 210320 w 270502"/>
                <a:gd name="connsiteY22" fmla="*/ 707475 h 721392"/>
                <a:gd name="connsiteX23" fmla="*/ 195351 w 270502"/>
                <a:gd name="connsiteY23" fmla="*/ 721392 h 721392"/>
                <a:gd name="connsiteX24" fmla="*/ 75119 w 270502"/>
                <a:gd name="connsiteY24" fmla="*/ 721392 h 721392"/>
                <a:gd name="connsiteX25" fmla="*/ 60151 w 270502"/>
                <a:gd name="connsiteY25" fmla="*/ 707475 h 721392"/>
                <a:gd name="connsiteX26" fmla="*/ 43558 w 270502"/>
                <a:gd name="connsiteY26" fmla="*/ 482882 h 721392"/>
                <a:gd name="connsiteX27" fmla="*/ 12689 w 270502"/>
                <a:gd name="connsiteY27" fmla="*/ 467703 h 721392"/>
                <a:gd name="connsiteX28" fmla="*/ 335 w 270502"/>
                <a:gd name="connsiteY28" fmla="*/ 427937 h 721392"/>
                <a:gd name="connsiteX29" fmla="*/ 20264 w 270502"/>
                <a:gd name="connsiteY29" fmla="*/ 253359 h 721392"/>
                <a:gd name="connsiteX30" fmla="*/ 96852 w 270502"/>
                <a:gd name="connsiteY30" fmla="*/ 180349 h 721392"/>
                <a:gd name="connsiteX31" fmla="*/ 135235 w 270502"/>
                <a:gd name="connsiteY31" fmla="*/ 120232 h 721392"/>
                <a:gd name="connsiteX32" fmla="*/ 135234 w 270502"/>
                <a:gd name="connsiteY32" fmla="*/ 120232 h 721392"/>
                <a:gd name="connsiteX33" fmla="*/ 135235 w 270502"/>
                <a:gd name="connsiteY33" fmla="*/ 120232 h 721392"/>
                <a:gd name="connsiteX34" fmla="*/ 135234 w 270502"/>
                <a:gd name="connsiteY34" fmla="*/ 0 h 721392"/>
                <a:gd name="connsiteX35" fmla="*/ 210379 w 270502"/>
                <a:gd name="connsiteY35" fmla="*/ 75145 h 721392"/>
                <a:gd name="connsiteX36" fmla="*/ 135234 w 270502"/>
                <a:gd name="connsiteY36" fmla="*/ 150290 h 721392"/>
                <a:gd name="connsiteX37" fmla="*/ 60089 w 270502"/>
                <a:gd name="connsiteY37" fmla="*/ 75145 h 721392"/>
                <a:gd name="connsiteX38" fmla="*/ 135234 w 270502"/>
                <a:gd name="connsiteY38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212965 w 270502"/>
                <a:gd name="connsiteY11" fmla="*/ 452883 h 721392"/>
                <a:gd name="connsiteX12" fmla="*/ 197967 w 270502"/>
                <a:gd name="connsiteY12" fmla="*/ 466800 h 721392"/>
                <a:gd name="connsiteX13" fmla="*/ 181404 w 270502"/>
                <a:gd name="connsiteY13" fmla="*/ 691333 h 721392"/>
                <a:gd name="connsiteX14" fmla="*/ 89097 w 270502"/>
                <a:gd name="connsiteY14" fmla="*/ 691333 h 721392"/>
                <a:gd name="connsiteX15" fmla="*/ 96852 w 270502"/>
                <a:gd name="connsiteY15" fmla="*/ 180349 h 721392"/>
                <a:gd name="connsiteX16" fmla="*/ 173589 w 270502"/>
                <a:gd name="connsiteY16" fmla="*/ 180349 h 721392"/>
                <a:gd name="connsiteX17" fmla="*/ 250238 w 270502"/>
                <a:gd name="connsiteY17" fmla="*/ 253359 h 721392"/>
                <a:gd name="connsiteX18" fmla="*/ 270166 w 270502"/>
                <a:gd name="connsiteY18" fmla="*/ 427937 h 721392"/>
                <a:gd name="connsiteX19" fmla="*/ 257782 w 270502"/>
                <a:gd name="connsiteY19" fmla="*/ 467703 h 721392"/>
                <a:gd name="connsiteX20" fmla="*/ 226913 w 270502"/>
                <a:gd name="connsiteY20" fmla="*/ 482882 h 721392"/>
                <a:gd name="connsiteX21" fmla="*/ 210320 w 270502"/>
                <a:gd name="connsiteY21" fmla="*/ 707475 h 721392"/>
                <a:gd name="connsiteX22" fmla="*/ 195351 w 270502"/>
                <a:gd name="connsiteY22" fmla="*/ 721392 h 721392"/>
                <a:gd name="connsiteX23" fmla="*/ 75119 w 270502"/>
                <a:gd name="connsiteY23" fmla="*/ 721392 h 721392"/>
                <a:gd name="connsiteX24" fmla="*/ 60151 w 270502"/>
                <a:gd name="connsiteY24" fmla="*/ 707475 h 721392"/>
                <a:gd name="connsiteX25" fmla="*/ 43558 w 270502"/>
                <a:gd name="connsiteY25" fmla="*/ 482882 h 721392"/>
                <a:gd name="connsiteX26" fmla="*/ 12689 w 270502"/>
                <a:gd name="connsiteY26" fmla="*/ 467703 h 721392"/>
                <a:gd name="connsiteX27" fmla="*/ 335 w 270502"/>
                <a:gd name="connsiteY27" fmla="*/ 427937 h 721392"/>
                <a:gd name="connsiteX28" fmla="*/ 20264 w 270502"/>
                <a:gd name="connsiteY28" fmla="*/ 253359 h 721392"/>
                <a:gd name="connsiteX29" fmla="*/ 96852 w 270502"/>
                <a:gd name="connsiteY29" fmla="*/ 180349 h 721392"/>
                <a:gd name="connsiteX30" fmla="*/ 135235 w 270502"/>
                <a:gd name="connsiteY30" fmla="*/ 120232 h 721392"/>
                <a:gd name="connsiteX31" fmla="*/ 135234 w 270502"/>
                <a:gd name="connsiteY31" fmla="*/ 120232 h 721392"/>
                <a:gd name="connsiteX32" fmla="*/ 135235 w 270502"/>
                <a:gd name="connsiteY32" fmla="*/ 120232 h 721392"/>
                <a:gd name="connsiteX33" fmla="*/ 135234 w 270502"/>
                <a:gd name="connsiteY33" fmla="*/ 0 h 721392"/>
                <a:gd name="connsiteX34" fmla="*/ 210379 w 270502"/>
                <a:gd name="connsiteY34" fmla="*/ 75145 h 721392"/>
                <a:gd name="connsiteX35" fmla="*/ 135234 w 270502"/>
                <a:gd name="connsiteY35" fmla="*/ 150290 h 721392"/>
                <a:gd name="connsiteX36" fmla="*/ 60089 w 270502"/>
                <a:gd name="connsiteY36" fmla="*/ 75145 h 721392"/>
                <a:gd name="connsiteX37" fmla="*/ 135234 w 270502"/>
                <a:gd name="connsiteY37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212965 w 270502"/>
                <a:gd name="connsiteY11" fmla="*/ 452883 h 721392"/>
                <a:gd name="connsiteX12" fmla="*/ 181404 w 270502"/>
                <a:gd name="connsiteY12" fmla="*/ 691333 h 721392"/>
                <a:gd name="connsiteX13" fmla="*/ 89097 w 270502"/>
                <a:gd name="connsiteY13" fmla="*/ 691333 h 721392"/>
                <a:gd name="connsiteX14" fmla="*/ 96852 w 270502"/>
                <a:gd name="connsiteY14" fmla="*/ 180349 h 721392"/>
                <a:gd name="connsiteX15" fmla="*/ 173589 w 270502"/>
                <a:gd name="connsiteY15" fmla="*/ 180349 h 721392"/>
                <a:gd name="connsiteX16" fmla="*/ 250238 w 270502"/>
                <a:gd name="connsiteY16" fmla="*/ 253359 h 721392"/>
                <a:gd name="connsiteX17" fmla="*/ 270166 w 270502"/>
                <a:gd name="connsiteY17" fmla="*/ 427937 h 721392"/>
                <a:gd name="connsiteX18" fmla="*/ 257782 w 270502"/>
                <a:gd name="connsiteY18" fmla="*/ 467703 h 721392"/>
                <a:gd name="connsiteX19" fmla="*/ 226913 w 270502"/>
                <a:gd name="connsiteY19" fmla="*/ 482882 h 721392"/>
                <a:gd name="connsiteX20" fmla="*/ 210320 w 270502"/>
                <a:gd name="connsiteY20" fmla="*/ 707475 h 721392"/>
                <a:gd name="connsiteX21" fmla="*/ 195351 w 270502"/>
                <a:gd name="connsiteY21" fmla="*/ 721392 h 721392"/>
                <a:gd name="connsiteX22" fmla="*/ 75119 w 270502"/>
                <a:gd name="connsiteY22" fmla="*/ 721392 h 721392"/>
                <a:gd name="connsiteX23" fmla="*/ 60151 w 270502"/>
                <a:gd name="connsiteY23" fmla="*/ 707475 h 721392"/>
                <a:gd name="connsiteX24" fmla="*/ 43558 w 270502"/>
                <a:gd name="connsiteY24" fmla="*/ 482882 h 721392"/>
                <a:gd name="connsiteX25" fmla="*/ 12689 w 270502"/>
                <a:gd name="connsiteY25" fmla="*/ 467703 h 721392"/>
                <a:gd name="connsiteX26" fmla="*/ 335 w 270502"/>
                <a:gd name="connsiteY26" fmla="*/ 427937 h 721392"/>
                <a:gd name="connsiteX27" fmla="*/ 20264 w 270502"/>
                <a:gd name="connsiteY27" fmla="*/ 253359 h 721392"/>
                <a:gd name="connsiteX28" fmla="*/ 96852 w 270502"/>
                <a:gd name="connsiteY28" fmla="*/ 180349 h 721392"/>
                <a:gd name="connsiteX29" fmla="*/ 135235 w 270502"/>
                <a:gd name="connsiteY29" fmla="*/ 120232 h 721392"/>
                <a:gd name="connsiteX30" fmla="*/ 135234 w 270502"/>
                <a:gd name="connsiteY30" fmla="*/ 120232 h 721392"/>
                <a:gd name="connsiteX31" fmla="*/ 135235 w 270502"/>
                <a:gd name="connsiteY31" fmla="*/ 120232 h 721392"/>
                <a:gd name="connsiteX32" fmla="*/ 135234 w 270502"/>
                <a:gd name="connsiteY32" fmla="*/ 0 h 721392"/>
                <a:gd name="connsiteX33" fmla="*/ 210379 w 270502"/>
                <a:gd name="connsiteY33" fmla="*/ 75145 h 721392"/>
                <a:gd name="connsiteX34" fmla="*/ 135234 w 270502"/>
                <a:gd name="connsiteY34" fmla="*/ 150290 h 721392"/>
                <a:gd name="connsiteX35" fmla="*/ 60089 w 270502"/>
                <a:gd name="connsiteY35" fmla="*/ 75145 h 721392"/>
                <a:gd name="connsiteX36" fmla="*/ 135234 w 270502"/>
                <a:gd name="connsiteY36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181404 w 270502"/>
                <a:gd name="connsiteY11" fmla="*/ 691333 h 721392"/>
                <a:gd name="connsiteX12" fmla="*/ 89097 w 270502"/>
                <a:gd name="connsiteY12" fmla="*/ 691333 h 721392"/>
                <a:gd name="connsiteX13" fmla="*/ 96852 w 270502"/>
                <a:gd name="connsiteY13" fmla="*/ 180349 h 721392"/>
                <a:gd name="connsiteX14" fmla="*/ 173589 w 270502"/>
                <a:gd name="connsiteY14" fmla="*/ 180349 h 721392"/>
                <a:gd name="connsiteX15" fmla="*/ 250238 w 270502"/>
                <a:gd name="connsiteY15" fmla="*/ 253359 h 721392"/>
                <a:gd name="connsiteX16" fmla="*/ 270166 w 270502"/>
                <a:gd name="connsiteY16" fmla="*/ 427937 h 721392"/>
                <a:gd name="connsiteX17" fmla="*/ 257782 w 270502"/>
                <a:gd name="connsiteY17" fmla="*/ 467703 h 721392"/>
                <a:gd name="connsiteX18" fmla="*/ 226913 w 270502"/>
                <a:gd name="connsiteY18" fmla="*/ 482882 h 721392"/>
                <a:gd name="connsiteX19" fmla="*/ 210320 w 270502"/>
                <a:gd name="connsiteY19" fmla="*/ 707475 h 721392"/>
                <a:gd name="connsiteX20" fmla="*/ 195351 w 270502"/>
                <a:gd name="connsiteY20" fmla="*/ 721392 h 721392"/>
                <a:gd name="connsiteX21" fmla="*/ 75119 w 270502"/>
                <a:gd name="connsiteY21" fmla="*/ 721392 h 721392"/>
                <a:gd name="connsiteX22" fmla="*/ 60151 w 270502"/>
                <a:gd name="connsiteY22" fmla="*/ 707475 h 721392"/>
                <a:gd name="connsiteX23" fmla="*/ 43558 w 270502"/>
                <a:gd name="connsiteY23" fmla="*/ 482882 h 721392"/>
                <a:gd name="connsiteX24" fmla="*/ 12689 w 270502"/>
                <a:gd name="connsiteY24" fmla="*/ 467703 h 721392"/>
                <a:gd name="connsiteX25" fmla="*/ 335 w 270502"/>
                <a:gd name="connsiteY25" fmla="*/ 427937 h 721392"/>
                <a:gd name="connsiteX26" fmla="*/ 20264 w 270502"/>
                <a:gd name="connsiteY26" fmla="*/ 253359 h 721392"/>
                <a:gd name="connsiteX27" fmla="*/ 96852 w 270502"/>
                <a:gd name="connsiteY27" fmla="*/ 180349 h 721392"/>
                <a:gd name="connsiteX28" fmla="*/ 135235 w 270502"/>
                <a:gd name="connsiteY28" fmla="*/ 120232 h 721392"/>
                <a:gd name="connsiteX29" fmla="*/ 135234 w 270502"/>
                <a:gd name="connsiteY29" fmla="*/ 120232 h 721392"/>
                <a:gd name="connsiteX30" fmla="*/ 135235 w 270502"/>
                <a:gd name="connsiteY30" fmla="*/ 120232 h 721392"/>
                <a:gd name="connsiteX31" fmla="*/ 135234 w 270502"/>
                <a:gd name="connsiteY31" fmla="*/ 0 h 721392"/>
                <a:gd name="connsiteX32" fmla="*/ 210379 w 270502"/>
                <a:gd name="connsiteY32" fmla="*/ 75145 h 721392"/>
                <a:gd name="connsiteX33" fmla="*/ 135234 w 270502"/>
                <a:gd name="connsiteY33" fmla="*/ 150290 h 721392"/>
                <a:gd name="connsiteX34" fmla="*/ 60089 w 270502"/>
                <a:gd name="connsiteY34" fmla="*/ 75145 h 721392"/>
                <a:gd name="connsiteX35" fmla="*/ 135234 w 270502"/>
                <a:gd name="connsiteY35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181404 w 270502"/>
                <a:gd name="connsiteY10" fmla="*/ 691333 h 721392"/>
                <a:gd name="connsiteX11" fmla="*/ 89097 w 270502"/>
                <a:gd name="connsiteY11" fmla="*/ 691333 h 721392"/>
                <a:gd name="connsiteX12" fmla="*/ 96852 w 270502"/>
                <a:gd name="connsiteY12" fmla="*/ 180349 h 721392"/>
                <a:gd name="connsiteX13" fmla="*/ 173589 w 270502"/>
                <a:gd name="connsiteY13" fmla="*/ 180349 h 721392"/>
                <a:gd name="connsiteX14" fmla="*/ 250238 w 270502"/>
                <a:gd name="connsiteY14" fmla="*/ 253359 h 721392"/>
                <a:gd name="connsiteX15" fmla="*/ 270166 w 270502"/>
                <a:gd name="connsiteY15" fmla="*/ 427937 h 721392"/>
                <a:gd name="connsiteX16" fmla="*/ 257782 w 270502"/>
                <a:gd name="connsiteY16" fmla="*/ 467703 h 721392"/>
                <a:gd name="connsiteX17" fmla="*/ 226913 w 270502"/>
                <a:gd name="connsiteY17" fmla="*/ 482882 h 721392"/>
                <a:gd name="connsiteX18" fmla="*/ 210320 w 270502"/>
                <a:gd name="connsiteY18" fmla="*/ 707475 h 721392"/>
                <a:gd name="connsiteX19" fmla="*/ 195351 w 270502"/>
                <a:gd name="connsiteY19" fmla="*/ 721392 h 721392"/>
                <a:gd name="connsiteX20" fmla="*/ 75119 w 270502"/>
                <a:gd name="connsiteY20" fmla="*/ 721392 h 721392"/>
                <a:gd name="connsiteX21" fmla="*/ 60151 w 270502"/>
                <a:gd name="connsiteY21" fmla="*/ 707475 h 721392"/>
                <a:gd name="connsiteX22" fmla="*/ 43558 w 270502"/>
                <a:gd name="connsiteY22" fmla="*/ 482882 h 721392"/>
                <a:gd name="connsiteX23" fmla="*/ 12689 w 270502"/>
                <a:gd name="connsiteY23" fmla="*/ 467703 h 721392"/>
                <a:gd name="connsiteX24" fmla="*/ 335 w 270502"/>
                <a:gd name="connsiteY24" fmla="*/ 427937 h 721392"/>
                <a:gd name="connsiteX25" fmla="*/ 20264 w 270502"/>
                <a:gd name="connsiteY25" fmla="*/ 253359 h 721392"/>
                <a:gd name="connsiteX26" fmla="*/ 96852 w 270502"/>
                <a:gd name="connsiteY26" fmla="*/ 180349 h 721392"/>
                <a:gd name="connsiteX27" fmla="*/ 135235 w 270502"/>
                <a:gd name="connsiteY27" fmla="*/ 120232 h 721392"/>
                <a:gd name="connsiteX28" fmla="*/ 135234 w 270502"/>
                <a:gd name="connsiteY28" fmla="*/ 120232 h 721392"/>
                <a:gd name="connsiteX29" fmla="*/ 135235 w 270502"/>
                <a:gd name="connsiteY29" fmla="*/ 120232 h 721392"/>
                <a:gd name="connsiteX30" fmla="*/ 135234 w 270502"/>
                <a:gd name="connsiteY30" fmla="*/ 0 h 721392"/>
                <a:gd name="connsiteX31" fmla="*/ 210379 w 270502"/>
                <a:gd name="connsiteY31" fmla="*/ 75145 h 721392"/>
                <a:gd name="connsiteX32" fmla="*/ 135234 w 270502"/>
                <a:gd name="connsiteY32" fmla="*/ 150290 h 721392"/>
                <a:gd name="connsiteX33" fmla="*/ 60089 w 270502"/>
                <a:gd name="connsiteY33" fmla="*/ 75145 h 721392"/>
                <a:gd name="connsiteX34" fmla="*/ 135234 w 270502"/>
                <a:gd name="connsiteY34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240348 w 270502"/>
                <a:gd name="connsiteY7" fmla="*/ 431332 h 721392"/>
                <a:gd name="connsiteX8" fmla="*/ 235419 w 270502"/>
                <a:gd name="connsiteY8" fmla="*/ 447684 h 721392"/>
                <a:gd name="connsiteX9" fmla="*/ 181404 w 270502"/>
                <a:gd name="connsiteY9" fmla="*/ 691333 h 721392"/>
                <a:gd name="connsiteX10" fmla="*/ 89097 w 270502"/>
                <a:gd name="connsiteY10" fmla="*/ 691333 h 721392"/>
                <a:gd name="connsiteX11" fmla="*/ 96852 w 270502"/>
                <a:gd name="connsiteY11" fmla="*/ 180349 h 721392"/>
                <a:gd name="connsiteX12" fmla="*/ 173589 w 270502"/>
                <a:gd name="connsiteY12" fmla="*/ 180349 h 721392"/>
                <a:gd name="connsiteX13" fmla="*/ 250238 w 270502"/>
                <a:gd name="connsiteY13" fmla="*/ 253359 h 721392"/>
                <a:gd name="connsiteX14" fmla="*/ 270166 w 270502"/>
                <a:gd name="connsiteY14" fmla="*/ 427937 h 721392"/>
                <a:gd name="connsiteX15" fmla="*/ 257782 w 270502"/>
                <a:gd name="connsiteY15" fmla="*/ 467703 h 721392"/>
                <a:gd name="connsiteX16" fmla="*/ 226913 w 270502"/>
                <a:gd name="connsiteY16" fmla="*/ 482882 h 721392"/>
                <a:gd name="connsiteX17" fmla="*/ 210320 w 270502"/>
                <a:gd name="connsiteY17" fmla="*/ 707475 h 721392"/>
                <a:gd name="connsiteX18" fmla="*/ 195351 w 270502"/>
                <a:gd name="connsiteY18" fmla="*/ 721392 h 721392"/>
                <a:gd name="connsiteX19" fmla="*/ 75119 w 270502"/>
                <a:gd name="connsiteY19" fmla="*/ 721392 h 721392"/>
                <a:gd name="connsiteX20" fmla="*/ 60151 w 270502"/>
                <a:gd name="connsiteY20" fmla="*/ 707475 h 721392"/>
                <a:gd name="connsiteX21" fmla="*/ 43558 w 270502"/>
                <a:gd name="connsiteY21" fmla="*/ 482882 h 721392"/>
                <a:gd name="connsiteX22" fmla="*/ 12689 w 270502"/>
                <a:gd name="connsiteY22" fmla="*/ 467703 h 721392"/>
                <a:gd name="connsiteX23" fmla="*/ 335 w 270502"/>
                <a:gd name="connsiteY23" fmla="*/ 427937 h 721392"/>
                <a:gd name="connsiteX24" fmla="*/ 20264 w 270502"/>
                <a:gd name="connsiteY24" fmla="*/ 253359 h 721392"/>
                <a:gd name="connsiteX25" fmla="*/ 96852 w 270502"/>
                <a:gd name="connsiteY25" fmla="*/ 180349 h 721392"/>
                <a:gd name="connsiteX26" fmla="*/ 135235 w 270502"/>
                <a:gd name="connsiteY26" fmla="*/ 120232 h 721392"/>
                <a:gd name="connsiteX27" fmla="*/ 135234 w 270502"/>
                <a:gd name="connsiteY27" fmla="*/ 120232 h 721392"/>
                <a:gd name="connsiteX28" fmla="*/ 135235 w 270502"/>
                <a:gd name="connsiteY28" fmla="*/ 120232 h 721392"/>
                <a:gd name="connsiteX29" fmla="*/ 135234 w 270502"/>
                <a:gd name="connsiteY29" fmla="*/ 0 h 721392"/>
                <a:gd name="connsiteX30" fmla="*/ 210379 w 270502"/>
                <a:gd name="connsiteY30" fmla="*/ 75145 h 721392"/>
                <a:gd name="connsiteX31" fmla="*/ 135234 w 270502"/>
                <a:gd name="connsiteY31" fmla="*/ 150290 h 721392"/>
                <a:gd name="connsiteX32" fmla="*/ 60089 w 270502"/>
                <a:gd name="connsiteY32" fmla="*/ 75145 h 721392"/>
                <a:gd name="connsiteX33" fmla="*/ 135234 w 270502"/>
                <a:gd name="connsiteY33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240348 w 270502"/>
                <a:gd name="connsiteY7" fmla="*/ 431332 h 721392"/>
                <a:gd name="connsiteX8" fmla="*/ 181404 w 270502"/>
                <a:gd name="connsiteY8" fmla="*/ 691333 h 721392"/>
                <a:gd name="connsiteX9" fmla="*/ 89097 w 270502"/>
                <a:gd name="connsiteY9" fmla="*/ 691333 h 721392"/>
                <a:gd name="connsiteX10" fmla="*/ 96852 w 270502"/>
                <a:gd name="connsiteY10" fmla="*/ 180349 h 721392"/>
                <a:gd name="connsiteX11" fmla="*/ 173589 w 270502"/>
                <a:gd name="connsiteY11" fmla="*/ 180349 h 721392"/>
                <a:gd name="connsiteX12" fmla="*/ 250238 w 270502"/>
                <a:gd name="connsiteY12" fmla="*/ 253359 h 721392"/>
                <a:gd name="connsiteX13" fmla="*/ 270166 w 270502"/>
                <a:gd name="connsiteY13" fmla="*/ 427937 h 721392"/>
                <a:gd name="connsiteX14" fmla="*/ 257782 w 270502"/>
                <a:gd name="connsiteY14" fmla="*/ 467703 h 721392"/>
                <a:gd name="connsiteX15" fmla="*/ 226913 w 270502"/>
                <a:gd name="connsiteY15" fmla="*/ 482882 h 721392"/>
                <a:gd name="connsiteX16" fmla="*/ 210320 w 270502"/>
                <a:gd name="connsiteY16" fmla="*/ 707475 h 721392"/>
                <a:gd name="connsiteX17" fmla="*/ 195351 w 270502"/>
                <a:gd name="connsiteY17" fmla="*/ 721392 h 721392"/>
                <a:gd name="connsiteX18" fmla="*/ 75119 w 270502"/>
                <a:gd name="connsiteY18" fmla="*/ 721392 h 721392"/>
                <a:gd name="connsiteX19" fmla="*/ 60151 w 270502"/>
                <a:gd name="connsiteY19" fmla="*/ 707475 h 721392"/>
                <a:gd name="connsiteX20" fmla="*/ 43558 w 270502"/>
                <a:gd name="connsiteY20" fmla="*/ 482882 h 721392"/>
                <a:gd name="connsiteX21" fmla="*/ 12689 w 270502"/>
                <a:gd name="connsiteY21" fmla="*/ 467703 h 721392"/>
                <a:gd name="connsiteX22" fmla="*/ 335 w 270502"/>
                <a:gd name="connsiteY22" fmla="*/ 427937 h 721392"/>
                <a:gd name="connsiteX23" fmla="*/ 20264 w 270502"/>
                <a:gd name="connsiteY23" fmla="*/ 253359 h 721392"/>
                <a:gd name="connsiteX24" fmla="*/ 96852 w 270502"/>
                <a:gd name="connsiteY24" fmla="*/ 180349 h 721392"/>
                <a:gd name="connsiteX25" fmla="*/ 135235 w 270502"/>
                <a:gd name="connsiteY25" fmla="*/ 120232 h 721392"/>
                <a:gd name="connsiteX26" fmla="*/ 135234 w 270502"/>
                <a:gd name="connsiteY26" fmla="*/ 120232 h 721392"/>
                <a:gd name="connsiteX27" fmla="*/ 135235 w 270502"/>
                <a:gd name="connsiteY27" fmla="*/ 120232 h 721392"/>
                <a:gd name="connsiteX28" fmla="*/ 135234 w 270502"/>
                <a:gd name="connsiteY28" fmla="*/ 0 h 721392"/>
                <a:gd name="connsiteX29" fmla="*/ 210379 w 270502"/>
                <a:gd name="connsiteY29" fmla="*/ 75145 h 721392"/>
                <a:gd name="connsiteX30" fmla="*/ 135234 w 270502"/>
                <a:gd name="connsiteY30" fmla="*/ 150290 h 721392"/>
                <a:gd name="connsiteX31" fmla="*/ 60089 w 270502"/>
                <a:gd name="connsiteY31" fmla="*/ 75145 h 721392"/>
                <a:gd name="connsiteX32" fmla="*/ 135234 w 270502"/>
                <a:gd name="connsiteY32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181404 w 270502"/>
                <a:gd name="connsiteY7" fmla="*/ 691333 h 721392"/>
                <a:gd name="connsiteX8" fmla="*/ 89097 w 270502"/>
                <a:gd name="connsiteY8" fmla="*/ 691333 h 721392"/>
                <a:gd name="connsiteX9" fmla="*/ 96852 w 270502"/>
                <a:gd name="connsiteY9" fmla="*/ 180349 h 721392"/>
                <a:gd name="connsiteX10" fmla="*/ 173589 w 270502"/>
                <a:gd name="connsiteY10" fmla="*/ 180349 h 721392"/>
                <a:gd name="connsiteX11" fmla="*/ 250238 w 270502"/>
                <a:gd name="connsiteY11" fmla="*/ 253359 h 721392"/>
                <a:gd name="connsiteX12" fmla="*/ 270166 w 270502"/>
                <a:gd name="connsiteY12" fmla="*/ 427937 h 721392"/>
                <a:gd name="connsiteX13" fmla="*/ 257782 w 270502"/>
                <a:gd name="connsiteY13" fmla="*/ 467703 h 721392"/>
                <a:gd name="connsiteX14" fmla="*/ 226913 w 270502"/>
                <a:gd name="connsiteY14" fmla="*/ 482882 h 721392"/>
                <a:gd name="connsiteX15" fmla="*/ 210320 w 270502"/>
                <a:gd name="connsiteY15" fmla="*/ 707475 h 721392"/>
                <a:gd name="connsiteX16" fmla="*/ 195351 w 270502"/>
                <a:gd name="connsiteY16" fmla="*/ 721392 h 721392"/>
                <a:gd name="connsiteX17" fmla="*/ 75119 w 270502"/>
                <a:gd name="connsiteY17" fmla="*/ 721392 h 721392"/>
                <a:gd name="connsiteX18" fmla="*/ 60151 w 270502"/>
                <a:gd name="connsiteY18" fmla="*/ 707475 h 721392"/>
                <a:gd name="connsiteX19" fmla="*/ 43558 w 270502"/>
                <a:gd name="connsiteY19" fmla="*/ 482882 h 721392"/>
                <a:gd name="connsiteX20" fmla="*/ 12689 w 270502"/>
                <a:gd name="connsiteY20" fmla="*/ 467703 h 721392"/>
                <a:gd name="connsiteX21" fmla="*/ 335 w 270502"/>
                <a:gd name="connsiteY21" fmla="*/ 427937 h 721392"/>
                <a:gd name="connsiteX22" fmla="*/ 20264 w 270502"/>
                <a:gd name="connsiteY22" fmla="*/ 253359 h 721392"/>
                <a:gd name="connsiteX23" fmla="*/ 96852 w 270502"/>
                <a:gd name="connsiteY23" fmla="*/ 180349 h 721392"/>
                <a:gd name="connsiteX24" fmla="*/ 135235 w 270502"/>
                <a:gd name="connsiteY24" fmla="*/ 120232 h 721392"/>
                <a:gd name="connsiteX25" fmla="*/ 135234 w 270502"/>
                <a:gd name="connsiteY25" fmla="*/ 120232 h 721392"/>
                <a:gd name="connsiteX26" fmla="*/ 135235 w 270502"/>
                <a:gd name="connsiteY26" fmla="*/ 120232 h 721392"/>
                <a:gd name="connsiteX27" fmla="*/ 135234 w 270502"/>
                <a:gd name="connsiteY27" fmla="*/ 0 h 721392"/>
                <a:gd name="connsiteX28" fmla="*/ 210379 w 270502"/>
                <a:gd name="connsiteY28" fmla="*/ 75145 h 721392"/>
                <a:gd name="connsiteX29" fmla="*/ 135234 w 270502"/>
                <a:gd name="connsiteY29" fmla="*/ 150290 h 721392"/>
                <a:gd name="connsiteX30" fmla="*/ 60089 w 270502"/>
                <a:gd name="connsiteY30" fmla="*/ 75145 h 721392"/>
                <a:gd name="connsiteX31" fmla="*/ 135234 w 270502"/>
                <a:gd name="connsiteY31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35419 w 270502"/>
                <a:gd name="connsiteY4" fmla="*/ 447685 h 721392"/>
                <a:gd name="connsiteX5" fmla="*/ 240348 w 270502"/>
                <a:gd name="connsiteY5" fmla="*/ 431333 h 721392"/>
                <a:gd name="connsiteX6" fmla="*/ 181404 w 270502"/>
                <a:gd name="connsiteY6" fmla="*/ 691333 h 721392"/>
                <a:gd name="connsiteX7" fmla="*/ 89097 w 270502"/>
                <a:gd name="connsiteY7" fmla="*/ 691333 h 721392"/>
                <a:gd name="connsiteX8" fmla="*/ 96852 w 270502"/>
                <a:gd name="connsiteY8" fmla="*/ 180349 h 721392"/>
                <a:gd name="connsiteX9" fmla="*/ 173589 w 270502"/>
                <a:gd name="connsiteY9" fmla="*/ 180349 h 721392"/>
                <a:gd name="connsiteX10" fmla="*/ 250238 w 270502"/>
                <a:gd name="connsiteY10" fmla="*/ 253359 h 721392"/>
                <a:gd name="connsiteX11" fmla="*/ 270166 w 270502"/>
                <a:gd name="connsiteY11" fmla="*/ 427937 h 721392"/>
                <a:gd name="connsiteX12" fmla="*/ 257782 w 270502"/>
                <a:gd name="connsiteY12" fmla="*/ 467703 h 721392"/>
                <a:gd name="connsiteX13" fmla="*/ 226913 w 270502"/>
                <a:gd name="connsiteY13" fmla="*/ 482882 h 721392"/>
                <a:gd name="connsiteX14" fmla="*/ 210320 w 270502"/>
                <a:gd name="connsiteY14" fmla="*/ 707475 h 721392"/>
                <a:gd name="connsiteX15" fmla="*/ 195351 w 270502"/>
                <a:gd name="connsiteY15" fmla="*/ 721392 h 721392"/>
                <a:gd name="connsiteX16" fmla="*/ 75119 w 270502"/>
                <a:gd name="connsiteY16" fmla="*/ 721392 h 721392"/>
                <a:gd name="connsiteX17" fmla="*/ 60151 w 270502"/>
                <a:gd name="connsiteY17" fmla="*/ 707475 h 721392"/>
                <a:gd name="connsiteX18" fmla="*/ 43558 w 270502"/>
                <a:gd name="connsiteY18" fmla="*/ 482882 h 721392"/>
                <a:gd name="connsiteX19" fmla="*/ 12689 w 270502"/>
                <a:gd name="connsiteY19" fmla="*/ 467703 h 721392"/>
                <a:gd name="connsiteX20" fmla="*/ 335 w 270502"/>
                <a:gd name="connsiteY20" fmla="*/ 427937 h 721392"/>
                <a:gd name="connsiteX21" fmla="*/ 20264 w 270502"/>
                <a:gd name="connsiteY21" fmla="*/ 253359 h 721392"/>
                <a:gd name="connsiteX22" fmla="*/ 96852 w 270502"/>
                <a:gd name="connsiteY22" fmla="*/ 180349 h 721392"/>
                <a:gd name="connsiteX23" fmla="*/ 135235 w 270502"/>
                <a:gd name="connsiteY23" fmla="*/ 120232 h 721392"/>
                <a:gd name="connsiteX24" fmla="*/ 135234 w 270502"/>
                <a:gd name="connsiteY24" fmla="*/ 120232 h 721392"/>
                <a:gd name="connsiteX25" fmla="*/ 135235 w 270502"/>
                <a:gd name="connsiteY25" fmla="*/ 120232 h 721392"/>
                <a:gd name="connsiteX26" fmla="*/ 135234 w 270502"/>
                <a:gd name="connsiteY26" fmla="*/ 0 h 721392"/>
                <a:gd name="connsiteX27" fmla="*/ 210379 w 270502"/>
                <a:gd name="connsiteY27" fmla="*/ 75145 h 721392"/>
                <a:gd name="connsiteX28" fmla="*/ 135234 w 270502"/>
                <a:gd name="connsiteY28" fmla="*/ 150290 h 721392"/>
                <a:gd name="connsiteX29" fmla="*/ 60089 w 270502"/>
                <a:gd name="connsiteY29" fmla="*/ 75145 h 721392"/>
                <a:gd name="connsiteX30" fmla="*/ 135234 w 270502"/>
                <a:gd name="connsiteY30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35419 w 270502"/>
                <a:gd name="connsiteY4" fmla="*/ 447685 h 721392"/>
                <a:gd name="connsiteX5" fmla="*/ 181404 w 270502"/>
                <a:gd name="connsiteY5" fmla="*/ 691333 h 721392"/>
                <a:gd name="connsiteX6" fmla="*/ 89097 w 270502"/>
                <a:gd name="connsiteY6" fmla="*/ 691333 h 721392"/>
                <a:gd name="connsiteX7" fmla="*/ 96852 w 270502"/>
                <a:gd name="connsiteY7" fmla="*/ 180349 h 721392"/>
                <a:gd name="connsiteX8" fmla="*/ 173589 w 270502"/>
                <a:gd name="connsiteY8" fmla="*/ 180349 h 721392"/>
                <a:gd name="connsiteX9" fmla="*/ 250238 w 270502"/>
                <a:gd name="connsiteY9" fmla="*/ 253359 h 721392"/>
                <a:gd name="connsiteX10" fmla="*/ 270166 w 270502"/>
                <a:gd name="connsiteY10" fmla="*/ 427937 h 721392"/>
                <a:gd name="connsiteX11" fmla="*/ 257782 w 270502"/>
                <a:gd name="connsiteY11" fmla="*/ 467703 h 721392"/>
                <a:gd name="connsiteX12" fmla="*/ 226913 w 270502"/>
                <a:gd name="connsiteY12" fmla="*/ 482882 h 721392"/>
                <a:gd name="connsiteX13" fmla="*/ 210320 w 270502"/>
                <a:gd name="connsiteY13" fmla="*/ 707475 h 721392"/>
                <a:gd name="connsiteX14" fmla="*/ 195351 w 270502"/>
                <a:gd name="connsiteY14" fmla="*/ 721392 h 721392"/>
                <a:gd name="connsiteX15" fmla="*/ 75119 w 270502"/>
                <a:gd name="connsiteY15" fmla="*/ 721392 h 721392"/>
                <a:gd name="connsiteX16" fmla="*/ 60151 w 270502"/>
                <a:gd name="connsiteY16" fmla="*/ 707475 h 721392"/>
                <a:gd name="connsiteX17" fmla="*/ 43558 w 270502"/>
                <a:gd name="connsiteY17" fmla="*/ 482882 h 721392"/>
                <a:gd name="connsiteX18" fmla="*/ 12689 w 270502"/>
                <a:gd name="connsiteY18" fmla="*/ 467703 h 721392"/>
                <a:gd name="connsiteX19" fmla="*/ 335 w 270502"/>
                <a:gd name="connsiteY19" fmla="*/ 427937 h 721392"/>
                <a:gd name="connsiteX20" fmla="*/ 20264 w 270502"/>
                <a:gd name="connsiteY20" fmla="*/ 253359 h 721392"/>
                <a:gd name="connsiteX21" fmla="*/ 96852 w 270502"/>
                <a:gd name="connsiteY21" fmla="*/ 180349 h 721392"/>
                <a:gd name="connsiteX22" fmla="*/ 135235 w 270502"/>
                <a:gd name="connsiteY22" fmla="*/ 120232 h 721392"/>
                <a:gd name="connsiteX23" fmla="*/ 135234 w 270502"/>
                <a:gd name="connsiteY23" fmla="*/ 120232 h 721392"/>
                <a:gd name="connsiteX24" fmla="*/ 135235 w 270502"/>
                <a:gd name="connsiteY24" fmla="*/ 120232 h 721392"/>
                <a:gd name="connsiteX25" fmla="*/ 135234 w 270502"/>
                <a:gd name="connsiteY25" fmla="*/ 0 h 721392"/>
                <a:gd name="connsiteX26" fmla="*/ 210379 w 270502"/>
                <a:gd name="connsiteY26" fmla="*/ 75145 h 721392"/>
                <a:gd name="connsiteX27" fmla="*/ 135234 w 270502"/>
                <a:gd name="connsiteY27" fmla="*/ 150290 h 721392"/>
                <a:gd name="connsiteX28" fmla="*/ 60089 w 270502"/>
                <a:gd name="connsiteY28" fmla="*/ 75145 h 721392"/>
                <a:gd name="connsiteX29" fmla="*/ 135234 w 270502"/>
                <a:gd name="connsiteY29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181404 w 270502"/>
                <a:gd name="connsiteY4" fmla="*/ 691333 h 721392"/>
                <a:gd name="connsiteX5" fmla="*/ 89097 w 270502"/>
                <a:gd name="connsiteY5" fmla="*/ 691333 h 721392"/>
                <a:gd name="connsiteX6" fmla="*/ 96852 w 270502"/>
                <a:gd name="connsiteY6" fmla="*/ 180349 h 721392"/>
                <a:gd name="connsiteX7" fmla="*/ 173589 w 270502"/>
                <a:gd name="connsiteY7" fmla="*/ 180349 h 721392"/>
                <a:gd name="connsiteX8" fmla="*/ 250238 w 270502"/>
                <a:gd name="connsiteY8" fmla="*/ 253359 h 721392"/>
                <a:gd name="connsiteX9" fmla="*/ 270166 w 270502"/>
                <a:gd name="connsiteY9" fmla="*/ 427937 h 721392"/>
                <a:gd name="connsiteX10" fmla="*/ 257782 w 270502"/>
                <a:gd name="connsiteY10" fmla="*/ 467703 h 721392"/>
                <a:gd name="connsiteX11" fmla="*/ 226913 w 270502"/>
                <a:gd name="connsiteY11" fmla="*/ 482882 h 721392"/>
                <a:gd name="connsiteX12" fmla="*/ 210320 w 270502"/>
                <a:gd name="connsiteY12" fmla="*/ 707475 h 721392"/>
                <a:gd name="connsiteX13" fmla="*/ 195351 w 270502"/>
                <a:gd name="connsiteY13" fmla="*/ 721392 h 721392"/>
                <a:gd name="connsiteX14" fmla="*/ 75119 w 270502"/>
                <a:gd name="connsiteY14" fmla="*/ 721392 h 721392"/>
                <a:gd name="connsiteX15" fmla="*/ 60151 w 270502"/>
                <a:gd name="connsiteY15" fmla="*/ 707475 h 721392"/>
                <a:gd name="connsiteX16" fmla="*/ 43558 w 270502"/>
                <a:gd name="connsiteY16" fmla="*/ 482882 h 721392"/>
                <a:gd name="connsiteX17" fmla="*/ 12689 w 270502"/>
                <a:gd name="connsiteY17" fmla="*/ 467703 h 721392"/>
                <a:gd name="connsiteX18" fmla="*/ 335 w 270502"/>
                <a:gd name="connsiteY18" fmla="*/ 427937 h 721392"/>
                <a:gd name="connsiteX19" fmla="*/ 20264 w 270502"/>
                <a:gd name="connsiteY19" fmla="*/ 253359 h 721392"/>
                <a:gd name="connsiteX20" fmla="*/ 96852 w 270502"/>
                <a:gd name="connsiteY20" fmla="*/ 180349 h 721392"/>
                <a:gd name="connsiteX21" fmla="*/ 135235 w 270502"/>
                <a:gd name="connsiteY21" fmla="*/ 120232 h 721392"/>
                <a:gd name="connsiteX22" fmla="*/ 135234 w 270502"/>
                <a:gd name="connsiteY22" fmla="*/ 120232 h 721392"/>
                <a:gd name="connsiteX23" fmla="*/ 135235 w 270502"/>
                <a:gd name="connsiteY23" fmla="*/ 120232 h 721392"/>
                <a:gd name="connsiteX24" fmla="*/ 135234 w 270502"/>
                <a:gd name="connsiteY24" fmla="*/ 0 h 721392"/>
                <a:gd name="connsiteX25" fmla="*/ 210379 w 270502"/>
                <a:gd name="connsiteY25" fmla="*/ 75145 h 721392"/>
                <a:gd name="connsiteX26" fmla="*/ 135234 w 270502"/>
                <a:gd name="connsiteY26" fmla="*/ 150290 h 721392"/>
                <a:gd name="connsiteX27" fmla="*/ 60089 w 270502"/>
                <a:gd name="connsiteY27" fmla="*/ 75145 h 721392"/>
                <a:gd name="connsiteX28" fmla="*/ 135234 w 270502"/>
                <a:gd name="connsiteY28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81404 w 270502"/>
                <a:gd name="connsiteY3" fmla="*/ 691333 h 721392"/>
                <a:gd name="connsiteX4" fmla="*/ 89097 w 270502"/>
                <a:gd name="connsiteY4" fmla="*/ 691333 h 721392"/>
                <a:gd name="connsiteX5" fmla="*/ 96852 w 270502"/>
                <a:gd name="connsiteY5" fmla="*/ 180349 h 721392"/>
                <a:gd name="connsiteX6" fmla="*/ 173589 w 270502"/>
                <a:gd name="connsiteY6" fmla="*/ 180349 h 721392"/>
                <a:gd name="connsiteX7" fmla="*/ 250238 w 270502"/>
                <a:gd name="connsiteY7" fmla="*/ 253359 h 721392"/>
                <a:gd name="connsiteX8" fmla="*/ 270166 w 270502"/>
                <a:gd name="connsiteY8" fmla="*/ 427937 h 721392"/>
                <a:gd name="connsiteX9" fmla="*/ 257782 w 270502"/>
                <a:gd name="connsiteY9" fmla="*/ 467703 h 721392"/>
                <a:gd name="connsiteX10" fmla="*/ 226913 w 270502"/>
                <a:gd name="connsiteY10" fmla="*/ 482882 h 721392"/>
                <a:gd name="connsiteX11" fmla="*/ 210320 w 270502"/>
                <a:gd name="connsiteY11" fmla="*/ 707475 h 721392"/>
                <a:gd name="connsiteX12" fmla="*/ 195351 w 270502"/>
                <a:gd name="connsiteY12" fmla="*/ 721392 h 721392"/>
                <a:gd name="connsiteX13" fmla="*/ 75119 w 270502"/>
                <a:gd name="connsiteY13" fmla="*/ 721392 h 721392"/>
                <a:gd name="connsiteX14" fmla="*/ 60151 w 270502"/>
                <a:gd name="connsiteY14" fmla="*/ 707475 h 721392"/>
                <a:gd name="connsiteX15" fmla="*/ 43558 w 270502"/>
                <a:gd name="connsiteY15" fmla="*/ 482882 h 721392"/>
                <a:gd name="connsiteX16" fmla="*/ 12689 w 270502"/>
                <a:gd name="connsiteY16" fmla="*/ 467703 h 721392"/>
                <a:gd name="connsiteX17" fmla="*/ 335 w 270502"/>
                <a:gd name="connsiteY17" fmla="*/ 427937 h 721392"/>
                <a:gd name="connsiteX18" fmla="*/ 20264 w 270502"/>
                <a:gd name="connsiteY18" fmla="*/ 253359 h 721392"/>
                <a:gd name="connsiteX19" fmla="*/ 96852 w 270502"/>
                <a:gd name="connsiteY19" fmla="*/ 180349 h 721392"/>
                <a:gd name="connsiteX20" fmla="*/ 135235 w 270502"/>
                <a:gd name="connsiteY20" fmla="*/ 120232 h 721392"/>
                <a:gd name="connsiteX21" fmla="*/ 135234 w 270502"/>
                <a:gd name="connsiteY21" fmla="*/ 120232 h 721392"/>
                <a:gd name="connsiteX22" fmla="*/ 135235 w 270502"/>
                <a:gd name="connsiteY22" fmla="*/ 120232 h 721392"/>
                <a:gd name="connsiteX23" fmla="*/ 135234 w 270502"/>
                <a:gd name="connsiteY23" fmla="*/ 0 h 721392"/>
                <a:gd name="connsiteX24" fmla="*/ 210379 w 270502"/>
                <a:gd name="connsiteY24" fmla="*/ 75145 h 721392"/>
                <a:gd name="connsiteX25" fmla="*/ 135234 w 270502"/>
                <a:gd name="connsiteY25" fmla="*/ 150290 h 721392"/>
                <a:gd name="connsiteX26" fmla="*/ 60089 w 270502"/>
                <a:gd name="connsiteY26" fmla="*/ 75145 h 721392"/>
                <a:gd name="connsiteX27" fmla="*/ 135234 w 270502"/>
                <a:gd name="connsiteY27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89097 w 270502"/>
                <a:gd name="connsiteY3" fmla="*/ 691333 h 721392"/>
                <a:gd name="connsiteX4" fmla="*/ 96852 w 270502"/>
                <a:gd name="connsiteY4" fmla="*/ 180349 h 721392"/>
                <a:gd name="connsiteX5" fmla="*/ 173589 w 270502"/>
                <a:gd name="connsiteY5" fmla="*/ 180349 h 721392"/>
                <a:gd name="connsiteX6" fmla="*/ 250238 w 270502"/>
                <a:gd name="connsiteY6" fmla="*/ 253359 h 721392"/>
                <a:gd name="connsiteX7" fmla="*/ 270166 w 270502"/>
                <a:gd name="connsiteY7" fmla="*/ 427937 h 721392"/>
                <a:gd name="connsiteX8" fmla="*/ 257782 w 270502"/>
                <a:gd name="connsiteY8" fmla="*/ 467703 h 721392"/>
                <a:gd name="connsiteX9" fmla="*/ 226913 w 270502"/>
                <a:gd name="connsiteY9" fmla="*/ 482882 h 721392"/>
                <a:gd name="connsiteX10" fmla="*/ 210320 w 270502"/>
                <a:gd name="connsiteY10" fmla="*/ 707475 h 721392"/>
                <a:gd name="connsiteX11" fmla="*/ 195351 w 270502"/>
                <a:gd name="connsiteY11" fmla="*/ 721392 h 721392"/>
                <a:gd name="connsiteX12" fmla="*/ 75119 w 270502"/>
                <a:gd name="connsiteY12" fmla="*/ 721392 h 721392"/>
                <a:gd name="connsiteX13" fmla="*/ 60151 w 270502"/>
                <a:gd name="connsiteY13" fmla="*/ 707475 h 721392"/>
                <a:gd name="connsiteX14" fmla="*/ 43558 w 270502"/>
                <a:gd name="connsiteY14" fmla="*/ 482882 h 721392"/>
                <a:gd name="connsiteX15" fmla="*/ 12689 w 270502"/>
                <a:gd name="connsiteY15" fmla="*/ 467703 h 721392"/>
                <a:gd name="connsiteX16" fmla="*/ 335 w 270502"/>
                <a:gd name="connsiteY16" fmla="*/ 427937 h 721392"/>
                <a:gd name="connsiteX17" fmla="*/ 20264 w 270502"/>
                <a:gd name="connsiteY17" fmla="*/ 253359 h 721392"/>
                <a:gd name="connsiteX18" fmla="*/ 96852 w 270502"/>
                <a:gd name="connsiteY18" fmla="*/ 180349 h 721392"/>
                <a:gd name="connsiteX19" fmla="*/ 135235 w 270502"/>
                <a:gd name="connsiteY19" fmla="*/ 120232 h 721392"/>
                <a:gd name="connsiteX20" fmla="*/ 135234 w 270502"/>
                <a:gd name="connsiteY20" fmla="*/ 120232 h 721392"/>
                <a:gd name="connsiteX21" fmla="*/ 135235 w 270502"/>
                <a:gd name="connsiteY21" fmla="*/ 120232 h 721392"/>
                <a:gd name="connsiteX22" fmla="*/ 135234 w 270502"/>
                <a:gd name="connsiteY22" fmla="*/ 0 h 721392"/>
                <a:gd name="connsiteX23" fmla="*/ 210379 w 270502"/>
                <a:gd name="connsiteY23" fmla="*/ 75145 h 721392"/>
                <a:gd name="connsiteX24" fmla="*/ 135234 w 270502"/>
                <a:gd name="connsiteY24" fmla="*/ 150290 h 721392"/>
                <a:gd name="connsiteX25" fmla="*/ 60089 w 270502"/>
                <a:gd name="connsiteY25" fmla="*/ 75145 h 721392"/>
                <a:gd name="connsiteX26" fmla="*/ 135234 w 270502"/>
                <a:gd name="connsiteY26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89097 w 270502"/>
                <a:gd name="connsiteY2" fmla="*/ 691333 h 721392"/>
                <a:gd name="connsiteX3" fmla="*/ 96852 w 270502"/>
                <a:gd name="connsiteY3" fmla="*/ 180349 h 721392"/>
                <a:gd name="connsiteX4" fmla="*/ 173589 w 270502"/>
                <a:gd name="connsiteY4" fmla="*/ 180349 h 721392"/>
                <a:gd name="connsiteX5" fmla="*/ 250238 w 270502"/>
                <a:gd name="connsiteY5" fmla="*/ 253359 h 721392"/>
                <a:gd name="connsiteX6" fmla="*/ 270166 w 270502"/>
                <a:gd name="connsiteY6" fmla="*/ 427937 h 721392"/>
                <a:gd name="connsiteX7" fmla="*/ 257782 w 270502"/>
                <a:gd name="connsiteY7" fmla="*/ 467703 h 721392"/>
                <a:gd name="connsiteX8" fmla="*/ 226913 w 270502"/>
                <a:gd name="connsiteY8" fmla="*/ 482882 h 721392"/>
                <a:gd name="connsiteX9" fmla="*/ 210320 w 270502"/>
                <a:gd name="connsiteY9" fmla="*/ 707475 h 721392"/>
                <a:gd name="connsiteX10" fmla="*/ 195351 w 270502"/>
                <a:gd name="connsiteY10" fmla="*/ 721392 h 721392"/>
                <a:gd name="connsiteX11" fmla="*/ 75119 w 270502"/>
                <a:gd name="connsiteY11" fmla="*/ 721392 h 721392"/>
                <a:gd name="connsiteX12" fmla="*/ 60151 w 270502"/>
                <a:gd name="connsiteY12" fmla="*/ 707475 h 721392"/>
                <a:gd name="connsiteX13" fmla="*/ 43558 w 270502"/>
                <a:gd name="connsiteY13" fmla="*/ 482882 h 721392"/>
                <a:gd name="connsiteX14" fmla="*/ 12689 w 270502"/>
                <a:gd name="connsiteY14" fmla="*/ 467703 h 721392"/>
                <a:gd name="connsiteX15" fmla="*/ 335 w 270502"/>
                <a:gd name="connsiteY15" fmla="*/ 427937 h 721392"/>
                <a:gd name="connsiteX16" fmla="*/ 20264 w 270502"/>
                <a:gd name="connsiteY16" fmla="*/ 253359 h 721392"/>
                <a:gd name="connsiteX17" fmla="*/ 96852 w 270502"/>
                <a:gd name="connsiteY17" fmla="*/ 180349 h 721392"/>
                <a:gd name="connsiteX18" fmla="*/ 135235 w 270502"/>
                <a:gd name="connsiteY18" fmla="*/ 120232 h 721392"/>
                <a:gd name="connsiteX19" fmla="*/ 135234 w 270502"/>
                <a:gd name="connsiteY19" fmla="*/ 120232 h 721392"/>
                <a:gd name="connsiteX20" fmla="*/ 135235 w 270502"/>
                <a:gd name="connsiteY20" fmla="*/ 120232 h 721392"/>
                <a:gd name="connsiteX21" fmla="*/ 135234 w 270502"/>
                <a:gd name="connsiteY21" fmla="*/ 0 h 721392"/>
                <a:gd name="connsiteX22" fmla="*/ 210379 w 270502"/>
                <a:gd name="connsiteY22" fmla="*/ 75145 h 721392"/>
                <a:gd name="connsiteX23" fmla="*/ 135234 w 270502"/>
                <a:gd name="connsiteY23" fmla="*/ 150290 h 721392"/>
                <a:gd name="connsiteX24" fmla="*/ 60089 w 270502"/>
                <a:gd name="connsiteY24" fmla="*/ 75145 h 721392"/>
                <a:gd name="connsiteX25" fmla="*/ 135234 w 270502"/>
                <a:gd name="connsiteY25" fmla="*/ 0 h 721392"/>
                <a:gd name="connsiteX0" fmla="*/ 96852 w 270502"/>
                <a:gd name="connsiteY0" fmla="*/ 180349 h 721392"/>
                <a:gd name="connsiteX1" fmla="*/ 173589 w 270502"/>
                <a:gd name="connsiteY1" fmla="*/ 180349 h 721392"/>
                <a:gd name="connsiteX2" fmla="*/ 250238 w 270502"/>
                <a:gd name="connsiteY2" fmla="*/ 253359 h 721392"/>
                <a:gd name="connsiteX3" fmla="*/ 270166 w 270502"/>
                <a:gd name="connsiteY3" fmla="*/ 427937 h 721392"/>
                <a:gd name="connsiteX4" fmla="*/ 257782 w 270502"/>
                <a:gd name="connsiteY4" fmla="*/ 467703 h 721392"/>
                <a:gd name="connsiteX5" fmla="*/ 226913 w 270502"/>
                <a:gd name="connsiteY5" fmla="*/ 482882 h 721392"/>
                <a:gd name="connsiteX6" fmla="*/ 210320 w 270502"/>
                <a:gd name="connsiteY6" fmla="*/ 707475 h 721392"/>
                <a:gd name="connsiteX7" fmla="*/ 195351 w 270502"/>
                <a:gd name="connsiteY7" fmla="*/ 721392 h 721392"/>
                <a:gd name="connsiteX8" fmla="*/ 75119 w 270502"/>
                <a:gd name="connsiteY8" fmla="*/ 721392 h 721392"/>
                <a:gd name="connsiteX9" fmla="*/ 60151 w 270502"/>
                <a:gd name="connsiteY9" fmla="*/ 707475 h 721392"/>
                <a:gd name="connsiteX10" fmla="*/ 43558 w 270502"/>
                <a:gd name="connsiteY10" fmla="*/ 482882 h 721392"/>
                <a:gd name="connsiteX11" fmla="*/ 12689 w 270502"/>
                <a:gd name="connsiteY11" fmla="*/ 467703 h 721392"/>
                <a:gd name="connsiteX12" fmla="*/ 335 w 270502"/>
                <a:gd name="connsiteY12" fmla="*/ 427937 h 721392"/>
                <a:gd name="connsiteX13" fmla="*/ 20264 w 270502"/>
                <a:gd name="connsiteY13" fmla="*/ 253359 h 721392"/>
                <a:gd name="connsiteX14" fmla="*/ 96852 w 270502"/>
                <a:gd name="connsiteY14" fmla="*/ 180349 h 721392"/>
                <a:gd name="connsiteX15" fmla="*/ 135235 w 270502"/>
                <a:gd name="connsiteY15" fmla="*/ 120232 h 721392"/>
                <a:gd name="connsiteX16" fmla="*/ 135234 w 270502"/>
                <a:gd name="connsiteY16" fmla="*/ 120232 h 721392"/>
                <a:gd name="connsiteX17" fmla="*/ 135235 w 270502"/>
                <a:gd name="connsiteY17" fmla="*/ 120232 h 721392"/>
                <a:gd name="connsiteX18" fmla="*/ 135234 w 270502"/>
                <a:gd name="connsiteY18" fmla="*/ 0 h 721392"/>
                <a:gd name="connsiteX19" fmla="*/ 210379 w 270502"/>
                <a:gd name="connsiteY19" fmla="*/ 75145 h 721392"/>
                <a:gd name="connsiteX20" fmla="*/ 135234 w 270502"/>
                <a:gd name="connsiteY20" fmla="*/ 150290 h 721392"/>
                <a:gd name="connsiteX21" fmla="*/ 60089 w 270502"/>
                <a:gd name="connsiteY21" fmla="*/ 75145 h 721392"/>
                <a:gd name="connsiteX22" fmla="*/ 135234 w 270502"/>
                <a:gd name="connsiteY22" fmla="*/ 0 h 721392"/>
                <a:gd name="connsiteX0" fmla="*/ 96852 w 270502"/>
                <a:gd name="connsiteY0" fmla="*/ 180349 h 721392"/>
                <a:gd name="connsiteX1" fmla="*/ 173589 w 270502"/>
                <a:gd name="connsiteY1" fmla="*/ 180349 h 721392"/>
                <a:gd name="connsiteX2" fmla="*/ 250238 w 270502"/>
                <a:gd name="connsiteY2" fmla="*/ 253359 h 721392"/>
                <a:gd name="connsiteX3" fmla="*/ 270166 w 270502"/>
                <a:gd name="connsiteY3" fmla="*/ 427937 h 721392"/>
                <a:gd name="connsiteX4" fmla="*/ 257782 w 270502"/>
                <a:gd name="connsiteY4" fmla="*/ 467703 h 721392"/>
                <a:gd name="connsiteX5" fmla="*/ 226913 w 270502"/>
                <a:gd name="connsiteY5" fmla="*/ 482882 h 721392"/>
                <a:gd name="connsiteX6" fmla="*/ 210320 w 270502"/>
                <a:gd name="connsiteY6" fmla="*/ 707475 h 721392"/>
                <a:gd name="connsiteX7" fmla="*/ 195351 w 270502"/>
                <a:gd name="connsiteY7" fmla="*/ 721392 h 721392"/>
                <a:gd name="connsiteX8" fmla="*/ 75119 w 270502"/>
                <a:gd name="connsiteY8" fmla="*/ 721392 h 721392"/>
                <a:gd name="connsiteX9" fmla="*/ 60151 w 270502"/>
                <a:gd name="connsiteY9" fmla="*/ 707475 h 721392"/>
                <a:gd name="connsiteX10" fmla="*/ 43558 w 270502"/>
                <a:gd name="connsiteY10" fmla="*/ 482882 h 721392"/>
                <a:gd name="connsiteX11" fmla="*/ 12689 w 270502"/>
                <a:gd name="connsiteY11" fmla="*/ 467703 h 721392"/>
                <a:gd name="connsiteX12" fmla="*/ 335 w 270502"/>
                <a:gd name="connsiteY12" fmla="*/ 427937 h 721392"/>
                <a:gd name="connsiteX13" fmla="*/ 20264 w 270502"/>
                <a:gd name="connsiteY13" fmla="*/ 253359 h 721392"/>
                <a:gd name="connsiteX14" fmla="*/ 96852 w 270502"/>
                <a:gd name="connsiteY14" fmla="*/ 180349 h 721392"/>
                <a:gd name="connsiteX15" fmla="*/ 135234 w 270502"/>
                <a:gd name="connsiteY15" fmla="*/ 0 h 721392"/>
                <a:gd name="connsiteX16" fmla="*/ 210379 w 270502"/>
                <a:gd name="connsiteY16" fmla="*/ 75145 h 721392"/>
                <a:gd name="connsiteX17" fmla="*/ 135234 w 270502"/>
                <a:gd name="connsiteY17" fmla="*/ 150290 h 721392"/>
                <a:gd name="connsiteX18" fmla="*/ 60089 w 270502"/>
                <a:gd name="connsiteY18" fmla="*/ 75145 h 721392"/>
                <a:gd name="connsiteX19" fmla="*/ 135234 w 270502"/>
                <a:gd name="connsiteY19" fmla="*/ 0 h 721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70502" h="721392">
                  <a:moveTo>
                    <a:pt x="96852" y="180349"/>
                  </a:moveTo>
                  <a:lnTo>
                    <a:pt x="173589" y="180349"/>
                  </a:lnTo>
                  <a:cubicBezTo>
                    <a:pt x="212545" y="180349"/>
                    <a:pt x="245518" y="211730"/>
                    <a:pt x="250238" y="253359"/>
                  </a:cubicBezTo>
                  <a:lnTo>
                    <a:pt x="270166" y="427937"/>
                  </a:lnTo>
                  <a:cubicBezTo>
                    <a:pt x="271819" y="442545"/>
                    <a:pt x="267341" y="457033"/>
                    <a:pt x="257782" y="467703"/>
                  </a:cubicBezTo>
                  <a:cubicBezTo>
                    <a:pt x="249576" y="476901"/>
                    <a:pt x="238695" y="482221"/>
                    <a:pt x="226913" y="482882"/>
                  </a:cubicBezTo>
                  <a:lnTo>
                    <a:pt x="210320" y="707475"/>
                  </a:lnTo>
                  <a:cubicBezTo>
                    <a:pt x="209779" y="715320"/>
                    <a:pt x="203227" y="721392"/>
                    <a:pt x="195351" y="721392"/>
                  </a:cubicBezTo>
                  <a:lnTo>
                    <a:pt x="75119" y="721392"/>
                  </a:lnTo>
                  <a:cubicBezTo>
                    <a:pt x="67274" y="721392"/>
                    <a:pt x="60722" y="715320"/>
                    <a:pt x="60151" y="707475"/>
                  </a:cubicBezTo>
                  <a:lnTo>
                    <a:pt x="43558" y="482882"/>
                  </a:lnTo>
                  <a:cubicBezTo>
                    <a:pt x="31746" y="482221"/>
                    <a:pt x="20895" y="476870"/>
                    <a:pt x="12689" y="467703"/>
                  </a:cubicBezTo>
                  <a:cubicBezTo>
                    <a:pt x="3191" y="457062"/>
                    <a:pt x="-1318" y="442545"/>
                    <a:pt x="335" y="427937"/>
                  </a:cubicBezTo>
                  <a:lnTo>
                    <a:pt x="20264" y="253359"/>
                  </a:lnTo>
                  <a:cubicBezTo>
                    <a:pt x="25013" y="211730"/>
                    <a:pt x="57957" y="180349"/>
                    <a:pt x="96852" y="180349"/>
                  </a:cubicBezTo>
                  <a:close/>
                  <a:moveTo>
                    <a:pt x="135234" y="0"/>
                  </a:moveTo>
                  <a:cubicBezTo>
                    <a:pt x="176684" y="0"/>
                    <a:pt x="210379" y="33725"/>
                    <a:pt x="210379" y="75145"/>
                  </a:cubicBezTo>
                  <a:cubicBezTo>
                    <a:pt x="210379" y="116565"/>
                    <a:pt x="176655" y="150290"/>
                    <a:pt x="135234" y="150290"/>
                  </a:cubicBezTo>
                  <a:cubicBezTo>
                    <a:pt x="93814" y="150290"/>
                    <a:pt x="60089" y="116565"/>
                    <a:pt x="60089" y="75145"/>
                  </a:cubicBezTo>
                  <a:cubicBezTo>
                    <a:pt x="60089" y="33725"/>
                    <a:pt x="93814" y="0"/>
                    <a:pt x="135234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482" name="Straight Connector 481">
            <a:extLst>
              <a:ext uri="{FF2B5EF4-FFF2-40B4-BE49-F238E27FC236}">
                <a16:creationId xmlns:a16="http://schemas.microsoft.com/office/drawing/2014/main" id="{4495D641-0063-37D4-550D-8FAADEE69343}"/>
              </a:ext>
            </a:extLst>
          </p:cNvPr>
          <p:cNvCxnSpPr>
            <a:cxnSpLocks/>
          </p:cNvCxnSpPr>
          <p:nvPr/>
        </p:nvCxnSpPr>
        <p:spPr>
          <a:xfrm>
            <a:off x="6703669" y="2292917"/>
            <a:ext cx="0" cy="228600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0" name="Straight Connector 479">
            <a:extLst>
              <a:ext uri="{FF2B5EF4-FFF2-40B4-BE49-F238E27FC236}">
                <a16:creationId xmlns:a16="http://schemas.microsoft.com/office/drawing/2014/main" id="{D89441D5-AE57-C47B-CC66-031E93E05B7B}"/>
              </a:ext>
            </a:extLst>
          </p:cNvPr>
          <p:cNvCxnSpPr>
            <a:cxnSpLocks/>
          </p:cNvCxnSpPr>
          <p:nvPr/>
        </p:nvCxnSpPr>
        <p:spPr>
          <a:xfrm>
            <a:off x="2201234" y="2292917"/>
            <a:ext cx="0" cy="228600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Straight Connector 480">
            <a:extLst>
              <a:ext uri="{FF2B5EF4-FFF2-40B4-BE49-F238E27FC236}">
                <a16:creationId xmlns:a16="http://schemas.microsoft.com/office/drawing/2014/main" id="{5E35C50B-F452-A4FD-A668-7ACCE7A3C047}"/>
              </a:ext>
            </a:extLst>
          </p:cNvPr>
          <p:cNvCxnSpPr>
            <a:cxnSpLocks/>
          </p:cNvCxnSpPr>
          <p:nvPr/>
        </p:nvCxnSpPr>
        <p:spPr>
          <a:xfrm>
            <a:off x="4453736" y="2292917"/>
            <a:ext cx="0" cy="228600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8109A5D-DC9A-51BA-4791-83E58E1BBBAD}"/>
              </a:ext>
            </a:extLst>
          </p:cNvPr>
          <p:cNvGrpSpPr/>
          <p:nvPr/>
        </p:nvGrpSpPr>
        <p:grpSpPr>
          <a:xfrm>
            <a:off x="691804" y="2521517"/>
            <a:ext cx="758821" cy="738665"/>
            <a:chOff x="6299198" y="4281543"/>
            <a:chExt cx="1405121" cy="1367797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E6253DA7-DF11-496C-AC84-5D176102EFE7}"/>
                </a:ext>
              </a:extLst>
            </p:cNvPr>
            <p:cNvGrpSpPr/>
            <p:nvPr/>
          </p:nvGrpSpPr>
          <p:grpSpPr>
            <a:xfrm>
              <a:off x="6299198" y="4353741"/>
              <a:ext cx="1405121" cy="1295597"/>
              <a:chOff x="8749519" y="450850"/>
              <a:chExt cx="741077" cy="683313"/>
            </a:xfrm>
          </p:grpSpPr>
          <p:sp>
            <p:nvSpPr>
              <p:cNvPr id="201" name="Freeform 200">
                <a:extLst>
                  <a:ext uri="{FF2B5EF4-FFF2-40B4-BE49-F238E27FC236}">
                    <a16:creationId xmlns:a16="http://schemas.microsoft.com/office/drawing/2014/main" id="{5965EA10-C8F8-4596-016C-EB1DC5700121}"/>
                  </a:ext>
                </a:extLst>
              </p:cNvPr>
              <p:cNvSpPr/>
              <p:nvPr/>
            </p:nvSpPr>
            <p:spPr>
              <a:xfrm>
                <a:off x="9235632" y="455490"/>
                <a:ext cx="254484" cy="678673"/>
              </a:xfrm>
              <a:custGeom>
                <a:avLst/>
                <a:gdLst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4 w 270502"/>
                  <a:gd name="connsiteY39" fmla="*/ 30058 h 721392"/>
                  <a:gd name="connsiteX40" fmla="*/ 90148 w 270502"/>
                  <a:gd name="connsiteY40" fmla="*/ 75145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90149 w 270502"/>
                  <a:gd name="connsiteY44" fmla="*/ 75145 h 721392"/>
                  <a:gd name="connsiteX45" fmla="*/ 103382 w 270502"/>
                  <a:gd name="connsiteY45" fmla="*/ 43280 h 721392"/>
                  <a:gd name="connsiteX46" fmla="*/ 135235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90149 w 270502"/>
                  <a:gd name="connsiteY45" fmla="*/ 75145 h 721392"/>
                  <a:gd name="connsiteX46" fmla="*/ 135235 w 270502"/>
                  <a:gd name="connsiteY46" fmla="*/ 30058 h 721392"/>
                  <a:gd name="connsiteX47" fmla="*/ 135234 w 270502"/>
                  <a:gd name="connsiteY47" fmla="*/ 30058 h 721392"/>
                  <a:gd name="connsiteX48" fmla="*/ 135234 w 270502"/>
                  <a:gd name="connsiteY48" fmla="*/ 0 h 721392"/>
                  <a:gd name="connsiteX49" fmla="*/ 210379 w 270502"/>
                  <a:gd name="connsiteY49" fmla="*/ 75145 h 721392"/>
                  <a:gd name="connsiteX50" fmla="*/ 135234 w 270502"/>
                  <a:gd name="connsiteY50" fmla="*/ 150290 h 721392"/>
                  <a:gd name="connsiteX51" fmla="*/ 60089 w 270502"/>
                  <a:gd name="connsiteY51" fmla="*/ 75145 h 721392"/>
                  <a:gd name="connsiteX52" fmla="*/ 135234 w 270502"/>
                  <a:gd name="connsiteY52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0 h 721392"/>
                  <a:gd name="connsiteX47" fmla="*/ 210379 w 270502"/>
                  <a:gd name="connsiteY47" fmla="*/ 75145 h 721392"/>
                  <a:gd name="connsiteX48" fmla="*/ 135234 w 270502"/>
                  <a:gd name="connsiteY48" fmla="*/ 150290 h 721392"/>
                  <a:gd name="connsiteX49" fmla="*/ 60089 w 270502"/>
                  <a:gd name="connsiteY49" fmla="*/ 75145 h 721392"/>
                  <a:gd name="connsiteX50" fmla="*/ 135234 w 270502"/>
                  <a:gd name="connsiteY50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5 w 270502"/>
                  <a:gd name="connsiteY44" fmla="*/ 30058 h 721392"/>
                  <a:gd name="connsiteX45" fmla="*/ 135234 w 270502"/>
                  <a:gd name="connsiteY45" fmla="*/ 0 h 721392"/>
                  <a:gd name="connsiteX46" fmla="*/ 210379 w 270502"/>
                  <a:gd name="connsiteY46" fmla="*/ 75145 h 721392"/>
                  <a:gd name="connsiteX47" fmla="*/ 135234 w 270502"/>
                  <a:gd name="connsiteY47" fmla="*/ 150290 h 721392"/>
                  <a:gd name="connsiteX48" fmla="*/ 60089 w 270502"/>
                  <a:gd name="connsiteY48" fmla="*/ 75145 h 721392"/>
                  <a:gd name="connsiteX49" fmla="*/ 135234 w 270502"/>
                  <a:gd name="connsiteY49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03371 w 270502"/>
                  <a:gd name="connsiteY40" fmla="*/ 107010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4 w 270502"/>
                  <a:gd name="connsiteY44" fmla="*/ 0 h 721392"/>
                  <a:gd name="connsiteX45" fmla="*/ 210379 w 270502"/>
                  <a:gd name="connsiteY45" fmla="*/ 75145 h 721392"/>
                  <a:gd name="connsiteX46" fmla="*/ 135234 w 270502"/>
                  <a:gd name="connsiteY46" fmla="*/ 150290 h 721392"/>
                  <a:gd name="connsiteX47" fmla="*/ 60089 w 270502"/>
                  <a:gd name="connsiteY47" fmla="*/ 75145 h 721392"/>
                  <a:gd name="connsiteX48" fmla="*/ 135234 w 270502"/>
                  <a:gd name="connsiteY48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120232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35234 w 270502"/>
                  <a:gd name="connsiteY43" fmla="*/ 0 h 721392"/>
                  <a:gd name="connsiteX44" fmla="*/ 210379 w 270502"/>
                  <a:gd name="connsiteY44" fmla="*/ 75145 h 721392"/>
                  <a:gd name="connsiteX45" fmla="*/ 135234 w 270502"/>
                  <a:gd name="connsiteY45" fmla="*/ 150290 h 721392"/>
                  <a:gd name="connsiteX46" fmla="*/ 60089 w 270502"/>
                  <a:gd name="connsiteY46" fmla="*/ 75145 h 721392"/>
                  <a:gd name="connsiteX47" fmla="*/ 135234 w 270502"/>
                  <a:gd name="connsiteY47" fmla="*/ 0 h 721392"/>
                  <a:gd name="connsiteX0" fmla="*/ 35142 w 270502"/>
                  <a:gd name="connsiteY0" fmla="*/ 447684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5 w 270502"/>
                  <a:gd name="connsiteY39" fmla="*/ 120232 h 721392"/>
                  <a:gd name="connsiteX40" fmla="*/ 135234 w 270502"/>
                  <a:gd name="connsiteY40" fmla="*/ 120232 h 721392"/>
                  <a:gd name="connsiteX41" fmla="*/ 135235 w 270502"/>
                  <a:gd name="connsiteY41" fmla="*/ 120232 h 721392"/>
                  <a:gd name="connsiteX42" fmla="*/ 135234 w 270502"/>
                  <a:gd name="connsiteY42" fmla="*/ 0 h 721392"/>
                  <a:gd name="connsiteX43" fmla="*/ 210379 w 270502"/>
                  <a:gd name="connsiteY43" fmla="*/ 75145 h 721392"/>
                  <a:gd name="connsiteX44" fmla="*/ 135234 w 270502"/>
                  <a:gd name="connsiteY44" fmla="*/ 150290 h 721392"/>
                  <a:gd name="connsiteX45" fmla="*/ 60089 w 270502"/>
                  <a:gd name="connsiteY45" fmla="*/ 75145 h 721392"/>
                  <a:gd name="connsiteX46" fmla="*/ 135234 w 270502"/>
                  <a:gd name="connsiteY46" fmla="*/ 0 h 721392"/>
                  <a:gd name="connsiteX0" fmla="*/ 35142 w 270502"/>
                  <a:gd name="connsiteY0" fmla="*/ 447684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35142 w 270502"/>
                  <a:gd name="connsiteY22" fmla="*/ 447684 h 721392"/>
                  <a:gd name="connsiteX23" fmla="*/ 96852 w 270502"/>
                  <a:gd name="connsiteY23" fmla="*/ 180349 h 721392"/>
                  <a:gd name="connsiteX24" fmla="*/ 173589 w 270502"/>
                  <a:gd name="connsiteY24" fmla="*/ 180349 h 721392"/>
                  <a:gd name="connsiteX25" fmla="*/ 250238 w 270502"/>
                  <a:gd name="connsiteY25" fmla="*/ 253359 h 721392"/>
                  <a:gd name="connsiteX26" fmla="*/ 270166 w 270502"/>
                  <a:gd name="connsiteY26" fmla="*/ 427937 h 721392"/>
                  <a:gd name="connsiteX27" fmla="*/ 257782 w 270502"/>
                  <a:gd name="connsiteY27" fmla="*/ 467703 h 721392"/>
                  <a:gd name="connsiteX28" fmla="*/ 226913 w 270502"/>
                  <a:gd name="connsiteY28" fmla="*/ 482882 h 721392"/>
                  <a:gd name="connsiteX29" fmla="*/ 210320 w 270502"/>
                  <a:gd name="connsiteY29" fmla="*/ 707475 h 721392"/>
                  <a:gd name="connsiteX30" fmla="*/ 195351 w 270502"/>
                  <a:gd name="connsiteY30" fmla="*/ 721392 h 721392"/>
                  <a:gd name="connsiteX31" fmla="*/ 75119 w 270502"/>
                  <a:gd name="connsiteY31" fmla="*/ 721392 h 721392"/>
                  <a:gd name="connsiteX32" fmla="*/ 60151 w 270502"/>
                  <a:gd name="connsiteY32" fmla="*/ 707475 h 721392"/>
                  <a:gd name="connsiteX33" fmla="*/ 43558 w 270502"/>
                  <a:gd name="connsiteY33" fmla="*/ 482882 h 721392"/>
                  <a:gd name="connsiteX34" fmla="*/ 12689 w 270502"/>
                  <a:gd name="connsiteY34" fmla="*/ 467703 h 721392"/>
                  <a:gd name="connsiteX35" fmla="*/ 335 w 270502"/>
                  <a:gd name="connsiteY35" fmla="*/ 427937 h 721392"/>
                  <a:gd name="connsiteX36" fmla="*/ 20264 w 270502"/>
                  <a:gd name="connsiteY36" fmla="*/ 253359 h 721392"/>
                  <a:gd name="connsiteX37" fmla="*/ 96852 w 270502"/>
                  <a:gd name="connsiteY37" fmla="*/ 180349 h 721392"/>
                  <a:gd name="connsiteX38" fmla="*/ 135235 w 270502"/>
                  <a:gd name="connsiteY38" fmla="*/ 120232 h 721392"/>
                  <a:gd name="connsiteX39" fmla="*/ 135234 w 270502"/>
                  <a:gd name="connsiteY39" fmla="*/ 120232 h 721392"/>
                  <a:gd name="connsiteX40" fmla="*/ 135235 w 270502"/>
                  <a:gd name="connsiteY40" fmla="*/ 120232 h 721392"/>
                  <a:gd name="connsiteX41" fmla="*/ 135234 w 270502"/>
                  <a:gd name="connsiteY41" fmla="*/ 0 h 721392"/>
                  <a:gd name="connsiteX42" fmla="*/ 210379 w 270502"/>
                  <a:gd name="connsiteY42" fmla="*/ 75145 h 721392"/>
                  <a:gd name="connsiteX43" fmla="*/ 135234 w 270502"/>
                  <a:gd name="connsiteY43" fmla="*/ 150290 h 721392"/>
                  <a:gd name="connsiteX44" fmla="*/ 60089 w 270502"/>
                  <a:gd name="connsiteY44" fmla="*/ 75145 h 721392"/>
                  <a:gd name="connsiteX45" fmla="*/ 135234 w 270502"/>
                  <a:gd name="connsiteY45" fmla="*/ 0 h 721392"/>
                  <a:gd name="connsiteX0" fmla="*/ 46144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96852 w 270502"/>
                  <a:gd name="connsiteY22" fmla="*/ 180349 h 721392"/>
                  <a:gd name="connsiteX23" fmla="*/ 173589 w 270502"/>
                  <a:gd name="connsiteY23" fmla="*/ 180349 h 721392"/>
                  <a:gd name="connsiteX24" fmla="*/ 250238 w 270502"/>
                  <a:gd name="connsiteY24" fmla="*/ 253359 h 721392"/>
                  <a:gd name="connsiteX25" fmla="*/ 270166 w 270502"/>
                  <a:gd name="connsiteY25" fmla="*/ 427937 h 721392"/>
                  <a:gd name="connsiteX26" fmla="*/ 257782 w 270502"/>
                  <a:gd name="connsiteY26" fmla="*/ 467703 h 721392"/>
                  <a:gd name="connsiteX27" fmla="*/ 226913 w 270502"/>
                  <a:gd name="connsiteY27" fmla="*/ 482882 h 721392"/>
                  <a:gd name="connsiteX28" fmla="*/ 210320 w 270502"/>
                  <a:gd name="connsiteY28" fmla="*/ 707475 h 721392"/>
                  <a:gd name="connsiteX29" fmla="*/ 195351 w 270502"/>
                  <a:gd name="connsiteY29" fmla="*/ 721392 h 721392"/>
                  <a:gd name="connsiteX30" fmla="*/ 75119 w 270502"/>
                  <a:gd name="connsiteY30" fmla="*/ 721392 h 721392"/>
                  <a:gd name="connsiteX31" fmla="*/ 60151 w 270502"/>
                  <a:gd name="connsiteY31" fmla="*/ 707475 h 721392"/>
                  <a:gd name="connsiteX32" fmla="*/ 43558 w 270502"/>
                  <a:gd name="connsiteY32" fmla="*/ 482882 h 721392"/>
                  <a:gd name="connsiteX33" fmla="*/ 12689 w 270502"/>
                  <a:gd name="connsiteY33" fmla="*/ 467703 h 721392"/>
                  <a:gd name="connsiteX34" fmla="*/ 335 w 270502"/>
                  <a:gd name="connsiteY34" fmla="*/ 427937 h 721392"/>
                  <a:gd name="connsiteX35" fmla="*/ 20264 w 270502"/>
                  <a:gd name="connsiteY35" fmla="*/ 253359 h 721392"/>
                  <a:gd name="connsiteX36" fmla="*/ 96852 w 270502"/>
                  <a:gd name="connsiteY36" fmla="*/ 180349 h 721392"/>
                  <a:gd name="connsiteX37" fmla="*/ 135235 w 270502"/>
                  <a:gd name="connsiteY37" fmla="*/ 120232 h 721392"/>
                  <a:gd name="connsiteX38" fmla="*/ 135234 w 270502"/>
                  <a:gd name="connsiteY38" fmla="*/ 120232 h 721392"/>
                  <a:gd name="connsiteX39" fmla="*/ 135235 w 270502"/>
                  <a:gd name="connsiteY39" fmla="*/ 120232 h 721392"/>
                  <a:gd name="connsiteX40" fmla="*/ 135234 w 270502"/>
                  <a:gd name="connsiteY40" fmla="*/ 0 h 721392"/>
                  <a:gd name="connsiteX41" fmla="*/ 210379 w 270502"/>
                  <a:gd name="connsiteY41" fmla="*/ 75145 h 721392"/>
                  <a:gd name="connsiteX42" fmla="*/ 135234 w 270502"/>
                  <a:gd name="connsiteY42" fmla="*/ 150290 h 721392"/>
                  <a:gd name="connsiteX43" fmla="*/ 60089 w 270502"/>
                  <a:gd name="connsiteY43" fmla="*/ 75145 h 721392"/>
                  <a:gd name="connsiteX44" fmla="*/ 135234 w 270502"/>
                  <a:gd name="connsiteY44" fmla="*/ 0 h 721392"/>
                  <a:gd name="connsiteX0" fmla="*/ 57565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96852 w 270502"/>
                  <a:gd name="connsiteY21" fmla="*/ 180349 h 721392"/>
                  <a:gd name="connsiteX22" fmla="*/ 173589 w 270502"/>
                  <a:gd name="connsiteY22" fmla="*/ 180349 h 721392"/>
                  <a:gd name="connsiteX23" fmla="*/ 250238 w 270502"/>
                  <a:gd name="connsiteY23" fmla="*/ 253359 h 721392"/>
                  <a:gd name="connsiteX24" fmla="*/ 270166 w 270502"/>
                  <a:gd name="connsiteY24" fmla="*/ 427937 h 721392"/>
                  <a:gd name="connsiteX25" fmla="*/ 257782 w 270502"/>
                  <a:gd name="connsiteY25" fmla="*/ 467703 h 721392"/>
                  <a:gd name="connsiteX26" fmla="*/ 226913 w 270502"/>
                  <a:gd name="connsiteY26" fmla="*/ 482882 h 721392"/>
                  <a:gd name="connsiteX27" fmla="*/ 210320 w 270502"/>
                  <a:gd name="connsiteY27" fmla="*/ 707475 h 721392"/>
                  <a:gd name="connsiteX28" fmla="*/ 195351 w 270502"/>
                  <a:gd name="connsiteY28" fmla="*/ 721392 h 721392"/>
                  <a:gd name="connsiteX29" fmla="*/ 75119 w 270502"/>
                  <a:gd name="connsiteY29" fmla="*/ 721392 h 721392"/>
                  <a:gd name="connsiteX30" fmla="*/ 60151 w 270502"/>
                  <a:gd name="connsiteY30" fmla="*/ 707475 h 721392"/>
                  <a:gd name="connsiteX31" fmla="*/ 43558 w 270502"/>
                  <a:gd name="connsiteY31" fmla="*/ 482882 h 721392"/>
                  <a:gd name="connsiteX32" fmla="*/ 12689 w 270502"/>
                  <a:gd name="connsiteY32" fmla="*/ 467703 h 721392"/>
                  <a:gd name="connsiteX33" fmla="*/ 335 w 270502"/>
                  <a:gd name="connsiteY33" fmla="*/ 427937 h 721392"/>
                  <a:gd name="connsiteX34" fmla="*/ 20264 w 270502"/>
                  <a:gd name="connsiteY34" fmla="*/ 253359 h 721392"/>
                  <a:gd name="connsiteX35" fmla="*/ 96852 w 270502"/>
                  <a:gd name="connsiteY35" fmla="*/ 180349 h 721392"/>
                  <a:gd name="connsiteX36" fmla="*/ 135235 w 270502"/>
                  <a:gd name="connsiteY36" fmla="*/ 120232 h 721392"/>
                  <a:gd name="connsiteX37" fmla="*/ 135234 w 270502"/>
                  <a:gd name="connsiteY37" fmla="*/ 120232 h 721392"/>
                  <a:gd name="connsiteX38" fmla="*/ 135235 w 270502"/>
                  <a:gd name="connsiteY38" fmla="*/ 120232 h 721392"/>
                  <a:gd name="connsiteX39" fmla="*/ 135234 w 270502"/>
                  <a:gd name="connsiteY39" fmla="*/ 0 h 721392"/>
                  <a:gd name="connsiteX40" fmla="*/ 210379 w 270502"/>
                  <a:gd name="connsiteY40" fmla="*/ 75145 h 721392"/>
                  <a:gd name="connsiteX41" fmla="*/ 135234 w 270502"/>
                  <a:gd name="connsiteY41" fmla="*/ 150290 h 721392"/>
                  <a:gd name="connsiteX42" fmla="*/ 60089 w 270502"/>
                  <a:gd name="connsiteY42" fmla="*/ 75145 h 721392"/>
                  <a:gd name="connsiteX43" fmla="*/ 135234 w 270502"/>
                  <a:gd name="connsiteY43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96852 w 270502"/>
                  <a:gd name="connsiteY20" fmla="*/ 180349 h 721392"/>
                  <a:gd name="connsiteX21" fmla="*/ 173589 w 270502"/>
                  <a:gd name="connsiteY21" fmla="*/ 180349 h 721392"/>
                  <a:gd name="connsiteX22" fmla="*/ 250238 w 270502"/>
                  <a:gd name="connsiteY22" fmla="*/ 253359 h 721392"/>
                  <a:gd name="connsiteX23" fmla="*/ 270166 w 270502"/>
                  <a:gd name="connsiteY23" fmla="*/ 427937 h 721392"/>
                  <a:gd name="connsiteX24" fmla="*/ 257782 w 270502"/>
                  <a:gd name="connsiteY24" fmla="*/ 467703 h 721392"/>
                  <a:gd name="connsiteX25" fmla="*/ 226913 w 270502"/>
                  <a:gd name="connsiteY25" fmla="*/ 482882 h 721392"/>
                  <a:gd name="connsiteX26" fmla="*/ 210320 w 270502"/>
                  <a:gd name="connsiteY26" fmla="*/ 707475 h 721392"/>
                  <a:gd name="connsiteX27" fmla="*/ 195351 w 270502"/>
                  <a:gd name="connsiteY27" fmla="*/ 721392 h 721392"/>
                  <a:gd name="connsiteX28" fmla="*/ 75119 w 270502"/>
                  <a:gd name="connsiteY28" fmla="*/ 721392 h 721392"/>
                  <a:gd name="connsiteX29" fmla="*/ 60151 w 270502"/>
                  <a:gd name="connsiteY29" fmla="*/ 707475 h 721392"/>
                  <a:gd name="connsiteX30" fmla="*/ 43558 w 270502"/>
                  <a:gd name="connsiteY30" fmla="*/ 482882 h 721392"/>
                  <a:gd name="connsiteX31" fmla="*/ 12689 w 270502"/>
                  <a:gd name="connsiteY31" fmla="*/ 467703 h 721392"/>
                  <a:gd name="connsiteX32" fmla="*/ 335 w 270502"/>
                  <a:gd name="connsiteY32" fmla="*/ 427937 h 721392"/>
                  <a:gd name="connsiteX33" fmla="*/ 20264 w 270502"/>
                  <a:gd name="connsiteY33" fmla="*/ 253359 h 721392"/>
                  <a:gd name="connsiteX34" fmla="*/ 96852 w 270502"/>
                  <a:gd name="connsiteY34" fmla="*/ 180349 h 721392"/>
                  <a:gd name="connsiteX35" fmla="*/ 135235 w 270502"/>
                  <a:gd name="connsiteY35" fmla="*/ 120232 h 721392"/>
                  <a:gd name="connsiteX36" fmla="*/ 135234 w 270502"/>
                  <a:gd name="connsiteY36" fmla="*/ 120232 h 721392"/>
                  <a:gd name="connsiteX37" fmla="*/ 135235 w 270502"/>
                  <a:gd name="connsiteY37" fmla="*/ 120232 h 721392"/>
                  <a:gd name="connsiteX38" fmla="*/ 135234 w 270502"/>
                  <a:gd name="connsiteY38" fmla="*/ 0 h 721392"/>
                  <a:gd name="connsiteX39" fmla="*/ 210379 w 270502"/>
                  <a:gd name="connsiteY39" fmla="*/ 75145 h 721392"/>
                  <a:gd name="connsiteX40" fmla="*/ 135234 w 270502"/>
                  <a:gd name="connsiteY40" fmla="*/ 150290 h 721392"/>
                  <a:gd name="connsiteX41" fmla="*/ 60089 w 270502"/>
                  <a:gd name="connsiteY41" fmla="*/ 75145 h 721392"/>
                  <a:gd name="connsiteX42" fmla="*/ 135234 w 270502"/>
                  <a:gd name="connsiteY42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57565 w 270502"/>
                  <a:gd name="connsiteY2" fmla="*/ 452884 h 721392"/>
                  <a:gd name="connsiteX3" fmla="*/ 72565 w 270502"/>
                  <a:gd name="connsiteY3" fmla="*/ 466801 h 721392"/>
                  <a:gd name="connsiteX4" fmla="*/ 89097 w 270502"/>
                  <a:gd name="connsiteY4" fmla="*/ 691334 h 721392"/>
                  <a:gd name="connsiteX5" fmla="*/ 181404 w 270502"/>
                  <a:gd name="connsiteY5" fmla="*/ 691334 h 721392"/>
                  <a:gd name="connsiteX6" fmla="*/ 197967 w 270502"/>
                  <a:gd name="connsiteY6" fmla="*/ 466801 h 721392"/>
                  <a:gd name="connsiteX7" fmla="*/ 212965 w 270502"/>
                  <a:gd name="connsiteY7" fmla="*/ 452884 h 721392"/>
                  <a:gd name="connsiteX8" fmla="*/ 224418 w 270502"/>
                  <a:gd name="connsiteY8" fmla="*/ 452884 h 721392"/>
                  <a:gd name="connsiteX9" fmla="*/ 235419 w 270502"/>
                  <a:gd name="connsiteY9" fmla="*/ 447685 h 721392"/>
                  <a:gd name="connsiteX10" fmla="*/ 240348 w 270502"/>
                  <a:gd name="connsiteY10" fmla="*/ 431333 h 721392"/>
                  <a:gd name="connsiteX11" fmla="*/ 240348 w 270502"/>
                  <a:gd name="connsiteY11" fmla="*/ 431332 h 721392"/>
                  <a:gd name="connsiteX12" fmla="*/ 235419 w 270502"/>
                  <a:gd name="connsiteY12" fmla="*/ 447684 h 721392"/>
                  <a:gd name="connsiteX13" fmla="*/ 224418 w 270502"/>
                  <a:gd name="connsiteY13" fmla="*/ 452883 h 721392"/>
                  <a:gd name="connsiteX14" fmla="*/ 212965 w 270502"/>
                  <a:gd name="connsiteY14" fmla="*/ 452883 h 721392"/>
                  <a:gd name="connsiteX15" fmla="*/ 197967 w 270502"/>
                  <a:gd name="connsiteY15" fmla="*/ 466800 h 721392"/>
                  <a:gd name="connsiteX16" fmla="*/ 181404 w 270502"/>
                  <a:gd name="connsiteY16" fmla="*/ 691333 h 721392"/>
                  <a:gd name="connsiteX17" fmla="*/ 89097 w 270502"/>
                  <a:gd name="connsiteY17" fmla="*/ 691333 h 721392"/>
                  <a:gd name="connsiteX18" fmla="*/ 72565 w 270502"/>
                  <a:gd name="connsiteY18" fmla="*/ 466800 h 721392"/>
                  <a:gd name="connsiteX19" fmla="*/ 96852 w 270502"/>
                  <a:gd name="connsiteY19" fmla="*/ 180349 h 721392"/>
                  <a:gd name="connsiteX20" fmla="*/ 173589 w 270502"/>
                  <a:gd name="connsiteY20" fmla="*/ 180349 h 721392"/>
                  <a:gd name="connsiteX21" fmla="*/ 250238 w 270502"/>
                  <a:gd name="connsiteY21" fmla="*/ 253359 h 721392"/>
                  <a:gd name="connsiteX22" fmla="*/ 270166 w 270502"/>
                  <a:gd name="connsiteY22" fmla="*/ 427937 h 721392"/>
                  <a:gd name="connsiteX23" fmla="*/ 257782 w 270502"/>
                  <a:gd name="connsiteY23" fmla="*/ 467703 h 721392"/>
                  <a:gd name="connsiteX24" fmla="*/ 226913 w 270502"/>
                  <a:gd name="connsiteY24" fmla="*/ 482882 h 721392"/>
                  <a:gd name="connsiteX25" fmla="*/ 210320 w 270502"/>
                  <a:gd name="connsiteY25" fmla="*/ 707475 h 721392"/>
                  <a:gd name="connsiteX26" fmla="*/ 195351 w 270502"/>
                  <a:gd name="connsiteY26" fmla="*/ 721392 h 721392"/>
                  <a:gd name="connsiteX27" fmla="*/ 75119 w 270502"/>
                  <a:gd name="connsiteY27" fmla="*/ 721392 h 721392"/>
                  <a:gd name="connsiteX28" fmla="*/ 60151 w 270502"/>
                  <a:gd name="connsiteY28" fmla="*/ 707475 h 721392"/>
                  <a:gd name="connsiteX29" fmla="*/ 43558 w 270502"/>
                  <a:gd name="connsiteY29" fmla="*/ 482882 h 721392"/>
                  <a:gd name="connsiteX30" fmla="*/ 12689 w 270502"/>
                  <a:gd name="connsiteY30" fmla="*/ 467703 h 721392"/>
                  <a:gd name="connsiteX31" fmla="*/ 335 w 270502"/>
                  <a:gd name="connsiteY31" fmla="*/ 427937 h 721392"/>
                  <a:gd name="connsiteX32" fmla="*/ 20264 w 270502"/>
                  <a:gd name="connsiteY32" fmla="*/ 253359 h 721392"/>
                  <a:gd name="connsiteX33" fmla="*/ 96852 w 270502"/>
                  <a:gd name="connsiteY33" fmla="*/ 180349 h 721392"/>
                  <a:gd name="connsiteX34" fmla="*/ 135235 w 270502"/>
                  <a:gd name="connsiteY34" fmla="*/ 120232 h 721392"/>
                  <a:gd name="connsiteX35" fmla="*/ 135234 w 270502"/>
                  <a:gd name="connsiteY35" fmla="*/ 120232 h 721392"/>
                  <a:gd name="connsiteX36" fmla="*/ 135235 w 270502"/>
                  <a:gd name="connsiteY36" fmla="*/ 120232 h 721392"/>
                  <a:gd name="connsiteX37" fmla="*/ 135234 w 270502"/>
                  <a:gd name="connsiteY37" fmla="*/ 0 h 721392"/>
                  <a:gd name="connsiteX38" fmla="*/ 210379 w 270502"/>
                  <a:gd name="connsiteY38" fmla="*/ 75145 h 721392"/>
                  <a:gd name="connsiteX39" fmla="*/ 135234 w 270502"/>
                  <a:gd name="connsiteY39" fmla="*/ 150290 h 721392"/>
                  <a:gd name="connsiteX40" fmla="*/ 60089 w 270502"/>
                  <a:gd name="connsiteY40" fmla="*/ 75145 h 721392"/>
                  <a:gd name="connsiteX41" fmla="*/ 135234 w 270502"/>
                  <a:gd name="connsiteY41" fmla="*/ 0 h 721392"/>
                  <a:gd name="connsiteX0" fmla="*/ 72565 w 270502"/>
                  <a:gd name="connsiteY0" fmla="*/ 466800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72565 w 270502"/>
                  <a:gd name="connsiteY17" fmla="*/ 466800 h 721392"/>
                  <a:gd name="connsiteX18" fmla="*/ 96852 w 270502"/>
                  <a:gd name="connsiteY18" fmla="*/ 180349 h 721392"/>
                  <a:gd name="connsiteX19" fmla="*/ 173589 w 270502"/>
                  <a:gd name="connsiteY19" fmla="*/ 180349 h 721392"/>
                  <a:gd name="connsiteX20" fmla="*/ 250238 w 270502"/>
                  <a:gd name="connsiteY20" fmla="*/ 253359 h 721392"/>
                  <a:gd name="connsiteX21" fmla="*/ 270166 w 270502"/>
                  <a:gd name="connsiteY21" fmla="*/ 427937 h 721392"/>
                  <a:gd name="connsiteX22" fmla="*/ 257782 w 270502"/>
                  <a:gd name="connsiteY22" fmla="*/ 467703 h 721392"/>
                  <a:gd name="connsiteX23" fmla="*/ 226913 w 270502"/>
                  <a:gd name="connsiteY23" fmla="*/ 482882 h 721392"/>
                  <a:gd name="connsiteX24" fmla="*/ 210320 w 270502"/>
                  <a:gd name="connsiteY24" fmla="*/ 707475 h 721392"/>
                  <a:gd name="connsiteX25" fmla="*/ 195351 w 270502"/>
                  <a:gd name="connsiteY25" fmla="*/ 721392 h 721392"/>
                  <a:gd name="connsiteX26" fmla="*/ 75119 w 270502"/>
                  <a:gd name="connsiteY26" fmla="*/ 721392 h 721392"/>
                  <a:gd name="connsiteX27" fmla="*/ 60151 w 270502"/>
                  <a:gd name="connsiteY27" fmla="*/ 707475 h 721392"/>
                  <a:gd name="connsiteX28" fmla="*/ 43558 w 270502"/>
                  <a:gd name="connsiteY28" fmla="*/ 482882 h 721392"/>
                  <a:gd name="connsiteX29" fmla="*/ 12689 w 270502"/>
                  <a:gd name="connsiteY29" fmla="*/ 467703 h 721392"/>
                  <a:gd name="connsiteX30" fmla="*/ 335 w 270502"/>
                  <a:gd name="connsiteY30" fmla="*/ 427937 h 721392"/>
                  <a:gd name="connsiteX31" fmla="*/ 20264 w 270502"/>
                  <a:gd name="connsiteY31" fmla="*/ 253359 h 721392"/>
                  <a:gd name="connsiteX32" fmla="*/ 96852 w 270502"/>
                  <a:gd name="connsiteY32" fmla="*/ 180349 h 721392"/>
                  <a:gd name="connsiteX33" fmla="*/ 135235 w 270502"/>
                  <a:gd name="connsiteY33" fmla="*/ 120232 h 721392"/>
                  <a:gd name="connsiteX34" fmla="*/ 135234 w 270502"/>
                  <a:gd name="connsiteY34" fmla="*/ 120232 h 721392"/>
                  <a:gd name="connsiteX35" fmla="*/ 135235 w 270502"/>
                  <a:gd name="connsiteY35" fmla="*/ 120232 h 721392"/>
                  <a:gd name="connsiteX36" fmla="*/ 135234 w 270502"/>
                  <a:gd name="connsiteY36" fmla="*/ 0 h 721392"/>
                  <a:gd name="connsiteX37" fmla="*/ 210379 w 270502"/>
                  <a:gd name="connsiteY37" fmla="*/ 75145 h 721392"/>
                  <a:gd name="connsiteX38" fmla="*/ 135234 w 270502"/>
                  <a:gd name="connsiteY38" fmla="*/ 150290 h 721392"/>
                  <a:gd name="connsiteX39" fmla="*/ 60089 w 270502"/>
                  <a:gd name="connsiteY39" fmla="*/ 75145 h 721392"/>
                  <a:gd name="connsiteX40" fmla="*/ 135234 w 270502"/>
                  <a:gd name="connsiteY40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96852 w 270502"/>
                  <a:gd name="connsiteY17" fmla="*/ 180349 h 721392"/>
                  <a:gd name="connsiteX18" fmla="*/ 173589 w 270502"/>
                  <a:gd name="connsiteY18" fmla="*/ 180349 h 721392"/>
                  <a:gd name="connsiteX19" fmla="*/ 250238 w 270502"/>
                  <a:gd name="connsiteY19" fmla="*/ 253359 h 721392"/>
                  <a:gd name="connsiteX20" fmla="*/ 270166 w 270502"/>
                  <a:gd name="connsiteY20" fmla="*/ 427937 h 721392"/>
                  <a:gd name="connsiteX21" fmla="*/ 257782 w 270502"/>
                  <a:gd name="connsiteY21" fmla="*/ 467703 h 721392"/>
                  <a:gd name="connsiteX22" fmla="*/ 226913 w 270502"/>
                  <a:gd name="connsiteY22" fmla="*/ 482882 h 721392"/>
                  <a:gd name="connsiteX23" fmla="*/ 210320 w 270502"/>
                  <a:gd name="connsiteY23" fmla="*/ 707475 h 721392"/>
                  <a:gd name="connsiteX24" fmla="*/ 195351 w 270502"/>
                  <a:gd name="connsiteY24" fmla="*/ 721392 h 721392"/>
                  <a:gd name="connsiteX25" fmla="*/ 75119 w 270502"/>
                  <a:gd name="connsiteY25" fmla="*/ 721392 h 721392"/>
                  <a:gd name="connsiteX26" fmla="*/ 60151 w 270502"/>
                  <a:gd name="connsiteY26" fmla="*/ 707475 h 721392"/>
                  <a:gd name="connsiteX27" fmla="*/ 43558 w 270502"/>
                  <a:gd name="connsiteY27" fmla="*/ 482882 h 721392"/>
                  <a:gd name="connsiteX28" fmla="*/ 12689 w 270502"/>
                  <a:gd name="connsiteY28" fmla="*/ 467703 h 721392"/>
                  <a:gd name="connsiteX29" fmla="*/ 335 w 270502"/>
                  <a:gd name="connsiteY29" fmla="*/ 427937 h 721392"/>
                  <a:gd name="connsiteX30" fmla="*/ 20264 w 270502"/>
                  <a:gd name="connsiteY30" fmla="*/ 253359 h 721392"/>
                  <a:gd name="connsiteX31" fmla="*/ 96852 w 270502"/>
                  <a:gd name="connsiteY31" fmla="*/ 180349 h 721392"/>
                  <a:gd name="connsiteX32" fmla="*/ 135235 w 270502"/>
                  <a:gd name="connsiteY32" fmla="*/ 120232 h 721392"/>
                  <a:gd name="connsiteX33" fmla="*/ 135234 w 270502"/>
                  <a:gd name="connsiteY33" fmla="*/ 120232 h 721392"/>
                  <a:gd name="connsiteX34" fmla="*/ 135235 w 270502"/>
                  <a:gd name="connsiteY34" fmla="*/ 120232 h 721392"/>
                  <a:gd name="connsiteX35" fmla="*/ 135234 w 270502"/>
                  <a:gd name="connsiteY35" fmla="*/ 0 h 721392"/>
                  <a:gd name="connsiteX36" fmla="*/ 210379 w 270502"/>
                  <a:gd name="connsiteY36" fmla="*/ 75145 h 721392"/>
                  <a:gd name="connsiteX37" fmla="*/ 135234 w 270502"/>
                  <a:gd name="connsiteY37" fmla="*/ 150290 h 721392"/>
                  <a:gd name="connsiteX38" fmla="*/ 60089 w 270502"/>
                  <a:gd name="connsiteY38" fmla="*/ 75145 h 721392"/>
                  <a:gd name="connsiteX39" fmla="*/ 135234 w 270502"/>
                  <a:gd name="connsiteY39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89097 w 270502"/>
                  <a:gd name="connsiteY2" fmla="*/ 691334 h 721392"/>
                  <a:gd name="connsiteX3" fmla="*/ 181404 w 270502"/>
                  <a:gd name="connsiteY3" fmla="*/ 691334 h 721392"/>
                  <a:gd name="connsiteX4" fmla="*/ 197967 w 270502"/>
                  <a:gd name="connsiteY4" fmla="*/ 466801 h 721392"/>
                  <a:gd name="connsiteX5" fmla="*/ 212965 w 270502"/>
                  <a:gd name="connsiteY5" fmla="*/ 452884 h 721392"/>
                  <a:gd name="connsiteX6" fmla="*/ 224418 w 270502"/>
                  <a:gd name="connsiteY6" fmla="*/ 452884 h 721392"/>
                  <a:gd name="connsiteX7" fmla="*/ 235419 w 270502"/>
                  <a:gd name="connsiteY7" fmla="*/ 447685 h 721392"/>
                  <a:gd name="connsiteX8" fmla="*/ 240348 w 270502"/>
                  <a:gd name="connsiteY8" fmla="*/ 431333 h 721392"/>
                  <a:gd name="connsiteX9" fmla="*/ 240348 w 270502"/>
                  <a:gd name="connsiteY9" fmla="*/ 431332 h 721392"/>
                  <a:gd name="connsiteX10" fmla="*/ 235419 w 270502"/>
                  <a:gd name="connsiteY10" fmla="*/ 447684 h 721392"/>
                  <a:gd name="connsiteX11" fmla="*/ 224418 w 270502"/>
                  <a:gd name="connsiteY11" fmla="*/ 452883 h 721392"/>
                  <a:gd name="connsiteX12" fmla="*/ 212965 w 270502"/>
                  <a:gd name="connsiteY12" fmla="*/ 452883 h 721392"/>
                  <a:gd name="connsiteX13" fmla="*/ 197967 w 270502"/>
                  <a:gd name="connsiteY13" fmla="*/ 466800 h 721392"/>
                  <a:gd name="connsiteX14" fmla="*/ 181404 w 270502"/>
                  <a:gd name="connsiteY14" fmla="*/ 691333 h 721392"/>
                  <a:gd name="connsiteX15" fmla="*/ 89097 w 270502"/>
                  <a:gd name="connsiteY15" fmla="*/ 691333 h 721392"/>
                  <a:gd name="connsiteX16" fmla="*/ 96852 w 270502"/>
                  <a:gd name="connsiteY16" fmla="*/ 180349 h 721392"/>
                  <a:gd name="connsiteX17" fmla="*/ 173589 w 270502"/>
                  <a:gd name="connsiteY17" fmla="*/ 180349 h 721392"/>
                  <a:gd name="connsiteX18" fmla="*/ 250238 w 270502"/>
                  <a:gd name="connsiteY18" fmla="*/ 253359 h 721392"/>
                  <a:gd name="connsiteX19" fmla="*/ 270166 w 270502"/>
                  <a:gd name="connsiteY19" fmla="*/ 427937 h 721392"/>
                  <a:gd name="connsiteX20" fmla="*/ 257782 w 270502"/>
                  <a:gd name="connsiteY20" fmla="*/ 467703 h 721392"/>
                  <a:gd name="connsiteX21" fmla="*/ 226913 w 270502"/>
                  <a:gd name="connsiteY21" fmla="*/ 482882 h 721392"/>
                  <a:gd name="connsiteX22" fmla="*/ 210320 w 270502"/>
                  <a:gd name="connsiteY22" fmla="*/ 707475 h 721392"/>
                  <a:gd name="connsiteX23" fmla="*/ 195351 w 270502"/>
                  <a:gd name="connsiteY23" fmla="*/ 721392 h 721392"/>
                  <a:gd name="connsiteX24" fmla="*/ 75119 w 270502"/>
                  <a:gd name="connsiteY24" fmla="*/ 721392 h 721392"/>
                  <a:gd name="connsiteX25" fmla="*/ 60151 w 270502"/>
                  <a:gd name="connsiteY25" fmla="*/ 707475 h 721392"/>
                  <a:gd name="connsiteX26" fmla="*/ 43558 w 270502"/>
                  <a:gd name="connsiteY26" fmla="*/ 482882 h 721392"/>
                  <a:gd name="connsiteX27" fmla="*/ 12689 w 270502"/>
                  <a:gd name="connsiteY27" fmla="*/ 467703 h 721392"/>
                  <a:gd name="connsiteX28" fmla="*/ 335 w 270502"/>
                  <a:gd name="connsiteY28" fmla="*/ 427937 h 721392"/>
                  <a:gd name="connsiteX29" fmla="*/ 20264 w 270502"/>
                  <a:gd name="connsiteY29" fmla="*/ 253359 h 721392"/>
                  <a:gd name="connsiteX30" fmla="*/ 96852 w 270502"/>
                  <a:gd name="connsiteY30" fmla="*/ 180349 h 721392"/>
                  <a:gd name="connsiteX31" fmla="*/ 135235 w 270502"/>
                  <a:gd name="connsiteY31" fmla="*/ 120232 h 721392"/>
                  <a:gd name="connsiteX32" fmla="*/ 135234 w 270502"/>
                  <a:gd name="connsiteY32" fmla="*/ 120232 h 721392"/>
                  <a:gd name="connsiteX33" fmla="*/ 135235 w 270502"/>
                  <a:gd name="connsiteY33" fmla="*/ 120232 h 721392"/>
                  <a:gd name="connsiteX34" fmla="*/ 135234 w 270502"/>
                  <a:gd name="connsiteY34" fmla="*/ 0 h 721392"/>
                  <a:gd name="connsiteX35" fmla="*/ 210379 w 270502"/>
                  <a:gd name="connsiteY35" fmla="*/ 75145 h 721392"/>
                  <a:gd name="connsiteX36" fmla="*/ 135234 w 270502"/>
                  <a:gd name="connsiteY36" fmla="*/ 150290 h 721392"/>
                  <a:gd name="connsiteX37" fmla="*/ 60089 w 270502"/>
                  <a:gd name="connsiteY37" fmla="*/ 75145 h 721392"/>
                  <a:gd name="connsiteX38" fmla="*/ 135234 w 270502"/>
                  <a:gd name="connsiteY3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97967 w 270502"/>
                  <a:gd name="connsiteY12" fmla="*/ 466800 h 721392"/>
                  <a:gd name="connsiteX13" fmla="*/ 181404 w 270502"/>
                  <a:gd name="connsiteY13" fmla="*/ 691333 h 721392"/>
                  <a:gd name="connsiteX14" fmla="*/ 89097 w 270502"/>
                  <a:gd name="connsiteY14" fmla="*/ 691333 h 721392"/>
                  <a:gd name="connsiteX15" fmla="*/ 96852 w 270502"/>
                  <a:gd name="connsiteY15" fmla="*/ 180349 h 721392"/>
                  <a:gd name="connsiteX16" fmla="*/ 173589 w 270502"/>
                  <a:gd name="connsiteY16" fmla="*/ 180349 h 721392"/>
                  <a:gd name="connsiteX17" fmla="*/ 250238 w 270502"/>
                  <a:gd name="connsiteY17" fmla="*/ 253359 h 721392"/>
                  <a:gd name="connsiteX18" fmla="*/ 270166 w 270502"/>
                  <a:gd name="connsiteY18" fmla="*/ 427937 h 721392"/>
                  <a:gd name="connsiteX19" fmla="*/ 257782 w 270502"/>
                  <a:gd name="connsiteY19" fmla="*/ 467703 h 721392"/>
                  <a:gd name="connsiteX20" fmla="*/ 226913 w 270502"/>
                  <a:gd name="connsiteY20" fmla="*/ 482882 h 721392"/>
                  <a:gd name="connsiteX21" fmla="*/ 210320 w 270502"/>
                  <a:gd name="connsiteY21" fmla="*/ 707475 h 721392"/>
                  <a:gd name="connsiteX22" fmla="*/ 195351 w 270502"/>
                  <a:gd name="connsiteY22" fmla="*/ 721392 h 721392"/>
                  <a:gd name="connsiteX23" fmla="*/ 75119 w 270502"/>
                  <a:gd name="connsiteY23" fmla="*/ 721392 h 721392"/>
                  <a:gd name="connsiteX24" fmla="*/ 60151 w 270502"/>
                  <a:gd name="connsiteY24" fmla="*/ 707475 h 721392"/>
                  <a:gd name="connsiteX25" fmla="*/ 43558 w 270502"/>
                  <a:gd name="connsiteY25" fmla="*/ 482882 h 721392"/>
                  <a:gd name="connsiteX26" fmla="*/ 12689 w 270502"/>
                  <a:gd name="connsiteY26" fmla="*/ 467703 h 721392"/>
                  <a:gd name="connsiteX27" fmla="*/ 335 w 270502"/>
                  <a:gd name="connsiteY27" fmla="*/ 427937 h 721392"/>
                  <a:gd name="connsiteX28" fmla="*/ 20264 w 270502"/>
                  <a:gd name="connsiteY28" fmla="*/ 253359 h 721392"/>
                  <a:gd name="connsiteX29" fmla="*/ 96852 w 270502"/>
                  <a:gd name="connsiteY29" fmla="*/ 180349 h 721392"/>
                  <a:gd name="connsiteX30" fmla="*/ 135235 w 270502"/>
                  <a:gd name="connsiteY30" fmla="*/ 120232 h 721392"/>
                  <a:gd name="connsiteX31" fmla="*/ 135234 w 270502"/>
                  <a:gd name="connsiteY31" fmla="*/ 120232 h 721392"/>
                  <a:gd name="connsiteX32" fmla="*/ 135235 w 270502"/>
                  <a:gd name="connsiteY32" fmla="*/ 120232 h 721392"/>
                  <a:gd name="connsiteX33" fmla="*/ 135234 w 270502"/>
                  <a:gd name="connsiteY33" fmla="*/ 0 h 721392"/>
                  <a:gd name="connsiteX34" fmla="*/ 210379 w 270502"/>
                  <a:gd name="connsiteY34" fmla="*/ 75145 h 721392"/>
                  <a:gd name="connsiteX35" fmla="*/ 135234 w 270502"/>
                  <a:gd name="connsiteY35" fmla="*/ 150290 h 721392"/>
                  <a:gd name="connsiteX36" fmla="*/ 60089 w 270502"/>
                  <a:gd name="connsiteY36" fmla="*/ 75145 h 721392"/>
                  <a:gd name="connsiteX37" fmla="*/ 135234 w 270502"/>
                  <a:gd name="connsiteY3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81404 w 270502"/>
                  <a:gd name="connsiteY12" fmla="*/ 691333 h 721392"/>
                  <a:gd name="connsiteX13" fmla="*/ 89097 w 270502"/>
                  <a:gd name="connsiteY13" fmla="*/ 691333 h 721392"/>
                  <a:gd name="connsiteX14" fmla="*/ 96852 w 270502"/>
                  <a:gd name="connsiteY14" fmla="*/ 180349 h 721392"/>
                  <a:gd name="connsiteX15" fmla="*/ 173589 w 270502"/>
                  <a:gd name="connsiteY15" fmla="*/ 180349 h 721392"/>
                  <a:gd name="connsiteX16" fmla="*/ 250238 w 270502"/>
                  <a:gd name="connsiteY16" fmla="*/ 253359 h 721392"/>
                  <a:gd name="connsiteX17" fmla="*/ 270166 w 270502"/>
                  <a:gd name="connsiteY17" fmla="*/ 427937 h 721392"/>
                  <a:gd name="connsiteX18" fmla="*/ 257782 w 270502"/>
                  <a:gd name="connsiteY18" fmla="*/ 467703 h 721392"/>
                  <a:gd name="connsiteX19" fmla="*/ 226913 w 270502"/>
                  <a:gd name="connsiteY19" fmla="*/ 482882 h 721392"/>
                  <a:gd name="connsiteX20" fmla="*/ 210320 w 270502"/>
                  <a:gd name="connsiteY20" fmla="*/ 707475 h 721392"/>
                  <a:gd name="connsiteX21" fmla="*/ 195351 w 270502"/>
                  <a:gd name="connsiteY21" fmla="*/ 721392 h 721392"/>
                  <a:gd name="connsiteX22" fmla="*/ 75119 w 270502"/>
                  <a:gd name="connsiteY22" fmla="*/ 721392 h 721392"/>
                  <a:gd name="connsiteX23" fmla="*/ 60151 w 270502"/>
                  <a:gd name="connsiteY23" fmla="*/ 707475 h 721392"/>
                  <a:gd name="connsiteX24" fmla="*/ 43558 w 270502"/>
                  <a:gd name="connsiteY24" fmla="*/ 482882 h 721392"/>
                  <a:gd name="connsiteX25" fmla="*/ 12689 w 270502"/>
                  <a:gd name="connsiteY25" fmla="*/ 467703 h 721392"/>
                  <a:gd name="connsiteX26" fmla="*/ 335 w 270502"/>
                  <a:gd name="connsiteY26" fmla="*/ 427937 h 721392"/>
                  <a:gd name="connsiteX27" fmla="*/ 20264 w 270502"/>
                  <a:gd name="connsiteY27" fmla="*/ 253359 h 721392"/>
                  <a:gd name="connsiteX28" fmla="*/ 96852 w 270502"/>
                  <a:gd name="connsiteY28" fmla="*/ 180349 h 721392"/>
                  <a:gd name="connsiteX29" fmla="*/ 135235 w 270502"/>
                  <a:gd name="connsiteY29" fmla="*/ 120232 h 721392"/>
                  <a:gd name="connsiteX30" fmla="*/ 135234 w 270502"/>
                  <a:gd name="connsiteY30" fmla="*/ 120232 h 721392"/>
                  <a:gd name="connsiteX31" fmla="*/ 135235 w 270502"/>
                  <a:gd name="connsiteY31" fmla="*/ 120232 h 721392"/>
                  <a:gd name="connsiteX32" fmla="*/ 135234 w 270502"/>
                  <a:gd name="connsiteY32" fmla="*/ 0 h 721392"/>
                  <a:gd name="connsiteX33" fmla="*/ 210379 w 270502"/>
                  <a:gd name="connsiteY33" fmla="*/ 75145 h 721392"/>
                  <a:gd name="connsiteX34" fmla="*/ 135234 w 270502"/>
                  <a:gd name="connsiteY34" fmla="*/ 150290 h 721392"/>
                  <a:gd name="connsiteX35" fmla="*/ 60089 w 270502"/>
                  <a:gd name="connsiteY35" fmla="*/ 75145 h 721392"/>
                  <a:gd name="connsiteX36" fmla="*/ 135234 w 270502"/>
                  <a:gd name="connsiteY3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181404 w 270502"/>
                  <a:gd name="connsiteY11" fmla="*/ 691333 h 721392"/>
                  <a:gd name="connsiteX12" fmla="*/ 89097 w 270502"/>
                  <a:gd name="connsiteY12" fmla="*/ 691333 h 721392"/>
                  <a:gd name="connsiteX13" fmla="*/ 96852 w 270502"/>
                  <a:gd name="connsiteY13" fmla="*/ 180349 h 721392"/>
                  <a:gd name="connsiteX14" fmla="*/ 173589 w 270502"/>
                  <a:gd name="connsiteY14" fmla="*/ 180349 h 721392"/>
                  <a:gd name="connsiteX15" fmla="*/ 250238 w 270502"/>
                  <a:gd name="connsiteY15" fmla="*/ 253359 h 721392"/>
                  <a:gd name="connsiteX16" fmla="*/ 270166 w 270502"/>
                  <a:gd name="connsiteY16" fmla="*/ 427937 h 721392"/>
                  <a:gd name="connsiteX17" fmla="*/ 257782 w 270502"/>
                  <a:gd name="connsiteY17" fmla="*/ 467703 h 721392"/>
                  <a:gd name="connsiteX18" fmla="*/ 226913 w 270502"/>
                  <a:gd name="connsiteY18" fmla="*/ 482882 h 721392"/>
                  <a:gd name="connsiteX19" fmla="*/ 210320 w 270502"/>
                  <a:gd name="connsiteY19" fmla="*/ 707475 h 721392"/>
                  <a:gd name="connsiteX20" fmla="*/ 195351 w 270502"/>
                  <a:gd name="connsiteY20" fmla="*/ 721392 h 721392"/>
                  <a:gd name="connsiteX21" fmla="*/ 75119 w 270502"/>
                  <a:gd name="connsiteY21" fmla="*/ 721392 h 721392"/>
                  <a:gd name="connsiteX22" fmla="*/ 60151 w 270502"/>
                  <a:gd name="connsiteY22" fmla="*/ 707475 h 721392"/>
                  <a:gd name="connsiteX23" fmla="*/ 43558 w 270502"/>
                  <a:gd name="connsiteY23" fmla="*/ 482882 h 721392"/>
                  <a:gd name="connsiteX24" fmla="*/ 12689 w 270502"/>
                  <a:gd name="connsiteY24" fmla="*/ 467703 h 721392"/>
                  <a:gd name="connsiteX25" fmla="*/ 335 w 270502"/>
                  <a:gd name="connsiteY25" fmla="*/ 427937 h 721392"/>
                  <a:gd name="connsiteX26" fmla="*/ 20264 w 270502"/>
                  <a:gd name="connsiteY26" fmla="*/ 253359 h 721392"/>
                  <a:gd name="connsiteX27" fmla="*/ 96852 w 270502"/>
                  <a:gd name="connsiteY27" fmla="*/ 180349 h 721392"/>
                  <a:gd name="connsiteX28" fmla="*/ 135235 w 270502"/>
                  <a:gd name="connsiteY28" fmla="*/ 120232 h 721392"/>
                  <a:gd name="connsiteX29" fmla="*/ 135234 w 270502"/>
                  <a:gd name="connsiteY29" fmla="*/ 120232 h 721392"/>
                  <a:gd name="connsiteX30" fmla="*/ 135235 w 270502"/>
                  <a:gd name="connsiteY30" fmla="*/ 120232 h 721392"/>
                  <a:gd name="connsiteX31" fmla="*/ 135234 w 270502"/>
                  <a:gd name="connsiteY31" fmla="*/ 0 h 721392"/>
                  <a:gd name="connsiteX32" fmla="*/ 210379 w 270502"/>
                  <a:gd name="connsiteY32" fmla="*/ 75145 h 721392"/>
                  <a:gd name="connsiteX33" fmla="*/ 135234 w 270502"/>
                  <a:gd name="connsiteY33" fmla="*/ 150290 h 721392"/>
                  <a:gd name="connsiteX34" fmla="*/ 60089 w 270502"/>
                  <a:gd name="connsiteY34" fmla="*/ 75145 h 721392"/>
                  <a:gd name="connsiteX35" fmla="*/ 135234 w 270502"/>
                  <a:gd name="connsiteY35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181404 w 270502"/>
                  <a:gd name="connsiteY10" fmla="*/ 691333 h 721392"/>
                  <a:gd name="connsiteX11" fmla="*/ 89097 w 270502"/>
                  <a:gd name="connsiteY11" fmla="*/ 691333 h 721392"/>
                  <a:gd name="connsiteX12" fmla="*/ 96852 w 270502"/>
                  <a:gd name="connsiteY12" fmla="*/ 180349 h 721392"/>
                  <a:gd name="connsiteX13" fmla="*/ 173589 w 270502"/>
                  <a:gd name="connsiteY13" fmla="*/ 180349 h 721392"/>
                  <a:gd name="connsiteX14" fmla="*/ 250238 w 270502"/>
                  <a:gd name="connsiteY14" fmla="*/ 253359 h 721392"/>
                  <a:gd name="connsiteX15" fmla="*/ 270166 w 270502"/>
                  <a:gd name="connsiteY15" fmla="*/ 427937 h 721392"/>
                  <a:gd name="connsiteX16" fmla="*/ 257782 w 270502"/>
                  <a:gd name="connsiteY16" fmla="*/ 467703 h 721392"/>
                  <a:gd name="connsiteX17" fmla="*/ 226913 w 270502"/>
                  <a:gd name="connsiteY17" fmla="*/ 482882 h 721392"/>
                  <a:gd name="connsiteX18" fmla="*/ 210320 w 270502"/>
                  <a:gd name="connsiteY18" fmla="*/ 707475 h 721392"/>
                  <a:gd name="connsiteX19" fmla="*/ 195351 w 270502"/>
                  <a:gd name="connsiteY19" fmla="*/ 721392 h 721392"/>
                  <a:gd name="connsiteX20" fmla="*/ 75119 w 270502"/>
                  <a:gd name="connsiteY20" fmla="*/ 721392 h 721392"/>
                  <a:gd name="connsiteX21" fmla="*/ 60151 w 270502"/>
                  <a:gd name="connsiteY21" fmla="*/ 707475 h 721392"/>
                  <a:gd name="connsiteX22" fmla="*/ 43558 w 270502"/>
                  <a:gd name="connsiteY22" fmla="*/ 482882 h 721392"/>
                  <a:gd name="connsiteX23" fmla="*/ 12689 w 270502"/>
                  <a:gd name="connsiteY23" fmla="*/ 467703 h 721392"/>
                  <a:gd name="connsiteX24" fmla="*/ 335 w 270502"/>
                  <a:gd name="connsiteY24" fmla="*/ 427937 h 721392"/>
                  <a:gd name="connsiteX25" fmla="*/ 20264 w 270502"/>
                  <a:gd name="connsiteY25" fmla="*/ 253359 h 721392"/>
                  <a:gd name="connsiteX26" fmla="*/ 96852 w 270502"/>
                  <a:gd name="connsiteY26" fmla="*/ 180349 h 721392"/>
                  <a:gd name="connsiteX27" fmla="*/ 135235 w 270502"/>
                  <a:gd name="connsiteY27" fmla="*/ 120232 h 721392"/>
                  <a:gd name="connsiteX28" fmla="*/ 135234 w 270502"/>
                  <a:gd name="connsiteY28" fmla="*/ 120232 h 721392"/>
                  <a:gd name="connsiteX29" fmla="*/ 135235 w 270502"/>
                  <a:gd name="connsiteY29" fmla="*/ 120232 h 721392"/>
                  <a:gd name="connsiteX30" fmla="*/ 135234 w 270502"/>
                  <a:gd name="connsiteY30" fmla="*/ 0 h 721392"/>
                  <a:gd name="connsiteX31" fmla="*/ 210379 w 270502"/>
                  <a:gd name="connsiteY31" fmla="*/ 75145 h 721392"/>
                  <a:gd name="connsiteX32" fmla="*/ 135234 w 270502"/>
                  <a:gd name="connsiteY32" fmla="*/ 150290 h 721392"/>
                  <a:gd name="connsiteX33" fmla="*/ 60089 w 270502"/>
                  <a:gd name="connsiteY33" fmla="*/ 75145 h 721392"/>
                  <a:gd name="connsiteX34" fmla="*/ 135234 w 270502"/>
                  <a:gd name="connsiteY34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235419 w 270502"/>
                  <a:gd name="connsiteY8" fmla="*/ 447684 h 721392"/>
                  <a:gd name="connsiteX9" fmla="*/ 181404 w 270502"/>
                  <a:gd name="connsiteY9" fmla="*/ 691333 h 721392"/>
                  <a:gd name="connsiteX10" fmla="*/ 89097 w 270502"/>
                  <a:gd name="connsiteY10" fmla="*/ 691333 h 721392"/>
                  <a:gd name="connsiteX11" fmla="*/ 96852 w 270502"/>
                  <a:gd name="connsiteY11" fmla="*/ 180349 h 721392"/>
                  <a:gd name="connsiteX12" fmla="*/ 173589 w 270502"/>
                  <a:gd name="connsiteY12" fmla="*/ 180349 h 721392"/>
                  <a:gd name="connsiteX13" fmla="*/ 250238 w 270502"/>
                  <a:gd name="connsiteY13" fmla="*/ 253359 h 721392"/>
                  <a:gd name="connsiteX14" fmla="*/ 270166 w 270502"/>
                  <a:gd name="connsiteY14" fmla="*/ 427937 h 721392"/>
                  <a:gd name="connsiteX15" fmla="*/ 257782 w 270502"/>
                  <a:gd name="connsiteY15" fmla="*/ 467703 h 721392"/>
                  <a:gd name="connsiteX16" fmla="*/ 226913 w 270502"/>
                  <a:gd name="connsiteY16" fmla="*/ 482882 h 721392"/>
                  <a:gd name="connsiteX17" fmla="*/ 210320 w 270502"/>
                  <a:gd name="connsiteY17" fmla="*/ 707475 h 721392"/>
                  <a:gd name="connsiteX18" fmla="*/ 195351 w 270502"/>
                  <a:gd name="connsiteY18" fmla="*/ 721392 h 721392"/>
                  <a:gd name="connsiteX19" fmla="*/ 75119 w 270502"/>
                  <a:gd name="connsiteY19" fmla="*/ 721392 h 721392"/>
                  <a:gd name="connsiteX20" fmla="*/ 60151 w 270502"/>
                  <a:gd name="connsiteY20" fmla="*/ 707475 h 721392"/>
                  <a:gd name="connsiteX21" fmla="*/ 43558 w 270502"/>
                  <a:gd name="connsiteY21" fmla="*/ 482882 h 721392"/>
                  <a:gd name="connsiteX22" fmla="*/ 12689 w 270502"/>
                  <a:gd name="connsiteY22" fmla="*/ 467703 h 721392"/>
                  <a:gd name="connsiteX23" fmla="*/ 335 w 270502"/>
                  <a:gd name="connsiteY23" fmla="*/ 427937 h 721392"/>
                  <a:gd name="connsiteX24" fmla="*/ 20264 w 270502"/>
                  <a:gd name="connsiteY24" fmla="*/ 253359 h 721392"/>
                  <a:gd name="connsiteX25" fmla="*/ 96852 w 270502"/>
                  <a:gd name="connsiteY25" fmla="*/ 180349 h 721392"/>
                  <a:gd name="connsiteX26" fmla="*/ 135235 w 270502"/>
                  <a:gd name="connsiteY26" fmla="*/ 120232 h 721392"/>
                  <a:gd name="connsiteX27" fmla="*/ 135234 w 270502"/>
                  <a:gd name="connsiteY27" fmla="*/ 120232 h 721392"/>
                  <a:gd name="connsiteX28" fmla="*/ 135235 w 270502"/>
                  <a:gd name="connsiteY28" fmla="*/ 120232 h 721392"/>
                  <a:gd name="connsiteX29" fmla="*/ 135234 w 270502"/>
                  <a:gd name="connsiteY29" fmla="*/ 0 h 721392"/>
                  <a:gd name="connsiteX30" fmla="*/ 210379 w 270502"/>
                  <a:gd name="connsiteY30" fmla="*/ 75145 h 721392"/>
                  <a:gd name="connsiteX31" fmla="*/ 135234 w 270502"/>
                  <a:gd name="connsiteY31" fmla="*/ 150290 h 721392"/>
                  <a:gd name="connsiteX32" fmla="*/ 60089 w 270502"/>
                  <a:gd name="connsiteY32" fmla="*/ 75145 h 721392"/>
                  <a:gd name="connsiteX33" fmla="*/ 135234 w 270502"/>
                  <a:gd name="connsiteY33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181404 w 270502"/>
                  <a:gd name="connsiteY8" fmla="*/ 691333 h 721392"/>
                  <a:gd name="connsiteX9" fmla="*/ 89097 w 270502"/>
                  <a:gd name="connsiteY9" fmla="*/ 691333 h 721392"/>
                  <a:gd name="connsiteX10" fmla="*/ 96852 w 270502"/>
                  <a:gd name="connsiteY10" fmla="*/ 180349 h 721392"/>
                  <a:gd name="connsiteX11" fmla="*/ 173589 w 270502"/>
                  <a:gd name="connsiteY11" fmla="*/ 180349 h 721392"/>
                  <a:gd name="connsiteX12" fmla="*/ 250238 w 270502"/>
                  <a:gd name="connsiteY12" fmla="*/ 253359 h 721392"/>
                  <a:gd name="connsiteX13" fmla="*/ 270166 w 270502"/>
                  <a:gd name="connsiteY13" fmla="*/ 427937 h 721392"/>
                  <a:gd name="connsiteX14" fmla="*/ 257782 w 270502"/>
                  <a:gd name="connsiteY14" fmla="*/ 467703 h 721392"/>
                  <a:gd name="connsiteX15" fmla="*/ 226913 w 270502"/>
                  <a:gd name="connsiteY15" fmla="*/ 482882 h 721392"/>
                  <a:gd name="connsiteX16" fmla="*/ 210320 w 270502"/>
                  <a:gd name="connsiteY16" fmla="*/ 707475 h 721392"/>
                  <a:gd name="connsiteX17" fmla="*/ 195351 w 270502"/>
                  <a:gd name="connsiteY17" fmla="*/ 721392 h 721392"/>
                  <a:gd name="connsiteX18" fmla="*/ 75119 w 270502"/>
                  <a:gd name="connsiteY18" fmla="*/ 721392 h 721392"/>
                  <a:gd name="connsiteX19" fmla="*/ 60151 w 270502"/>
                  <a:gd name="connsiteY19" fmla="*/ 707475 h 721392"/>
                  <a:gd name="connsiteX20" fmla="*/ 43558 w 270502"/>
                  <a:gd name="connsiteY20" fmla="*/ 482882 h 721392"/>
                  <a:gd name="connsiteX21" fmla="*/ 12689 w 270502"/>
                  <a:gd name="connsiteY21" fmla="*/ 467703 h 721392"/>
                  <a:gd name="connsiteX22" fmla="*/ 335 w 270502"/>
                  <a:gd name="connsiteY22" fmla="*/ 427937 h 721392"/>
                  <a:gd name="connsiteX23" fmla="*/ 20264 w 270502"/>
                  <a:gd name="connsiteY23" fmla="*/ 253359 h 721392"/>
                  <a:gd name="connsiteX24" fmla="*/ 96852 w 270502"/>
                  <a:gd name="connsiteY24" fmla="*/ 180349 h 721392"/>
                  <a:gd name="connsiteX25" fmla="*/ 135235 w 270502"/>
                  <a:gd name="connsiteY25" fmla="*/ 120232 h 721392"/>
                  <a:gd name="connsiteX26" fmla="*/ 135234 w 270502"/>
                  <a:gd name="connsiteY26" fmla="*/ 120232 h 721392"/>
                  <a:gd name="connsiteX27" fmla="*/ 135235 w 270502"/>
                  <a:gd name="connsiteY27" fmla="*/ 120232 h 721392"/>
                  <a:gd name="connsiteX28" fmla="*/ 135234 w 270502"/>
                  <a:gd name="connsiteY28" fmla="*/ 0 h 721392"/>
                  <a:gd name="connsiteX29" fmla="*/ 210379 w 270502"/>
                  <a:gd name="connsiteY29" fmla="*/ 75145 h 721392"/>
                  <a:gd name="connsiteX30" fmla="*/ 135234 w 270502"/>
                  <a:gd name="connsiteY30" fmla="*/ 150290 h 721392"/>
                  <a:gd name="connsiteX31" fmla="*/ 60089 w 270502"/>
                  <a:gd name="connsiteY31" fmla="*/ 75145 h 721392"/>
                  <a:gd name="connsiteX32" fmla="*/ 135234 w 270502"/>
                  <a:gd name="connsiteY32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181404 w 270502"/>
                  <a:gd name="connsiteY7" fmla="*/ 691333 h 721392"/>
                  <a:gd name="connsiteX8" fmla="*/ 89097 w 270502"/>
                  <a:gd name="connsiteY8" fmla="*/ 691333 h 721392"/>
                  <a:gd name="connsiteX9" fmla="*/ 96852 w 270502"/>
                  <a:gd name="connsiteY9" fmla="*/ 180349 h 721392"/>
                  <a:gd name="connsiteX10" fmla="*/ 173589 w 270502"/>
                  <a:gd name="connsiteY10" fmla="*/ 180349 h 721392"/>
                  <a:gd name="connsiteX11" fmla="*/ 250238 w 270502"/>
                  <a:gd name="connsiteY11" fmla="*/ 253359 h 721392"/>
                  <a:gd name="connsiteX12" fmla="*/ 270166 w 270502"/>
                  <a:gd name="connsiteY12" fmla="*/ 427937 h 721392"/>
                  <a:gd name="connsiteX13" fmla="*/ 257782 w 270502"/>
                  <a:gd name="connsiteY13" fmla="*/ 467703 h 721392"/>
                  <a:gd name="connsiteX14" fmla="*/ 226913 w 270502"/>
                  <a:gd name="connsiteY14" fmla="*/ 482882 h 721392"/>
                  <a:gd name="connsiteX15" fmla="*/ 210320 w 270502"/>
                  <a:gd name="connsiteY15" fmla="*/ 707475 h 721392"/>
                  <a:gd name="connsiteX16" fmla="*/ 195351 w 270502"/>
                  <a:gd name="connsiteY16" fmla="*/ 721392 h 721392"/>
                  <a:gd name="connsiteX17" fmla="*/ 75119 w 270502"/>
                  <a:gd name="connsiteY17" fmla="*/ 721392 h 721392"/>
                  <a:gd name="connsiteX18" fmla="*/ 60151 w 270502"/>
                  <a:gd name="connsiteY18" fmla="*/ 707475 h 721392"/>
                  <a:gd name="connsiteX19" fmla="*/ 43558 w 270502"/>
                  <a:gd name="connsiteY19" fmla="*/ 482882 h 721392"/>
                  <a:gd name="connsiteX20" fmla="*/ 12689 w 270502"/>
                  <a:gd name="connsiteY20" fmla="*/ 467703 h 721392"/>
                  <a:gd name="connsiteX21" fmla="*/ 335 w 270502"/>
                  <a:gd name="connsiteY21" fmla="*/ 427937 h 721392"/>
                  <a:gd name="connsiteX22" fmla="*/ 20264 w 270502"/>
                  <a:gd name="connsiteY22" fmla="*/ 253359 h 721392"/>
                  <a:gd name="connsiteX23" fmla="*/ 96852 w 270502"/>
                  <a:gd name="connsiteY23" fmla="*/ 180349 h 721392"/>
                  <a:gd name="connsiteX24" fmla="*/ 135235 w 270502"/>
                  <a:gd name="connsiteY24" fmla="*/ 120232 h 721392"/>
                  <a:gd name="connsiteX25" fmla="*/ 135234 w 270502"/>
                  <a:gd name="connsiteY25" fmla="*/ 120232 h 721392"/>
                  <a:gd name="connsiteX26" fmla="*/ 135235 w 270502"/>
                  <a:gd name="connsiteY26" fmla="*/ 120232 h 721392"/>
                  <a:gd name="connsiteX27" fmla="*/ 135234 w 270502"/>
                  <a:gd name="connsiteY27" fmla="*/ 0 h 721392"/>
                  <a:gd name="connsiteX28" fmla="*/ 210379 w 270502"/>
                  <a:gd name="connsiteY28" fmla="*/ 75145 h 721392"/>
                  <a:gd name="connsiteX29" fmla="*/ 135234 w 270502"/>
                  <a:gd name="connsiteY29" fmla="*/ 150290 h 721392"/>
                  <a:gd name="connsiteX30" fmla="*/ 60089 w 270502"/>
                  <a:gd name="connsiteY30" fmla="*/ 75145 h 721392"/>
                  <a:gd name="connsiteX31" fmla="*/ 135234 w 270502"/>
                  <a:gd name="connsiteY31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240348 w 270502"/>
                  <a:gd name="connsiteY5" fmla="*/ 431333 h 721392"/>
                  <a:gd name="connsiteX6" fmla="*/ 181404 w 270502"/>
                  <a:gd name="connsiteY6" fmla="*/ 691333 h 721392"/>
                  <a:gd name="connsiteX7" fmla="*/ 89097 w 270502"/>
                  <a:gd name="connsiteY7" fmla="*/ 691333 h 721392"/>
                  <a:gd name="connsiteX8" fmla="*/ 96852 w 270502"/>
                  <a:gd name="connsiteY8" fmla="*/ 180349 h 721392"/>
                  <a:gd name="connsiteX9" fmla="*/ 173589 w 270502"/>
                  <a:gd name="connsiteY9" fmla="*/ 180349 h 721392"/>
                  <a:gd name="connsiteX10" fmla="*/ 250238 w 270502"/>
                  <a:gd name="connsiteY10" fmla="*/ 253359 h 721392"/>
                  <a:gd name="connsiteX11" fmla="*/ 270166 w 270502"/>
                  <a:gd name="connsiteY11" fmla="*/ 427937 h 721392"/>
                  <a:gd name="connsiteX12" fmla="*/ 257782 w 270502"/>
                  <a:gd name="connsiteY12" fmla="*/ 467703 h 721392"/>
                  <a:gd name="connsiteX13" fmla="*/ 226913 w 270502"/>
                  <a:gd name="connsiteY13" fmla="*/ 482882 h 721392"/>
                  <a:gd name="connsiteX14" fmla="*/ 210320 w 270502"/>
                  <a:gd name="connsiteY14" fmla="*/ 707475 h 721392"/>
                  <a:gd name="connsiteX15" fmla="*/ 195351 w 270502"/>
                  <a:gd name="connsiteY15" fmla="*/ 721392 h 721392"/>
                  <a:gd name="connsiteX16" fmla="*/ 75119 w 270502"/>
                  <a:gd name="connsiteY16" fmla="*/ 721392 h 721392"/>
                  <a:gd name="connsiteX17" fmla="*/ 60151 w 270502"/>
                  <a:gd name="connsiteY17" fmla="*/ 707475 h 721392"/>
                  <a:gd name="connsiteX18" fmla="*/ 43558 w 270502"/>
                  <a:gd name="connsiteY18" fmla="*/ 482882 h 721392"/>
                  <a:gd name="connsiteX19" fmla="*/ 12689 w 270502"/>
                  <a:gd name="connsiteY19" fmla="*/ 467703 h 721392"/>
                  <a:gd name="connsiteX20" fmla="*/ 335 w 270502"/>
                  <a:gd name="connsiteY20" fmla="*/ 427937 h 721392"/>
                  <a:gd name="connsiteX21" fmla="*/ 20264 w 270502"/>
                  <a:gd name="connsiteY21" fmla="*/ 253359 h 721392"/>
                  <a:gd name="connsiteX22" fmla="*/ 96852 w 270502"/>
                  <a:gd name="connsiteY22" fmla="*/ 180349 h 721392"/>
                  <a:gd name="connsiteX23" fmla="*/ 135235 w 270502"/>
                  <a:gd name="connsiteY23" fmla="*/ 120232 h 721392"/>
                  <a:gd name="connsiteX24" fmla="*/ 135234 w 270502"/>
                  <a:gd name="connsiteY24" fmla="*/ 120232 h 721392"/>
                  <a:gd name="connsiteX25" fmla="*/ 135235 w 270502"/>
                  <a:gd name="connsiteY25" fmla="*/ 120232 h 721392"/>
                  <a:gd name="connsiteX26" fmla="*/ 135234 w 270502"/>
                  <a:gd name="connsiteY26" fmla="*/ 0 h 721392"/>
                  <a:gd name="connsiteX27" fmla="*/ 210379 w 270502"/>
                  <a:gd name="connsiteY27" fmla="*/ 75145 h 721392"/>
                  <a:gd name="connsiteX28" fmla="*/ 135234 w 270502"/>
                  <a:gd name="connsiteY28" fmla="*/ 150290 h 721392"/>
                  <a:gd name="connsiteX29" fmla="*/ 60089 w 270502"/>
                  <a:gd name="connsiteY29" fmla="*/ 75145 h 721392"/>
                  <a:gd name="connsiteX30" fmla="*/ 135234 w 270502"/>
                  <a:gd name="connsiteY30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181404 w 270502"/>
                  <a:gd name="connsiteY5" fmla="*/ 691333 h 721392"/>
                  <a:gd name="connsiteX6" fmla="*/ 89097 w 270502"/>
                  <a:gd name="connsiteY6" fmla="*/ 691333 h 721392"/>
                  <a:gd name="connsiteX7" fmla="*/ 96852 w 270502"/>
                  <a:gd name="connsiteY7" fmla="*/ 180349 h 721392"/>
                  <a:gd name="connsiteX8" fmla="*/ 173589 w 270502"/>
                  <a:gd name="connsiteY8" fmla="*/ 180349 h 721392"/>
                  <a:gd name="connsiteX9" fmla="*/ 250238 w 270502"/>
                  <a:gd name="connsiteY9" fmla="*/ 253359 h 721392"/>
                  <a:gd name="connsiteX10" fmla="*/ 270166 w 270502"/>
                  <a:gd name="connsiteY10" fmla="*/ 427937 h 721392"/>
                  <a:gd name="connsiteX11" fmla="*/ 257782 w 270502"/>
                  <a:gd name="connsiteY11" fmla="*/ 467703 h 721392"/>
                  <a:gd name="connsiteX12" fmla="*/ 226913 w 270502"/>
                  <a:gd name="connsiteY12" fmla="*/ 482882 h 721392"/>
                  <a:gd name="connsiteX13" fmla="*/ 210320 w 270502"/>
                  <a:gd name="connsiteY13" fmla="*/ 707475 h 721392"/>
                  <a:gd name="connsiteX14" fmla="*/ 195351 w 270502"/>
                  <a:gd name="connsiteY14" fmla="*/ 721392 h 721392"/>
                  <a:gd name="connsiteX15" fmla="*/ 75119 w 270502"/>
                  <a:gd name="connsiteY15" fmla="*/ 721392 h 721392"/>
                  <a:gd name="connsiteX16" fmla="*/ 60151 w 270502"/>
                  <a:gd name="connsiteY16" fmla="*/ 707475 h 721392"/>
                  <a:gd name="connsiteX17" fmla="*/ 43558 w 270502"/>
                  <a:gd name="connsiteY17" fmla="*/ 482882 h 721392"/>
                  <a:gd name="connsiteX18" fmla="*/ 12689 w 270502"/>
                  <a:gd name="connsiteY18" fmla="*/ 467703 h 721392"/>
                  <a:gd name="connsiteX19" fmla="*/ 335 w 270502"/>
                  <a:gd name="connsiteY19" fmla="*/ 427937 h 721392"/>
                  <a:gd name="connsiteX20" fmla="*/ 20264 w 270502"/>
                  <a:gd name="connsiteY20" fmla="*/ 253359 h 721392"/>
                  <a:gd name="connsiteX21" fmla="*/ 96852 w 270502"/>
                  <a:gd name="connsiteY21" fmla="*/ 180349 h 721392"/>
                  <a:gd name="connsiteX22" fmla="*/ 135235 w 270502"/>
                  <a:gd name="connsiteY22" fmla="*/ 120232 h 721392"/>
                  <a:gd name="connsiteX23" fmla="*/ 135234 w 270502"/>
                  <a:gd name="connsiteY23" fmla="*/ 120232 h 721392"/>
                  <a:gd name="connsiteX24" fmla="*/ 135235 w 270502"/>
                  <a:gd name="connsiteY24" fmla="*/ 120232 h 721392"/>
                  <a:gd name="connsiteX25" fmla="*/ 135234 w 270502"/>
                  <a:gd name="connsiteY25" fmla="*/ 0 h 721392"/>
                  <a:gd name="connsiteX26" fmla="*/ 210379 w 270502"/>
                  <a:gd name="connsiteY26" fmla="*/ 75145 h 721392"/>
                  <a:gd name="connsiteX27" fmla="*/ 135234 w 270502"/>
                  <a:gd name="connsiteY27" fmla="*/ 150290 h 721392"/>
                  <a:gd name="connsiteX28" fmla="*/ 60089 w 270502"/>
                  <a:gd name="connsiteY28" fmla="*/ 75145 h 721392"/>
                  <a:gd name="connsiteX29" fmla="*/ 135234 w 270502"/>
                  <a:gd name="connsiteY29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181404 w 270502"/>
                  <a:gd name="connsiteY4" fmla="*/ 691333 h 721392"/>
                  <a:gd name="connsiteX5" fmla="*/ 89097 w 270502"/>
                  <a:gd name="connsiteY5" fmla="*/ 691333 h 721392"/>
                  <a:gd name="connsiteX6" fmla="*/ 96852 w 270502"/>
                  <a:gd name="connsiteY6" fmla="*/ 180349 h 721392"/>
                  <a:gd name="connsiteX7" fmla="*/ 173589 w 270502"/>
                  <a:gd name="connsiteY7" fmla="*/ 180349 h 721392"/>
                  <a:gd name="connsiteX8" fmla="*/ 250238 w 270502"/>
                  <a:gd name="connsiteY8" fmla="*/ 253359 h 721392"/>
                  <a:gd name="connsiteX9" fmla="*/ 270166 w 270502"/>
                  <a:gd name="connsiteY9" fmla="*/ 427937 h 721392"/>
                  <a:gd name="connsiteX10" fmla="*/ 257782 w 270502"/>
                  <a:gd name="connsiteY10" fmla="*/ 467703 h 721392"/>
                  <a:gd name="connsiteX11" fmla="*/ 226913 w 270502"/>
                  <a:gd name="connsiteY11" fmla="*/ 482882 h 721392"/>
                  <a:gd name="connsiteX12" fmla="*/ 210320 w 270502"/>
                  <a:gd name="connsiteY12" fmla="*/ 707475 h 721392"/>
                  <a:gd name="connsiteX13" fmla="*/ 195351 w 270502"/>
                  <a:gd name="connsiteY13" fmla="*/ 721392 h 721392"/>
                  <a:gd name="connsiteX14" fmla="*/ 75119 w 270502"/>
                  <a:gd name="connsiteY14" fmla="*/ 721392 h 721392"/>
                  <a:gd name="connsiteX15" fmla="*/ 60151 w 270502"/>
                  <a:gd name="connsiteY15" fmla="*/ 707475 h 721392"/>
                  <a:gd name="connsiteX16" fmla="*/ 43558 w 270502"/>
                  <a:gd name="connsiteY16" fmla="*/ 482882 h 721392"/>
                  <a:gd name="connsiteX17" fmla="*/ 12689 w 270502"/>
                  <a:gd name="connsiteY17" fmla="*/ 467703 h 721392"/>
                  <a:gd name="connsiteX18" fmla="*/ 335 w 270502"/>
                  <a:gd name="connsiteY18" fmla="*/ 427937 h 721392"/>
                  <a:gd name="connsiteX19" fmla="*/ 20264 w 270502"/>
                  <a:gd name="connsiteY19" fmla="*/ 253359 h 721392"/>
                  <a:gd name="connsiteX20" fmla="*/ 96852 w 270502"/>
                  <a:gd name="connsiteY20" fmla="*/ 180349 h 721392"/>
                  <a:gd name="connsiteX21" fmla="*/ 135235 w 270502"/>
                  <a:gd name="connsiteY21" fmla="*/ 120232 h 721392"/>
                  <a:gd name="connsiteX22" fmla="*/ 135234 w 270502"/>
                  <a:gd name="connsiteY22" fmla="*/ 120232 h 721392"/>
                  <a:gd name="connsiteX23" fmla="*/ 135235 w 270502"/>
                  <a:gd name="connsiteY23" fmla="*/ 120232 h 721392"/>
                  <a:gd name="connsiteX24" fmla="*/ 135234 w 270502"/>
                  <a:gd name="connsiteY24" fmla="*/ 0 h 721392"/>
                  <a:gd name="connsiteX25" fmla="*/ 210379 w 270502"/>
                  <a:gd name="connsiteY25" fmla="*/ 75145 h 721392"/>
                  <a:gd name="connsiteX26" fmla="*/ 135234 w 270502"/>
                  <a:gd name="connsiteY26" fmla="*/ 150290 h 721392"/>
                  <a:gd name="connsiteX27" fmla="*/ 60089 w 270502"/>
                  <a:gd name="connsiteY27" fmla="*/ 75145 h 721392"/>
                  <a:gd name="connsiteX28" fmla="*/ 135234 w 270502"/>
                  <a:gd name="connsiteY2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81404 w 270502"/>
                  <a:gd name="connsiteY3" fmla="*/ 691333 h 721392"/>
                  <a:gd name="connsiteX4" fmla="*/ 89097 w 270502"/>
                  <a:gd name="connsiteY4" fmla="*/ 691333 h 721392"/>
                  <a:gd name="connsiteX5" fmla="*/ 96852 w 270502"/>
                  <a:gd name="connsiteY5" fmla="*/ 180349 h 721392"/>
                  <a:gd name="connsiteX6" fmla="*/ 173589 w 270502"/>
                  <a:gd name="connsiteY6" fmla="*/ 180349 h 721392"/>
                  <a:gd name="connsiteX7" fmla="*/ 250238 w 270502"/>
                  <a:gd name="connsiteY7" fmla="*/ 253359 h 721392"/>
                  <a:gd name="connsiteX8" fmla="*/ 270166 w 270502"/>
                  <a:gd name="connsiteY8" fmla="*/ 427937 h 721392"/>
                  <a:gd name="connsiteX9" fmla="*/ 257782 w 270502"/>
                  <a:gd name="connsiteY9" fmla="*/ 467703 h 721392"/>
                  <a:gd name="connsiteX10" fmla="*/ 226913 w 270502"/>
                  <a:gd name="connsiteY10" fmla="*/ 482882 h 721392"/>
                  <a:gd name="connsiteX11" fmla="*/ 210320 w 270502"/>
                  <a:gd name="connsiteY11" fmla="*/ 707475 h 721392"/>
                  <a:gd name="connsiteX12" fmla="*/ 195351 w 270502"/>
                  <a:gd name="connsiteY12" fmla="*/ 721392 h 721392"/>
                  <a:gd name="connsiteX13" fmla="*/ 75119 w 270502"/>
                  <a:gd name="connsiteY13" fmla="*/ 721392 h 721392"/>
                  <a:gd name="connsiteX14" fmla="*/ 60151 w 270502"/>
                  <a:gd name="connsiteY14" fmla="*/ 707475 h 721392"/>
                  <a:gd name="connsiteX15" fmla="*/ 43558 w 270502"/>
                  <a:gd name="connsiteY15" fmla="*/ 482882 h 721392"/>
                  <a:gd name="connsiteX16" fmla="*/ 12689 w 270502"/>
                  <a:gd name="connsiteY16" fmla="*/ 467703 h 721392"/>
                  <a:gd name="connsiteX17" fmla="*/ 335 w 270502"/>
                  <a:gd name="connsiteY17" fmla="*/ 427937 h 721392"/>
                  <a:gd name="connsiteX18" fmla="*/ 20264 w 270502"/>
                  <a:gd name="connsiteY18" fmla="*/ 253359 h 721392"/>
                  <a:gd name="connsiteX19" fmla="*/ 96852 w 270502"/>
                  <a:gd name="connsiteY19" fmla="*/ 180349 h 721392"/>
                  <a:gd name="connsiteX20" fmla="*/ 135235 w 270502"/>
                  <a:gd name="connsiteY20" fmla="*/ 120232 h 721392"/>
                  <a:gd name="connsiteX21" fmla="*/ 135234 w 270502"/>
                  <a:gd name="connsiteY21" fmla="*/ 120232 h 721392"/>
                  <a:gd name="connsiteX22" fmla="*/ 135235 w 270502"/>
                  <a:gd name="connsiteY22" fmla="*/ 120232 h 721392"/>
                  <a:gd name="connsiteX23" fmla="*/ 135234 w 270502"/>
                  <a:gd name="connsiteY23" fmla="*/ 0 h 721392"/>
                  <a:gd name="connsiteX24" fmla="*/ 210379 w 270502"/>
                  <a:gd name="connsiteY24" fmla="*/ 75145 h 721392"/>
                  <a:gd name="connsiteX25" fmla="*/ 135234 w 270502"/>
                  <a:gd name="connsiteY25" fmla="*/ 150290 h 721392"/>
                  <a:gd name="connsiteX26" fmla="*/ 60089 w 270502"/>
                  <a:gd name="connsiteY26" fmla="*/ 75145 h 721392"/>
                  <a:gd name="connsiteX27" fmla="*/ 135234 w 270502"/>
                  <a:gd name="connsiteY2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89097 w 270502"/>
                  <a:gd name="connsiteY3" fmla="*/ 691333 h 721392"/>
                  <a:gd name="connsiteX4" fmla="*/ 96852 w 270502"/>
                  <a:gd name="connsiteY4" fmla="*/ 180349 h 721392"/>
                  <a:gd name="connsiteX5" fmla="*/ 173589 w 270502"/>
                  <a:gd name="connsiteY5" fmla="*/ 180349 h 721392"/>
                  <a:gd name="connsiteX6" fmla="*/ 250238 w 270502"/>
                  <a:gd name="connsiteY6" fmla="*/ 253359 h 721392"/>
                  <a:gd name="connsiteX7" fmla="*/ 270166 w 270502"/>
                  <a:gd name="connsiteY7" fmla="*/ 427937 h 721392"/>
                  <a:gd name="connsiteX8" fmla="*/ 257782 w 270502"/>
                  <a:gd name="connsiteY8" fmla="*/ 467703 h 721392"/>
                  <a:gd name="connsiteX9" fmla="*/ 226913 w 270502"/>
                  <a:gd name="connsiteY9" fmla="*/ 482882 h 721392"/>
                  <a:gd name="connsiteX10" fmla="*/ 210320 w 270502"/>
                  <a:gd name="connsiteY10" fmla="*/ 707475 h 721392"/>
                  <a:gd name="connsiteX11" fmla="*/ 195351 w 270502"/>
                  <a:gd name="connsiteY11" fmla="*/ 721392 h 721392"/>
                  <a:gd name="connsiteX12" fmla="*/ 75119 w 270502"/>
                  <a:gd name="connsiteY12" fmla="*/ 721392 h 721392"/>
                  <a:gd name="connsiteX13" fmla="*/ 60151 w 270502"/>
                  <a:gd name="connsiteY13" fmla="*/ 707475 h 721392"/>
                  <a:gd name="connsiteX14" fmla="*/ 43558 w 270502"/>
                  <a:gd name="connsiteY14" fmla="*/ 482882 h 721392"/>
                  <a:gd name="connsiteX15" fmla="*/ 12689 w 270502"/>
                  <a:gd name="connsiteY15" fmla="*/ 467703 h 721392"/>
                  <a:gd name="connsiteX16" fmla="*/ 335 w 270502"/>
                  <a:gd name="connsiteY16" fmla="*/ 427937 h 721392"/>
                  <a:gd name="connsiteX17" fmla="*/ 20264 w 270502"/>
                  <a:gd name="connsiteY17" fmla="*/ 253359 h 721392"/>
                  <a:gd name="connsiteX18" fmla="*/ 96852 w 270502"/>
                  <a:gd name="connsiteY18" fmla="*/ 180349 h 721392"/>
                  <a:gd name="connsiteX19" fmla="*/ 135235 w 270502"/>
                  <a:gd name="connsiteY19" fmla="*/ 120232 h 721392"/>
                  <a:gd name="connsiteX20" fmla="*/ 135234 w 270502"/>
                  <a:gd name="connsiteY20" fmla="*/ 120232 h 721392"/>
                  <a:gd name="connsiteX21" fmla="*/ 135235 w 270502"/>
                  <a:gd name="connsiteY21" fmla="*/ 120232 h 721392"/>
                  <a:gd name="connsiteX22" fmla="*/ 135234 w 270502"/>
                  <a:gd name="connsiteY22" fmla="*/ 0 h 721392"/>
                  <a:gd name="connsiteX23" fmla="*/ 210379 w 270502"/>
                  <a:gd name="connsiteY23" fmla="*/ 75145 h 721392"/>
                  <a:gd name="connsiteX24" fmla="*/ 135234 w 270502"/>
                  <a:gd name="connsiteY24" fmla="*/ 150290 h 721392"/>
                  <a:gd name="connsiteX25" fmla="*/ 60089 w 270502"/>
                  <a:gd name="connsiteY25" fmla="*/ 75145 h 721392"/>
                  <a:gd name="connsiteX26" fmla="*/ 135234 w 270502"/>
                  <a:gd name="connsiteY2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89097 w 270502"/>
                  <a:gd name="connsiteY2" fmla="*/ 691333 h 721392"/>
                  <a:gd name="connsiteX3" fmla="*/ 96852 w 270502"/>
                  <a:gd name="connsiteY3" fmla="*/ 180349 h 721392"/>
                  <a:gd name="connsiteX4" fmla="*/ 173589 w 270502"/>
                  <a:gd name="connsiteY4" fmla="*/ 180349 h 721392"/>
                  <a:gd name="connsiteX5" fmla="*/ 250238 w 270502"/>
                  <a:gd name="connsiteY5" fmla="*/ 253359 h 721392"/>
                  <a:gd name="connsiteX6" fmla="*/ 270166 w 270502"/>
                  <a:gd name="connsiteY6" fmla="*/ 427937 h 721392"/>
                  <a:gd name="connsiteX7" fmla="*/ 257782 w 270502"/>
                  <a:gd name="connsiteY7" fmla="*/ 467703 h 721392"/>
                  <a:gd name="connsiteX8" fmla="*/ 226913 w 270502"/>
                  <a:gd name="connsiteY8" fmla="*/ 482882 h 721392"/>
                  <a:gd name="connsiteX9" fmla="*/ 210320 w 270502"/>
                  <a:gd name="connsiteY9" fmla="*/ 707475 h 721392"/>
                  <a:gd name="connsiteX10" fmla="*/ 195351 w 270502"/>
                  <a:gd name="connsiteY10" fmla="*/ 721392 h 721392"/>
                  <a:gd name="connsiteX11" fmla="*/ 75119 w 270502"/>
                  <a:gd name="connsiteY11" fmla="*/ 721392 h 721392"/>
                  <a:gd name="connsiteX12" fmla="*/ 60151 w 270502"/>
                  <a:gd name="connsiteY12" fmla="*/ 707475 h 721392"/>
                  <a:gd name="connsiteX13" fmla="*/ 43558 w 270502"/>
                  <a:gd name="connsiteY13" fmla="*/ 482882 h 721392"/>
                  <a:gd name="connsiteX14" fmla="*/ 12689 w 270502"/>
                  <a:gd name="connsiteY14" fmla="*/ 467703 h 721392"/>
                  <a:gd name="connsiteX15" fmla="*/ 335 w 270502"/>
                  <a:gd name="connsiteY15" fmla="*/ 427937 h 721392"/>
                  <a:gd name="connsiteX16" fmla="*/ 20264 w 270502"/>
                  <a:gd name="connsiteY16" fmla="*/ 253359 h 721392"/>
                  <a:gd name="connsiteX17" fmla="*/ 96852 w 270502"/>
                  <a:gd name="connsiteY17" fmla="*/ 180349 h 721392"/>
                  <a:gd name="connsiteX18" fmla="*/ 135235 w 270502"/>
                  <a:gd name="connsiteY18" fmla="*/ 120232 h 721392"/>
                  <a:gd name="connsiteX19" fmla="*/ 135234 w 270502"/>
                  <a:gd name="connsiteY19" fmla="*/ 120232 h 721392"/>
                  <a:gd name="connsiteX20" fmla="*/ 135235 w 270502"/>
                  <a:gd name="connsiteY20" fmla="*/ 120232 h 721392"/>
                  <a:gd name="connsiteX21" fmla="*/ 135234 w 270502"/>
                  <a:gd name="connsiteY21" fmla="*/ 0 h 721392"/>
                  <a:gd name="connsiteX22" fmla="*/ 210379 w 270502"/>
                  <a:gd name="connsiteY22" fmla="*/ 75145 h 721392"/>
                  <a:gd name="connsiteX23" fmla="*/ 135234 w 270502"/>
                  <a:gd name="connsiteY23" fmla="*/ 150290 h 721392"/>
                  <a:gd name="connsiteX24" fmla="*/ 60089 w 270502"/>
                  <a:gd name="connsiteY24" fmla="*/ 75145 h 721392"/>
                  <a:gd name="connsiteX25" fmla="*/ 135234 w 270502"/>
                  <a:gd name="connsiteY25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5 w 270502"/>
                  <a:gd name="connsiteY15" fmla="*/ 120232 h 721392"/>
                  <a:gd name="connsiteX16" fmla="*/ 135234 w 270502"/>
                  <a:gd name="connsiteY16" fmla="*/ 120232 h 721392"/>
                  <a:gd name="connsiteX17" fmla="*/ 135235 w 270502"/>
                  <a:gd name="connsiteY17" fmla="*/ 120232 h 721392"/>
                  <a:gd name="connsiteX18" fmla="*/ 135234 w 270502"/>
                  <a:gd name="connsiteY18" fmla="*/ 0 h 721392"/>
                  <a:gd name="connsiteX19" fmla="*/ 210379 w 270502"/>
                  <a:gd name="connsiteY19" fmla="*/ 75145 h 721392"/>
                  <a:gd name="connsiteX20" fmla="*/ 135234 w 270502"/>
                  <a:gd name="connsiteY20" fmla="*/ 150290 h 721392"/>
                  <a:gd name="connsiteX21" fmla="*/ 60089 w 270502"/>
                  <a:gd name="connsiteY21" fmla="*/ 75145 h 721392"/>
                  <a:gd name="connsiteX22" fmla="*/ 135234 w 270502"/>
                  <a:gd name="connsiteY22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4 w 270502"/>
                  <a:gd name="connsiteY15" fmla="*/ 0 h 721392"/>
                  <a:gd name="connsiteX16" fmla="*/ 210379 w 270502"/>
                  <a:gd name="connsiteY16" fmla="*/ 75145 h 721392"/>
                  <a:gd name="connsiteX17" fmla="*/ 135234 w 270502"/>
                  <a:gd name="connsiteY17" fmla="*/ 150290 h 721392"/>
                  <a:gd name="connsiteX18" fmla="*/ 60089 w 270502"/>
                  <a:gd name="connsiteY18" fmla="*/ 75145 h 721392"/>
                  <a:gd name="connsiteX19" fmla="*/ 135234 w 270502"/>
                  <a:gd name="connsiteY19" fmla="*/ 0 h 721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70502" h="721392">
                    <a:moveTo>
                      <a:pt x="96852" y="180349"/>
                    </a:moveTo>
                    <a:lnTo>
                      <a:pt x="173589" y="180349"/>
                    </a:lnTo>
                    <a:cubicBezTo>
                      <a:pt x="212545" y="180349"/>
                      <a:pt x="245518" y="211730"/>
                      <a:pt x="250238" y="253359"/>
                    </a:cubicBezTo>
                    <a:lnTo>
                      <a:pt x="270166" y="427937"/>
                    </a:lnTo>
                    <a:cubicBezTo>
                      <a:pt x="271819" y="442545"/>
                      <a:pt x="267341" y="457033"/>
                      <a:pt x="257782" y="467703"/>
                    </a:cubicBezTo>
                    <a:cubicBezTo>
                      <a:pt x="249576" y="476901"/>
                      <a:pt x="238695" y="482221"/>
                      <a:pt x="226913" y="482882"/>
                    </a:cubicBezTo>
                    <a:lnTo>
                      <a:pt x="210320" y="707475"/>
                    </a:lnTo>
                    <a:cubicBezTo>
                      <a:pt x="209779" y="715320"/>
                      <a:pt x="203227" y="721392"/>
                      <a:pt x="195351" y="721392"/>
                    </a:cubicBezTo>
                    <a:lnTo>
                      <a:pt x="75119" y="721392"/>
                    </a:lnTo>
                    <a:cubicBezTo>
                      <a:pt x="67274" y="721392"/>
                      <a:pt x="60722" y="715320"/>
                      <a:pt x="60151" y="707475"/>
                    </a:cubicBezTo>
                    <a:lnTo>
                      <a:pt x="43558" y="482882"/>
                    </a:lnTo>
                    <a:cubicBezTo>
                      <a:pt x="31746" y="482221"/>
                      <a:pt x="20895" y="476870"/>
                      <a:pt x="12689" y="467703"/>
                    </a:cubicBezTo>
                    <a:cubicBezTo>
                      <a:pt x="3191" y="457062"/>
                      <a:pt x="-1318" y="442545"/>
                      <a:pt x="335" y="427937"/>
                    </a:cubicBezTo>
                    <a:lnTo>
                      <a:pt x="20264" y="253359"/>
                    </a:lnTo>
                    <a:cubicBezTo>
                      <a:pt x="25013" y="211730"/>
                      <a:pt x="57957" y="180349"/>
                      <a:pt x="96852" y="180349"/>
                    </a:cubicBezTo>
                    <a:close/>
                    <a:moveTo>
                      <a:pt x="135234" y="0"/>
                    </a:moveTo>
                    <a:cubicBezTo>
                      <a:pt x="176684" y="0"/>
                      <a:pt x="210379" y="33725"/>
                      <a:pt x="210379" y="75145"/>
                    </a:cubicBezTo>
                    <a:cubicBezTo>
                      <a:pt x="210379" y="116565"/>
                      <a:pt x="176655" y="150290"/>
                      <a:pt x="135234" y="150290"/>
                    </a:cubicBezTo>
                    <a:cubicBezTo>
                      <a:pt x="93814" y="150290"/>
                      <a:pt x="60089" y="116565"/>
                      <a:pt x="60089" y="75145"/>
                    </a:cubicBezTo>
                    <a:cubicBezTo>
                      <a:pt x="60089" y="33725"/>
                      <a:pt x="93814" y="0"/>
                      <a:pt x="135234" y="0"/>
                    </a:cubicBezTo>
                    <a:close/>
                  </a:path>
                </a:pathLst>
              </a:custGeom>
              <a:solidFill>
                <a:srgbClr val="CCDDEF">
                  <a:alpha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2" name="Freeform 201">
                <a:extLst>
                  <a:ext uri="{FF2B5EF4-FFF2-40B4-BE49-F238E27FC236}">
                    <a16:creationId xmlns:a16="http://schemas.microsoft.com/office/drawing/2014/main" id="{E61F57AA-D52B-CFAD-6335-407AE8F5B244}"/>
                  </a:ext>
                </a:extLst>
              </p:cNvPr>
              <p:cNvSpPr/>
              <p:nvPr/>
            </p:nvSpPr>
            <p:spPr>
              <a:xfrm>
                <a:off x="8749857" y="455490"/>
                <a:ext cx="254484" cy="678673"/>
              </a:xfrm>
              <a:custGeom>
                <a:avLst/>
                <a:gdLst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4 w 270502"/>
                  <a:gd name="connsiteY39" fmla="*/ 30058 h 721392"/>
                  <a:gd name="connsiteX40" fmla="*/ 90148 w 270502"/>
                  <a:gd name="connsiteY40" fmla="*/ 75145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90149 w 270502"/>
                  <a:gd name="connsiteY44" fmla="*/ 75145 h 721392"/>
                  <a:gd name="connsiteX45" fmla="*/ 103382 w 270502"/>
                  <a:gd name="connsiteY45" fmla="*/ 43280 h 721392"/>
                  <a:gd name="connsiteX46" fmla="*/ 135235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90149 w 270502"/>
                  <a:gd name="connsiteY45" fmla="*/ 75145 h 721392"/>
                  <a:gd name="connsiteX46" fmla="*/ 135235 w 270502"/>
                  <a:gd name="connsiteY46" fmla="*/ 30058 h 721392"/>
                  <a:gd name="connsiteX47" fmla="*/ 135234 w 270502"/>
                  <a:gd name="connsiteY47" fmla="*/ 30058 h 721392"/>
                  <a:gd name="connsiteX48" fmla="*/ 135234 w 270502"/>
                  <a:gd name="connsiteY48" fmla="*/ 0 h 721392"/>
                  <a:gd name="connsiteX49" fmla="*/ 210379 w 270502"/>
                  <a:gd name="connsiteY49" fmla="*/ 75145 h 721392"/>
                  <a:gd name="connsiteX50" fmla="*/ 135234 w 270502"/>
                  <a:gd name="connsiteY50" fmla="*/ 150290 h 721392"/>
                  <a:gd name="connsiteX51" fmla="*/ 60089 w 270502"/>
                  <a:gd name="connsiteY51" fmla="*/ 75145 h 721392"/>
                  <a:gd name="connsiteX52" fmla="*/ 135234 w 270502"/>
                  <a:gd name="connsiteY52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0 h 721392"/>
                  <a:gd name="connsiteX47" fmla="*/ 210379 w 270502"/>
                  <a:gd name="connsiteY47" fmla="*/ 75145 h 721392"/>
                  <a:gd name="connsiteX48" fmla="*/ 135234 w 270502"/>
                  <a:gd name="connsiteY48" fmla="*/ 150290 h 721392"/>
                  <a:gd name="connsiteX49" fmla="*/ 60089 w 270502"/>
                  <a:gd name="connsiteY49" fmla="*/ 75145 h 721392"/>
                  <a:gd name="connsiteX50" fmla="*/ 135234 w 270502"/>
                  <a:gd name="connsiteY50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5 w 270502"/>
                  <a:gd name="connsiteY44" fmla="*/ 30058 h 721392"/>
                  <a:gd name="connsiteX45" fmla="*/ 135234 w 270502"/>
                  <a:gd name="connsiteY45" fmla="*/ 0 h 721392"/>
                  <a:gd name="connsiteX46" fmla="*/ 210379 w 270502"/>
                  <a:gd name="connsiteY46" fmla="*/ 75145 h 721392"/>
                  <a:gd name="connsiteX47" fmla="*/ 135234 w 270502"/>
                  <a:gd name="connsiteY47" fmla="*/ 150290 h 721392"/>
                  <a:gd name="connsiteX48" fmla="*/ 60089 w 270502"/>
                  <a:gd name="connsiteY48" fmla="*/ 75145 h 721392"/>
                  <a:gd name="connsiteX49" fmla="*/ 135234 w 270502"/>
                  <a:gd name="connsiteY49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03371 w 270502"/>
                  <a:gd name="connsiteY40" fmla="*/ 107010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4 w 270502"/>
                  <a:gd name="connsiteY44" fmla="*/ 0 h 721392"/>
                  <a:gd name="connsiteX45" fmla="*/ 210379 w 270502"/>
                  <a:gd name="connsiteY45" fmla="*/ 75145 h 721392"/>
                  <a:gd name="connsiteX46" fmla="*/ 135234 w 270502"/>
                  <a:gd name="connsiteY46" fmla="*/ 150290 h 721392"/>
                  <a:gd name="connsiteX47" fmla="*/ 60089 w 270502"/>
                  <a:gd name="connsiteY47" fmla="*/ 75145 h 721392"/>
                  <a:gd name="connsiteX48" fmla="*/ 135234 w 270502"/>
                  <a:gd name="connsiteY48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120232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35234 w 270502"/>
                  <a:gd name="connsiteY43" fmla="*/ 0 h 721392"/>
                  <a:gd name="connsiteX44" fmla="*/ 210379 w 270502"/>
                  <a:gd name="connsiteY44" fmla="*/ 75145 h 721392"/>
                  <a:gd name="connsiteX45" fmla="*/ 135234 w 270502"/>
                  <a:gd name="connsiteY45" fmla="*/ 150290 h 721392"/>
                  <a:gd name="connsiteX46" fmla="*/ 60089 w 270502"/>
                  <a:gd name="connsiteY46" fmla="*/ 75145 h 721392"/>
                  <a:gd name="connsiteX47" fmla="*/ 135234 w 270502"/>
                  <a:gd name="connsiteY47" fmla="*/ 0 h 721392"/>
                  <a:gd name="connsiteX0" fmla="*/ 35142 w 270502"/>
                  <a:gd name="connsiteY0" fmla="*/ 447684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5 w 270502"/>
                  <a:gd name="connsiteY39" fmla="*/ 120232 h 721392"/>
                  <a:gd name="connsiteX40" fmla="*/ 135234 w 270502"/>
                  <a:gd name="connsiteY40" fmla="*/ 120232 h 721392"/>
                  <a:gd name="connsiteX41" fmla="*/ 135235 w 270502"/>
                  <a:gd name="connsiteY41" fmla="*/ 120232 h 721392"/>
                  <a:gd name="connsiteX42" fmla="*/ 135234 w 270502"/>
                  <a:gd name="connsiteY42" fmla="*/ 0 h 721392"/>
                  <a:gd name="connsiteX43" fmla="*/ 210379 w 270502"/>
                  <a:gd name="connsiteY43" fmla="*/ 75145 h 721392"/>
                  <a:gd name="connsiteX44" fmla="*/ 135234 w 270502"/>
                  <a:gd name="connsiteY44" fmla="*/ 150290 h 721392"/>
                  <a:gd name="connsiteX45" fmla="*/ 60089 w 270502"/>
                  <a:gd name="connsiteY45" fmla="*/ 75145 h 721392"/>
                  <a:gd name="connsiteX46" fmla="*/ 135234 w 270502"/>
                  <a:gd name="connsiteY46" fmla="*/ 0 h 721392"/>
                  <a:gd name="connsiteX0" fmla="*/ 35142 w 270502"/>
                  <a:gd name="connsiteY0" fmla="*/ 447684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35142 w 270502"/>
                  <a:gd name="connsiteY22" fmla="*/ 447684 h 721392"/>
                  <a:gd name="connsiteX23" fmla="*/ 96852 w 270502"/>
                  <a:gd name="connsiteY23" fmla="*/ 180349 h 721392"/>
                  <a:gd name="connsiteX24" fmla="*/ 173589 w 270502"/>
                  <a:gd name="connsiteY24" fmla="*/ 180349 h 721392"/>
                  <a:gd name="connsiteX25" fmla="*/ 250238 w 270502"/>
                  <a:gd name="connsiteY25" fmla="*/ 253359 h 721392"/>
                  <a:gd name="connsiteX26" fmla="*/ 270166 w 270502"/>
                  <a:gd name="connsiteY26" fmla="*/ 427937 h 721392"/>
                  <a:gd name="connsiteX27" fmla="*/ 257782 w 270502"/>
                  <a:gd name="connsiteY27" fmla="*/ 467703 h 721392"/>
                  <a:gd name="connsiteX28" fmla="*/ 226913 w 270502"/>
                  <a:gd name="connsiteY28" fmla="*/ 482882 h 721392"/>
                  <a:gd name="connsiteX29" fmla="*/ 210320 w 270502"/>
                  <a:gd name="connsiteY29" fmla="*/ 707475 h 721392"/>
                  <a:gd name="connsiteX30" fmla="*/ 195351 w 270502"/>
                  <a:gd name="connsiteY30" fmla="*/ 721392 h 721392"/>
                  <a:gd name="connsiteX31" fmla="*/ 75119 w 270502"/>
                  <a:gd name="connsiteY31" fmla="*/ 721392 h 721392"/>
                  <a:gd name="connsiteX32" fmla="*/ 60151 w 270502"/>
                  <a:gd name="connsiteY32" fmla="*/ 707475 h 721392"/>
                  <a:gd name="connsiteX33" fmla="*/ 43558 w 270502"/>
                  <a:gd name="connsiteY33" fmla="*/ 482882 h 721392"/>
                  <a:gd name="connsiteX34" fmla="*/ 12689 w 270502"/>
                  <a:gd name="connsiteY34" fmla="*/ 467703 h 721392"/>
                  <a:gd name="connsiteX35" fmla="*/ 335 w 270502"/>
                  <a:gd name="connsiteY35" fmla="*/ 427937 h 721392"/>
                  <a:gd name="connsiteX36" fmla="*/ 20264 w 270502"/>
                  <a:gd name="connsiteY36" fmla="*/ 253359 h 721392"/>
                  <a:gd name="connsiteX37" fmla="*/ 96852 w 270502"/>
                  <a:gd name="connsiteY37" fmla="*/ 180349 h 721392"/>
                  <a:gd name="connsiteX38" fmla="*/ 135235 w 270502"/>
                  <a:gd name="connsiteY38" fmla="*/ 120232 h 721392"/>
                  <a:gd name="connsiteX39" fmla="*/ 135234 w 270502"/>
                  <a:gd name="connsiteY39" fmla="*/ 120232 h 721392"/>
                  <a:gd name="connsiteX40" fmla="*/ 135235 w 270502"/>
                  <a:gd name="connsiteY40" fmla="*/ 120232 h 721392"/>
                  <a:gd name="connsiteX41" fmla="*/ 135234 w 270502"/>
                  <a:gd name="connsiteY41" fmla="*/ 0 h 721392"/>
                  <a:gd name="connsiteX42" fmla="*/ 210379 w 270502"/>
                  <a:gd name="connsiteY42" fmla="*/ 75145 h 721392"/>
                  <a:gd name="connsiteX43" fmla="*/ 135234 w 270502"/>
                  <a:gd name="connsiteY43" fmla="*/ 150290 h 721392"/>
                  <a:gd name="connsiteX44" fmla="*/ 60089 w 270502"/>
                  <a:gd name="connsiteY44" fmla="*/ 75145 h 721392"/>
                  <a:gd name="connsiteX45" fmla="*/ 135234 w 270502"/>
                  <a:gd name="connsiteY45" fmla="*/ 0 h 721392"/>
                  <a:gd name="connsiteX0" fmla="*/ 46144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96852 w 270502"/>
                  <a:gd name="connsiteY22" fmla="*/ 180349 h 721392"/>
                  <a:gd name="connsiteX23" fmla="*/ 173589 w 270502"/>
                  <a:gd name="connsiteY23" fmla="*/ 180349 h 721392"/>
                  <a:gd name="connsiteX24" fmla="*/ 250238 w 270502"/>
                  <a:gd name="connsiteY24" fmla="*/ 253359 h 721392"/>
                  <a:gd name="connsiteX25" fmla="*/ 270166 w 270502"/>
                  <a:gd name="connsiteY25" fmla="*/ 427937 h 721392"/>
                  <a:gd name="connsiteX26" fmla="*/ 257782 w 270502"/>
                  <a:gd name="connsiteY26" fmla="*/ 467703 h 721392"/>
                  <a:gd name="connsiteX27" fmla="*/ 226913 w 270502"/>
                  <a:gd name="connsiteY27" fmla="*/ 482882 h 721392"/>
                  <a:gd name="connsiteX28" fmla="*/ 210320 w 270502"/>
                  <a:gd name="connsiteY28" fmla="*/ 707475 h 721392"/>
                  <a:gd name="connsiteX29" fmla="*/ 195351 w 270502"/>
                  <a:gd name="connsiteY29" fmla="*/ 721392 h 721392"/>
                  <a:gd name="connsiteX30" fmla="*/ 75119 w 270502"/>
                  <a:gd name="connsiteY30" fmla="*/ 721392 h 721392"/>
                  <a:gd name="connsiteX31" fmla="*/ 60151 w 270502"/>
                  <a:gd name="connsiteY31" fmla="*/ 707475 h 721392"/>
                  <a:gd name="connsiteX32" fmla="*/ 43558 w 270502"/>
                  <a:gd name="connsiteY32" fmla="*/ 482882 h 721392"/>
                  <a:gd name="connsiteX33" fmla="*/ 12689 w 270502"/>
                  <a:gd name="connsiteY33" fmla="*/ 467703 h 721392"/>
                  <a:gd name="connsiteX34" fmla="*/ 335 w 270502"/>
                  <a:gd name="connsiteY34" fmla="*/ 427937 h 721392"/>
                  <a:gd name="connsiteX35" fmla="*/ 20264 w 270502"/>
                  <a:gd name="connsiteY35" fmla="*/ 253359 h 721392"/>
                  <a:gd name="connsiteX36" fmla="*/ 96852 w 270502"/>
                  <a:gd name="connsiteY36" fmla="*/ 180349 h 721392"/>
                  <a:gd name="connsiteX37" fmla="*/ 135235 w 270502"/>
                  <a:gd name="connsiteY37" fmla="*/ 120232 h 721392"/>
                  <a:gd name="connsiteX38" fmla="*/ 135234 w 270502"/>
                  <a:gd name="connsiteY38" fmla="*/ 120232 h 721392"/>
                  <a:gd name="connsiteX39" fmla="*/ 135235 w 270502"/>
                  <a:gd name="connsiteY39" fmla="*/ 120232 h 721392"/>
                  <a:gd name="connsiteX40" fmla="*/ 135234 w 270502"/>
                  <a:gd name="connsiteY40" fmla="*/ 0 h 721392"/>
                  <a:gd name="connsiteX41" fmla="*/ 210379 w 270502"/>
                  <a:gd name="connsiteY41" fmla="*/ 75145 h 721392"/>
                  <a:gd name="connsiteX42" fmla="*/ 135234 w 270502"/>
                  <a:gd name="connsiteY42" fmla="*/ 150290 h 721392"/>
                  <a:gd name="connsiteX43" fmla="*/ 60089 w 270502"/>
                  <a:gd name="connsiteY43" fmla="*/ 75145 h 721392"/>
                  <a:gd name="connsiteX44" fmla="*/ 135234 w 270502"/>
                  <a:gd name="connsiteY44" fmla="*/ 0 h 721392"/>
                  <a:gd name="connsiteX0" fmla="*/ 57565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96852 w 270502"/>
                  <a:gd name="connsiteY21" fmla="*/ 180349 h 721392"/>
                  <a:gd name="connsiteX22" fmla="*/ 173589 w 270502"/>
                  <a:gd name="connsiteY22" fmla="*/ 180349 h 721392"/>
                  <a:gd name="connsiteX23" fmla="*/ 250238 w 270502"/>
                  <a:gd name="connsiteY23" fmla="*/ 253359 h 721392"/>
                  <a:gd name="connsiteX24" fmla="*/ 270166 w 270502"/>
                  <a:gd name="connsiteY24" fmla="*/ 427937 h 721392"/>
                  <a:gd name="connsiteX25" fmla="*/ 257782 w 270502"/>
                  <a:gd name="connsiteY25" fmla="*/ 467703 h 721392"/>
                  <a:gd name="connsiteX26" fmla="*/ 226913 w 270502"/>
                  <a:gd name="connsiteY26" fmla="*/ 482882 h 721392"/>
                  <a:gd name="connsiteX27" fmla="*/ 210320 w 270502"/>
                  <a:gd name="connsiteY27" fmla="*/ 707475 h 721392"/>
                  <a:gd name="connsiteX28" fmla="*/ 195351 w 270502"/>
                  <a:gd name="connsiteY28" fmla="*/ 721392 h 721392"/>
                  <a:gd name="connsiteX29" fmla="*/ 75119 w 270502"/>
                  <a:gd name="connsiteY29" fmla="*/ 721392 h 721392"/>
                  <a:gd name="connsiteX30" fmla="*/ 60151 w 270502"/>
                  <a:gd name="connsiteY30" fmla="*/ 707475 h 721392"/>
                  <a:gd name="connsiteX31" fmla="*/ 43558 w 270502"/>
                  <a:gd name="connsiteY31" fmla="*/ 482882 h 721392"/>
                  <a:gd name="connsiteX32" fmla="*/ 12689 w 270502"/>
                  <a:gd name="connsiteY32" fmla="*/ 467703 h 721392"/>
                  <a:gd name="connsiteX33" fmla="*/ 335 w 270502"/>
                  <a:gd name="connsiteY33" fmla="*/ 427937 h 721392"/>
                  <a:gd name="connsiteX34" fmla="*/ 20264 w 270502"/>
                  <a:gd name="connsiteY34" fmla="*/ 253359 h 721392"/>
                  <a:gd name="connsiteX35" fmla="*/ 96852 w 270502"/>
                  <a:gd name="connsiteY35" fmla="*/ 180349 h 721392"/>
                  <a:gd name="connsiteX36" fmla="*/ 135235 w 270502"/>
                  <a:gd name="connsiteY36" fmla="*/ 120232 h 721392"/>
                  <a:gd name="connsiteX37" fmla="*/ 135234 w 270502"/>
                  <a:gd name="connsiteY37" fmla="*/ 120232 h 721392"/>
                  <a:gd name="connsiteX38" fmla="*/ 135235 w 270502"/>
                  <a:gd name="connsiteY38" fmla="*/ 120232 h 721392"/>
                  <a:gd name="connsiteX39" fmla="*/ 135234 w 270502"/>
                  <a:gd name="connsiteY39" fmla="*/ 0 h 721392"/>
                  <a:gd name="connsiteX40" fmla="*/ 210379 w 270502"/>
                  <a:gd name="connsiteY40" fmla="*/ 75145 h 721392"/>
                  <a:gd name="connsiteX41" fmla="*/ 135234 w 270502"/>
                  <a:gd name="connsiteY41" fmla="*/ 150290 h 721392"/>
                  <a:gd name="connsiteX42" fmla="*/ 60089 w 270502"/>
                  <a:gd name="connsiteY42" fmla="*/ 75145 h 721392"/>
                  <a:gd name="connsiteX43" fmla="*/ 135234 w 270502"/>
                  <a:gd name="connsiteY43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96852 w 270502"/>
                  <a:gd name="connsiteY20" fmla="*/ 180349 h 721392"/>
                  <a:gd name="connsiteX21" fmla="*/ 173589 w 270502"/>
                  <a:gd name="connsiteY21" fmla="*/ 180349 h 721392"/>
                  <a:gd name="connsiteX22" fmla="*/ 250238 w 270502"/>
                  <a:gd name="connsiteY22" fmla="*/ 253359 h 721392"/>
                  <a:gd name="connsiteX23" fmla="*/ 270166 w 270502"/>
                  <a:gd name="connsiteY23" fmla="*/ 427937 h 721392"/>
                  <a:gd name="connsiteX24" fmla="*/ 257782 w 270502"/>
                  <a:gd name="connsiteY24" fmla="*/ 467703 h 721392"/>
                  <a:gd name="connsiteX25" fmla="*/ 226913 w 270502"/>
                  <a:gd name="connsiteY25" fmla="*/ 482882 h 721392"/>
                  <a:gd name="connsiteX26" fmla="*/ 210320 w 270502"/>
                  <a:gd name="connsiteY26" fmla="*/ 707475 h 721392"/>
                  <a:gd name="connsiteX27" fmla="*/ 195351 w 270502"/>
                  <a:gd name="connsiteY27" fmla="*/ 721392 h 721392"/>
                  <a:gd name="connsiteX28" fmla="*/ 75119 w 270502"/>
                  <a:gd name="connsiteY28" fmla="*/ 721392 h 721392"/>
                  <a:gd name="connsiteX29" fmla="*/ 60151 w 270502"/>
                  <a:gd name="connsiteY29" fmla="*/ 707475 h 721392"/>
                  <a:gd name="connsiteX30" fmla="*/ 43558 w 270502"/>
                  <a:gd name="connsiteY30" fmla="*/ 482882 h 721392"/>
                  <a:gd name="connsiteX31" fmla="*/ 12689 w 270502"/>
                  <a:gd name="connsiteY31" fmla="*/ 467703 h 721392"/>
                  <a:gd name="connsiteX32" fmla="*/ 335 w 270502"/>
                  <a:gd name="connsiteY32" fmla="*/ 427937 h 721392"/>
                  <a:gd name="connsiteX33" fmla="*/ 20264 w 270502"/>
                  <a:gd name="connsiteY33" fmla="*/ 253359 h 721392"/>
                  <a:gd name="connsiteX34" fmla="*/ 96852 w 270502"/>
                  <a:gd name="connsiteY34" fmla="*/ 180349 h 721392"/>
                  <a:gd name="connsiteX35" fmla="*/ 135235 w 270502"/>
                  <a:gd name="connsiteY35" fmla="*/ 120232 h 721392"/>
                  <a:gd name="connsiteX36" fmla="*/ 135234 w 270502"/>
                  <a:gd name="connsiteY36" fmla="*/ 120232 h 721392"/>
                  <a:gd name="connsiteX37" fmla="*/ 135235 w 270502"/>
                  <a:gd name="connsiteY37" fmla="*/ 120232 h 721392"/>
                  <a:gd name="connsiteX38" fmla="*/ 135234 w 270502"/>
                  <a:gd name="connsiteY38" fmla="*/ 0 h 721392"/>
                  <a:gd name="connsiteX39" fmla="*/ 210379 w 270502"/>
                  <a:gd name="connsiteY39" fmla="*/ 75145 h 721392"/>
                  <a:gd name="connsiteX40" fmla="*/ 135234 w 270502"/>
                  <a:gd name="connsiteY40" fmla="*/ 150290 h 721392"/>
                  <a:gd name="connsiteX41" fmla="*/ 60089 w 270502"/>
                  <a:gd name="connsiteY41" fmla="*/ 75145 h 721392"/>
                  <a:gd name="connsiteX42" fmla="*/ 135234 w 270502"/>
                  <a:gd name="connsiteY42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57565 w 270502"/>
                  <a:gd name="connsiteY2" fmla="*/ 452884 h 721392"/>
                  <a:gd name="connsiteX3" fmla="*/ 72565 w 270502"/>
                  <a:gd name="connsiteY3" fmla="*/ 466801 h 721392"/>
                  <a:gd name="connsiteX4" fmla="*/ 89097 w 270502"/>
                  <a:gd name="connsiteY4" fmla="*/ 691334 h 721392"/>
                  <a:gd name="connsiteX5" fmla="*/ 181404 w 270502"/>
                  <a:gd name="connsiteY5" fmla="*/ 691334 h 721392"/>
                  <a:gd name="connsiteX6" fmla="*/ 197967 w 270502"/>
                  <a:gd name="connsiteY6" fmla="*/ 466801 h 721392"/>
                  <a:gd name="connsiteX7" fmla="*/ 212965 w 270502"/>
                  <a:gd name="connsiteY7" fmla="*/ 452884 h 721392"/>
                  <a:gd name="connsiteX8" fmla="*/ 224418 w 270502"/>
                  <a:gd name="connsiteY8" fmla="*/ 452884 h 721392"/>
                  <a:gd name="connsiteX9" fmla="*/ 235419 w 270502"/>
                  <a:gd name="connsiteY9" fmla="*/ 447685 h 721392"/>
                  <a:gd name="connsiteX10" fmla="*/ 240348 w 270502"/>
                  <a:gd name="connsiteY10" fmla="*/ 431333 h 721392"/>
                  <a:gd name="connsiteX11" fmla="*/ 240348 w 270502"/>
                  <a:gd name="connsiteY11" fmla="*/ 431332 h 721392"/>
                  <a:gd name="connsiteX12" fmla="*/ 235419 w 270502"/>
                  <a:gd name="connsiteY12" fmla="*/ 447684 h 721392"/>
                  <a:gd name="connsiteX13" fmla="*/ 224418 w 270502"/>
                  <a:gd name="connsiteY13" fmla="*/ 452883 h 721392"/>
                  <a:gd name="connsiteX14" fmla="*/ 212965 w 270502"/>
                  <a:gd name="connsiteY14" fmla="*/ 452883 h 721392"/>
                  <a:gd name="connsiteX15" fmla="*/ 197967 w 270502"/>
                  <a:gd name="connsiteY15" fmla="*/ 466800 h 721392"/>
                  <a:gd name="connsiteX16" fmla="*/ 181404 w 270502"/>
                  <a:gd name="connsiteY16" fmla="*/ 691333 h 721392"/>
                  <a:gd name="connsiteX17" fmla="*/ 89097 w 270502"/>
                  <a:gd name="connsiteY17" fmla="*/ 691333 h 721392"/>
                  <a:gd name="connsiteX18" fmla="*/ 72565 w 270502"/>
                  <a:gd name="connsiteY18" fmla="*/ 466800 h 721392"/>
                  <a:gd name="connsiteX19" fmla="*/ 96852 w 270502"/>
                  <a:gd name="connsiteY19" fmla="*/ 180349 h 721392"/>
                  <a:gd name="connsiteX20" fmla="*/ 173589 w 270502"/>
                  <a:gd name="connsiteY20" fmla="*/ 180349 h 721392"/>
                  <a:gd name="connsiteX21" fmla="*/ 250238 w 270502"/>
                  <a:gd name="connsiteY21" fmla="*/ 253359 h 721392"/>
                  <a:gd name="connsiteX22" fmla="*/ 270166 w 270502"/>
                  <a:gd name="connsiteY22" fmla="*/ 427937 h 721392"/>
                  <a:gd name="connsiteX23" fmla="*/ 257782 w 270502"/>
                  <a:gd name="connsiteY23" fmla="*/ 467703 h 721392"/>
                  <a:gd name="connsiteX24" fmla="*/ 226913 w 270502"/>
                  <a:gd name="connsiteY24" fmla="*/ 482882 h 721392"/>
                  <a:gd name="connsiteX25" fmla="*/ 210320 w 270502"/>
                  <a:gd name="connsiteY25" fmla="*/ 707475 h 721392"/>
                  <a:gd name="connsiteX26" fmla="*/ 195351 w 270502"/>
                  <a:gd name="connsiteY26" fmla="*/ 721392 h 721392"/>
                  <a:gd name="connsiteX27" fmla="*/ 75119 w 270502"/>
                  <a:gd name="connsiteY27" fmla="*/ 721392 h 721392"/>
                  <a:gd name="connsiteX28" fmla="*/ 60151 w 270502"/>
                  <a:gd name="connsiteY28" fmla="*/ 707475 h 721392"/>
                  <a:gd name="connsiteX29" fmla="*/ 43558 w 270502"/>
                  <a:gd name="connsiteY29" fmla="*/ 482882 h 721392"/>
                  <a:gd name="connsiteX30" fmla="*/ 12689 w 270502"/>
                  <a:gd name="connsiteY30" fmla="*/ 467703 h 721392"/>
                  <a:gd name="connsiteX31" fmla="*/ 335 w 270502"/>
                  <a:gd name="connsiteY31" fmla="*/ 427937 h 721392"/>
                  <a:gd name="connsiteX32" fmla="*/ 20264 w 270502"/>
                  <a:gd name="connsiteY32" fmla="*/ 253359 h 721392"/>
                  <a:gd name="connsiteX33" fmla="*/ 96852 w 270502"/>
                  <a:gd name="connsiteY33" fmla="*/ 180349 h 721392"/>
                  <a:gd name="connsiteX34" fmla="*/ 135235 w 270502"/>
                  <a:gd name="connsiteY34" fmla="*/ 120232 h 721392"/>
                  <a:gd name="connsiteX35" fmla="*/ 135234 w 270502"/>
                  <a:gd name="connsiteY35" fmla="*/ 120232 h 721392"/>
                  <a:gd name="connsiteX36" fmla="*/ 135235 w 270502"/>
                  <a:gd name="connsiteY36" fmla="*/ 120232 h 721392"/>
                  <a:gd name="connsiteX37" fmla="*/ 135234 w 270502"/>
                  <a:gd name="connsiteY37" fmla="*/ 0 h 721392"/>
                  <a:gd name="connsiteX38" fmla="*/ 210379 w 270502"/>
                  <a:gd name="connsiteY38" fmla="*/ 75145 h 721392"/>
                  <a:gd name="connsiteX39" fmla="*/ 135234 w 270502"/>
                  <a:gd name="connsiteY39" fmla="*/ 150290 h 721392"/>
                  <a:gd name="connsiteX40" fmla="*/ 60089 w 270502"/>
                  <a:gd name="connsiteY40" fmla="*/ 75145 h 721392"/>
                  <a:gd name="connsiteX41" fmla="*/ 135234 w 270502"/>
                  <a:gd name="connsiteY41" fmla="*/ 0 h 721392"/>
                  <a:gd name="connsiteX0" fmla="*/ 72565 w 270502"/>
                  <a:gd name="connsiteY0" fmla="*/ 466800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72565 w 270502"/>
                  <a:gd name="connsiteY17" fmla="*/ 466800 h 721392"/>
                  <a:gd name="connsiteX18" fmla="*/ 96852 w 270502"/>
                  <a:gd name="connsiteY18" fmla="*/ 180349 h 721392"/>
                  <a:gd name="connsiteX19" fmla="*/ 173589 w 270502"/>
                  <a:gd name="connsiteY19" fmla="*/ 180349 h 721392"/>
                  <a:gd name="connsiteX20" fmla="*/ 250238 w 270502"/>
                  <a:gd name="connsiteY20" fmla="*/ 253359 h 721392"/>
                  <a:gd name="connsiteX21" fmla="*/ 270166 w 270502"/>
                  <a:gd name="connsiteY21" fmla="*/ 427937 h 721392"/>
                  <a:gd name="connsiteX22" fmla="*/ 257782 w 270502"/>
                  <a:gd name="connsiteY22" fmla="*/ 467703 h 721392"/>
                  <a:gd name="connsiteX23" fmla="*/ 226913 w 270502"/>
                  <a:gd name="connsiteY23" fmla="*/ 482882 h 721392"/>
                  <a:gd name="connsiteX24" fmla="*/ 210320 w 270502"/>
                  <a:gd name="connsiteY24" fmla="*/ 707475 h 721392"/>
                  <a:gd name="connsiteX25" fmla="*/ 195351 w 270502"/>
                  <a:gd name="connsiteY25" fmla="*/ 721392 h 721392"/>
                  <a:gd name="connsiteX26" fmla="*/ 75119 w 270502"/>
                  <a:gd name="connsiteY26" fmla="*/ 721392 h 721392"/>
                  <a:gd name="connsiteX27" fmla="*/ 60151 w 270502"/>
                  <a:gd name="connsiteY27" fmla="*/ 707475 h 721392"/>
                  <a:gd name="connsiteX28" fmla="*/ 43558 w 270502"/>
                  <a:gd name="connsiteY28" fmla="*/ 482882 h 721392"/>
                  <a:gd name="connsiteX29" fmla="*/ 12689 w 270502"/>
                  <a:gd name="connsiteY29" fmla="*/ 467703 h 721392"/>
                  <a:gd name="connsiteX30" fmla="*/ 335 w 270502"/>
                  <a:gd name="connsiteY30" fmla="*/ 427937 h 721392"/>
                  <a:gd name="connsiteX31" fmla="*/ 20264 w 270502"/>
                  <a:gd name="connsiteY31" fmla="*/ 253359 h 721392"/>
                  <a:gd name="connsiteX32" fmla="*/ 96852 w 270502"/>
                  <a:gd name="connsiteY32" fmla="*/ 180349 h 721392"/>
                  <a:gd name="connsiteX33" fmla="*/ 135235 w 270502"/>
                  <a:gd name="connsiteY33" fmla="*/ 120232 h 721392"/>
                  <a:gd name="connsiteX34" fmla="*/ 135234 w 270502"/>
                  <a:gd name="connsiteY34" fmla="*/ 120232 h 721392"/>
                  <a:gd name="connsiteX35" fmla="*/ 135235 w 270502"/>
                  <a:gd name="connsiteY35" fmla="*/ 120232 h 721392"/>
                  <a:gd name="connsiteX36" fmla="*/ 135234 w 270502"/>
                  <a:gd name="connsiteY36" fmla="*/ 0 h 721392"/>
                  <a:gd name="connsiteX37" fmla="*/ 210379 w 270502"/>
                  <a:gd name="connsiteY37" fmla="*/ 75145 h 721392"/>
                  <a:gd name="connsiteX38" fmla="*/ 135234 w 270502"/>
                  <a:gd name="connsiteY38" fmla="*/ 150290 h 721392"/>
                  <a:gd name="connsiteX39" fmla="*/ 60089 w 270502"/>
                  <a:gd name="connsiteY39" fmla="*/ 75145 h 721392"/>
                  <a:gd name="connsiteX40" fmla="*/ 135234 w 270502"/>
                  <a:gd name="connsiteY40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96852 w 270502"/>
                  <a:gd name="connsiteY17" fmla="*/ 180349 h 721392"/>
                  <a:gd name="connsiteX18" fmla="*/ 173589 w 270502"/>
                  <a:gd name="connsiteY18" fmla="*/ 180349 h 721392"/>
                  <a:gd name="connsiteX19" fmla="*/ 250238 w 270502"/>
                  <a:gd name="connsiteY19" fmla="*/ 253359 h 721392"/>
                  <a:gd name="connsiteX20" fmla="*/ 270166 w 270502"/>
                  <a:gd name="connsiteY20" fmla="*/ 427937 h 721392"/>
                  <a:gd name="connsiteX21" fmla="*/ 257782 w 270502"/>
                  <a:gd name="connsiteY21" fmla="*/ 467703 h 721392"/>
                  <a:gd name="connsiteX22" fmla="*/ 226913 w 270502"/>
                  <a:gd name="connsiteY22" fmla="*/ 482882 h 721392"/>
                  <a:gd name="connsiteX23" fmla="*/ 210320 w 270502"/>
                  <a:gd name="connsiteY23" fmla="*/ 707475 h 721392"/>
                  <a:gd name="connsiteX24" fmla="*/ 195351 w 270502"/>
                  <a:gd name="connsiteY24" fmla="*/ 721392 h 721392"/>
                  <a:gd name="connsiteX25" fmla="*/ 75119 w 270502"/>
                  <a:gd name="connsiteY25" fmla="*/ 721392 h 721392"/>
                  <a:gd name="connsiteX26" fmla="*/ 60151 w 270502"/>
                  <a:gd name="connsiteY26" fmla="*/ 707475 h 721392"/>
                  <a:gd name="connsiteX27" fmla="*/ 43558 w 270502"/>
                  <a:gd name="connsiteY27" fmla="*/ 482882 h 721392"/>
                  <a:gd name="connsiteX28" fmla="*/ 12689 w 270502"/>
                  <a:gd name="connsiteY28" fmla="*/ 467703 h 721392"/>
                  <a:gd name="connsiteX29" fmla="*/ 335 w 270502"/>
                  <a:gd name="connsiteY29" fmla="*/ 427937 h 721392"/>
                  <a:gd name="connsiteX30" fmla="*/ 20264 w 270502"/>
                  <a:gd name="connsiteY30" fmla="*/ 253359 h 721392"/>
                  <a:gd name="connsiteX31" fmla="*/ 96852 w 270502"/>
                  <a:gd name="connsiteY31" fmla="*/ 180349 h 721392"/>
                  <a:gd name="connsiteX32" fmla="*/ 135235 w 270502"/>
                  <a:gd name="connsiteY32" fmla="*/ 120232 h 721392"/>
                  <a:gd name="connsiteX33" fmla="*/ 135234 w 270502"/>
                  <a:gd name="connsiteY33" fmla="*/ 120232 h 721392"/>
                  <a:gd name="connsiteX34" fmla="*/ 135235 w 270502"/>
                  <a:gd name="connsiteY34" fmla="*/ 120232 h 721392"/>
                  <a:gd name="connsiteX35" fmla="*/ 135234 w 270502"/>
                  <a:gd name="connsiteY35" fmla="*/ 0 h 721392"/>
                  <a:gd name="connsiteX36" fmla="*/ 210379 w 270502"/>
                  <a:gd name="connsiteY36" fmla="*/ 75145 h 721392"/>
                  <a:gd name="connsiteX37" fmla="*/ 135234 w 270502"/>
                  <a:gd name="connsiteY37" fmla="*/ 150290 h 721392"/>
                  <a:gd name="connsiteX38" fmla="*/ 60089 w 270502"/>
                  <a:gd name="connsiteY38" fmla="*/ 75145 h 721392"/>
                  <a:gd name="connsiteX39" fmla="*/ 135234 w 270502"/>
                  <a:gd name="connsiteY39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89097 w 270502"/>
                  <a:gd name="connsiteY2" fmla="*/ 691334 h 721392"/>
                  <a:gd name="connsiteX3" fmla="*/ 181404 w 270502"/>
                  <a:gd name="connsiteY3" fmla="*/ 691334 h 721392"/>
                  <a:gd name="connsiteX4" fmla="*/ 197967 w 270502"/>
                  <a:gd name="connsiteY4" fmla="*/ 466801 h 721392"/>
                  <a:gd name="connsiteX5" fmla="*/ 212965 w 270502"/>
                  <a:gd name="connsiteY5" fmla="*/ 452884 h 721392"/>
                  <a:gd name="connsiteX6" fmla="*/ 224418 w 270502"/>
                  <a:gd name="connsiteY6" fmla="*/ 452884 h 721392"/>
                  <a:gd name="connsiteX7" fmla="*/ 235419 w 270502"/>
                  <a:gd name="connsiteY7" fmla="*/ 447685 h 721392"/>
                  <a:gd name="connsiteX8" fmla="*/ 240348 w 270502"/>
                  <a:gd name="connsiteY8" fmla="*/ 431333 h 721392"/>
                  <a:gd name="connsiteX9" fmla="*/ 240348 w 270502"/>
                  <a:gd name="connsiteY9" fmla="*/ 431332 h 721392"/>
                  <a:gd name="connsiteX10" fmla="*/ 235419 w 270502"/>
                  <a:gd name="connsiteY10" fmla="*/ 447684 h 721392"/>
                  <a:gd name="connsiteX11" fmla="*/ 224418 w 270502"/>
                  <a:gd name="connsiteY11" fmla="*/ 452883 h 721392"/>
                  <a:gd name="connsiteX12" fmla="*/ 212965 w 270502"/>
                  <a:gd name="connsiteY12" fmla="*/ 452883 h 721392"/>
                  <a:gd name="connsiteX13" fmla="*/ 197967 w 270502"/>
                  <a:gd name="connsiteY13" fmla="*/ 466800 h 721392"/>
                  <a:gd name="connsiteX14" fmla="*/ 181404 w 270502"/>
                  <a:gd name="connsiteY14" fmla="*/ 691333 h 721392"/>
                  <a:gd name="connsiteX15" fmla="*/ 89097 w 270502"/>
                  <a:gd name="connsiteY15" fmla="*/ 691333 h 721392"/>
                  <a:gd name="connsiteX16" fmla="*/ 96852 w 270502"/>
                  <a:gd name="connsiteY16" fmla="*/ 180349 h 721392"/>
                  <a:gd name="connsiteX17" fmla="*/ 173589 w 270502"/>
                  <a:gd name="connsiteY17" fmla="*/ 180349 h 721392"/>
                  <a:gd name="connsiteX18" fmla="*/ 250238 w 270502"/>
                  <a:gd name="connsiteY18" fmla="*/ 253359 h 721392"/>
                  <a:gd name="connsiteX19" fmla="*/ 270166 w 270502"/>
                  <a:gd name="connsiteY19" fmla="*/ 427937 h 721392"/>
                  <a:gd name="connsiteX20" fmla="*/ 257782 w 270502"/>
                  <a:gd name="connsiteY20" fmla="*/ 467703 h 721392"/>
                  <a:gd name="connsiteX21" fmla="*/ 226913 w 270502"/>
                  <a:gd name="connsiteY21" fmla="*/ 482882 h 721392"/>
                  <a:gd name="connsiteX22" fmla="*/ 210320 w 270502"/>
                  <a:gd name="connsiteY22" fmla="*/ 707475 h 721392"/>
                  <a:gd name="connsiteX23" fmla="*/ 195351 w 270502"/>
                  <a:gd name="connsiteY23" fmla="*/ 721392 h 721392"/>
                  <a:gd name="connsiteX24" fmla="*/ 75119 w 270502"/>
                  <a:gd name="connsiteY24" fmla="*/ 721392 h 721392"/>
                  <a:gd name="connsiteX25" fmla="*/ 60151 w 270502"/>
                  <a:gd name="connsiteY25" fmla="*/ 707475 h 721392"/>
                  <a:gd name="connsiteX26" fmla="*/ 43558 w 270502"/>
                  <a:gd name="connsiteY26" fmla="*/ 482882 h 721392"/>
                  <a:gd name="connsiteX27" fmla="*/ 12689 w 270502"/>
                  <a:gd name="connsiteY27" fmla="*/ 467703 h 721392"/>
                  <a:gd name="connsiteX28" fmla="*/ 335 w 270502"/>
                  <a:gd name="connsiteY28" fmla="*/ 427937 h 721392"/>
                  <a:gd name="connsiteX29" fmla="*/ 20264 w 270502"/>
                  <a:gd name="connsiteY29" fmla="*/ 253359 h 721392"/>
                  <a:gd name="connsiteX30" fmla="*/ 96852 w 270502"/>
                  <a:gd name="connsiteY30" fmla="*/ 180349 h 721392"/>
                  <a:gd name="connsiteX31" fmla="*/ 135235 w 270502"/>
                  <a:gd name="connsiteY31" fmla="*/ 120232 h 721392"/>
                  <a:gd name="connsiteX32" fmla="*/ 135234 w 270502"/>
                  <a:gd name="connsiteY32" fmla="*/ 120232 h 721392"/>
                  <a:gd name="connsiteX33" fmla="*/ 135235 w 270502"/>
                  <a:gd name="connsiteY33" fmla="*/ 120232 h 721392"/>
                  <a:gd name="connsiteX34" fmla="*/ 135234 w 270502"/>
                  <a:gd name="connsiteY34" fmla="*/ 0 h 721392"/>
                  <a:gd name="connsiteX35" fmla="*/ 210379 w 270502"/>
                  <a:gd name="connsiteY35" fmla="*/ 75145 h 721392"/>
                  <a:gd name="connsiteX36" fmla="*/ 135234 w 270502"/>
                  <a:gd name="connsiteY36" fmla="*/ 150290 h 721392"/>
                  <a:gd name="connsiteX37" fmla="*/ 60089 w 270502"/>
                  <a:gd name="connsiteY37" fmla="*/ 75145 h 721392"/>
                  <a:gd name="connsiteX38" fmla="*/ 135234 w 270502"/>
                  <a:gd name="connsiteY3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97967 w 270502"/>
                  <a:gd name="connsiteY12" fmla="*/ 466800 h 721392"/>
                  <a:gd name="connsiteX13" fmla="*/ 181404 w 270502"/>
                  <a:gd name="connsiteY13" fmla="*/ 691333 h 721392"/>
                  <a:gd name="connsiteX14" fmla="*/ 89097 w 270502"/>
                  <a:gd name="connsiteY14" fmla="*/ 691333 h 721392"/>
                  <a:gd name="connsiteX15" fmla="*/ 96852 w 270502"/>
                  <a:gd name="connsiteY15" fmla="*/ 180349 h 721392"/>
                  <a:gd name="connsiteX16" fmla="*/ 173589 w 270502"/>
                  <a:gd name="connsiteY16" fmla="*/ 180349 h 721392"/>
                  <a:gd name="connsiteX17" fmla="*/ 250238 w 270502"/>
                  <a:gd name="connsiteY17" fmla="*/ 253359 h 721392"/>
                  <a:gd name="connsiteX18" fmla="*/ 270166 w 270502"/>
                  <a:gd name="connsiteY18" fmla="*/ 427937 h 721392"/>
                  <a:gd name="connsiteX19" fmla="*/ 257782 w 270502"/>
                  <a:gd name="connsiteY19" fmla="*/ 467703 h 721392"/>
                  <a:gd name="connsiteX20" fmla="*/ 226913 w 270502"/>
                  <a:gd name="connsiteY20" fmla="*/ 482882 h 721392"/>
                  <a:gd name="connsiteX21" fmla="*/ 210320 w 270502"/>
                  <a:gd name="connsiteY21" fmla="*/ 707475 h 721392"/>
                  <a:gd name="connsiteX22" fmla="*/ 195351 w 270502"/>
                  <a:gd name="connsiteY22" fmla="*/ 721392 h 721392"/>
                  <a:gd name="connsiteX23" fmla="*/ 75119 w 270502"/>
                  <a:gd name="connsiteY23" fmla="*/ 721392 h 721392"/>
                  <a:gd name="connsiteX24" fmla="*/ 60151 w 270502"/>
                  <a:gd name="connsiteY24" fmla="*/ 707475 h 721392"/>
                  <a:gd name="connsiteX25" fmla="*/ 43558 w 270502"/>
                  <a:gd name="connsiteY25" fmla="*/ 482882 h 721392"/>
                  <a:gd name="connsiteX26" fmla="*/ 12689 w 270502"/>
                  <a:gd name="connsiteY26" fmla="*/ 467703 h 721392"/>
                  <a:gd name="connsiteX27" fmla="*/ 335 w 270502"/>
                  <a:gd name="connsiteY27" fmla="*/ 427937 h 721392"/>
                  <a:gd name="connsiteX28" fmla="*/ 20264 w 270502"/>
                  <a:gd name="connsiteY28" fmla="*/ 253359 h 721392"/>
                  <a:gd name="connsiteX29" fmla="*/ 96852 w 270502"/>
                  <a:gd name="connsiteY29" fmla="*/ 180349 h 721392"/>
                  <a:gd name="connsiteX30" fmla="*/ 135235 w 270502"/>
                  <a:gd name="connsiteY30" fmla="*/ 120232 h 721392"/>
                  <a:gd name="connsiteX31" fmla="*/ 135234 w 270502"/>
                  <a:gd name="connsiteY31" fmla="*/ 120232 h 721392"/>
                  <a:gd name="connsiteX32" fmla="*/ 135235 w 270502"/>
                  <a:gd name="connsiteY32" fmla="*/ 120232 h 721392"/>
                  <a:gd name="connsiteX33" fmla="*/ 135234 w 270502"/>
                  <a:gd name="connsiteY33" fmla="*/ 0 h 721392"/>
                  <a:gd name="connsiteX34" fmla="*/ 210379 w 270502"/>
                  <a:gd name="connsiteY34" fmla="*/ 75145 h 721392"/>
                  <a:gd name="connsiteX35" fmla="*/ 135234 w 270502"/>
                  <a:gd name="connsiteY35" fmla="*/ 150290 h 721392"/>
                  <a:gd name="connsiteX36" fmla="*/ 60089 w 270502"/>
                  <a:gd name="connsiteY36" fmla="*/ 75145 h 721392"/>
                  <a:gd name="connsiteX37" fmla="*/ 135234 w 270502"/>
                  <a:gd name="connsiteY3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81404 w 270502"/>
                  <a:gd name="connsiteY12" fmla="*/ 691333 h 721392"/>
                  <a:gd name="connsiteX13" fmla="*/ 89097 w 270502"/>
                  <a:gd name="connsiteY13" fmla="*/ 691333 h 721392"/>
                  <a:gd name="connsiteX14" fmla="*/ 96852 w 270502"/>
                  <a:gd name="connsiteY14" fmla="*/ 180349 h 721392"/>
                  <a:gd name="connsiteX15" fmla="*/ 173589 w 270502"/>
                  <a:gd name="connsiteY15" fmla="*/ 180349 h 721392"/>
                  <a:gd name="connsiteX16" fmla="*/ 250238 w 270502"/>
                  <a:gd name="connsiteY16" fmla="*/ 253359 h 721392"/>
                  <a:gd name="connsiteX17" fmla="*/ 270166 w 270502"/>
                  <a:gd name="connsiteY17" fmla="*/ 427937 h 721392"/>
                  <a:gd name="connsiteX18" fmla="*/ 257782 w 270502"/>
                  <a:gd name="connsiteY18" fmla="*/ 467703 h 721392"/>
                  <a:gd name="connsiteX19" fmla="*/ 226913 w 270502"/>
                  <a:gd name="connsiteY19" fmla="*/ 482882 h 721392"/>
                  <a:gd name="connsiteX20" fmla="*/ 210320 w 270502"/>
                  <a:gd name="connsiteY20" fmla="*/ 707475 h 721392"/>
                  <a:gd name="connsiteX21" fmla="*/ 195351 w 270502"/>
                  <a:gd name="connsiteY21" fmla="*/ 721392 h 721392"/>
                  <a:gd name="connsiteX22" fmla="*/ 75119 w 270502"/>
                  <a:gd name="connsiteY22" fmla="*/ 721392 h 721392"/>
                  <a:gd name="connsiteX23" fmla="*/ 60151 w 270502"/>
                  <a:gd name="connsiteY23" fmla="*/ 707475 h 721392"/>
                  <a:gd name="connsiteX24" fmla="*/ 43558 w 270502"/>
                  <a:gd name="connsiteY24" fmla="*/ 482882 h 721392"/>
                  <a:gd name="connsiteX25" fmla="*/ 12689 w 270502"/>
                  <a:gd name="connsiteY25" fmla="*/ 467703 h 721392"/>
                  <a:gd name="connsiteX26" fmla="*/ 335 w 270502"/>
                  <a:gd name="connsiteY26" fmla="*/ 427937 h 721392"/>
                  <a:gd name="connsiteX27" fmla="*/ 20264 w 270502"/>
                  <a:gd name="connsiteY27" fmla="*/ 253359 h 721392"/>
                  <a:gd name="connsiteX28" fmla="*/ 96852 w 270502"/>
                  <a:gd name="connsiteY28" fmla="*/ 180349 h 721392"/>
                  <a:gd name="connsiteX29" fmla="*/ 135235 w 270502"/>
                  <a:gd name="connsiteY29" fmla="*/ 120232 h 721392"/>
                  <a:gd name="connsiteX30" fmla="*/ 135234 w 270502"/>
                  <a:gd name="connsiteY30" fmla="*/ 120232 h 721392"/>
                  <a:gd name="connsiteX31" fmla="*/ 135235 w 270502"/>
                  <a:gd name="connsiteY31" fmla="*/ 120232 h 721392"/>
                  <a:gd name="connsiteX32" fmla="*/ 135234 w 270502"/>
                  <a:gd name="connsiteY32" fmla="*/ 0 h 721392"/>
                  <a:gd name="connsiteX33" fmla="*/ 210379 w 270502"/>
                  <a:gd name="connsiteY33" fmla="*/ 75145 h 721392"/>
                  <a:gd name="connsiteX34" fmla="*/ 135234 w 270502"/>
                  <a:gd name="connsiteY34" fmla="*/ 150290 h 721392"/>
                  <a:gd name="connsiteX35" fmla="*/ 60089 w 270502"/>
                  <a:gd name="connsiteY35" fmla="*/ 75145 h 721392"/>
                  <a:gd name="connsiteX36" fmla="*/ 135234 w 270502"/>
                  <a:gd name="connsiteY3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181404 w 270502"/>
                  <a:gd name="connsiteY11" fmla="*/ 691333 h 721392"/>
                  <a:gd name="connsiteX12" fmla="*/ 89097 w 270502"/>
                  <a:gd name="connsiteY12" fmla="*/ 691333 h 721392"/>
                  <a:gd name="connsiteX13" fmla="*/ 96852 w 270502"/>
                  <a:gd name="connsiteY13" fmla="*/ 180349 h 721392"/>
                  <a:gd name="connsiteX14" fmla="*/ 173589 w 270502"/>
                  <a:gd name="connsiteY14" fmla="*/ 180349 h 721392"/>
                  <a:gd name="connsiteX15" fmla="*/ 250238 w 270502"/>
                  <a:gd name="connsiteY15" fmla="*/ 253359 h 721392"/>
                  <a:gd name="connsiteX16" fmla="*/ 270166 w 270502"/>
                  <a:gd name="connsiteY16" fmla="*/ 427937 h 721392"/>
                  <a:gd name="connsiteX17" fmla="*/ 257782 w 270502"/>
                  <a:gd name="connsiteY17" fmla="*/ 467703 h 721392"/>
                  <a:gd name="connsiteX18" fmla="*/ 226913 w 270502"/>
                  <a:gd name="connsiteY18" fmla="*/ 482882 h 721392"/>
                  <a:gd name="connsiteX19" fmla="*/ 210320 w 270502"/>
                  <a:gd name="connsiteY19" fmla="*/ 707475 h 721392"/>
                  <a:gd name="connsiteX20" fmla="*/ 195351 w 270502"/>
                  <a:gd name="connsiteY20" fmla="*/ 721392 h 721392"/>
                  <a:gd name="connsiteX21" fmla="*/ 75119 w 270502"/>
                  <a:gd name="connsiteY21" fmla="*/ 721392 h 721392"/>
                  <a:gd name="connsiteX22" fmla="*/ 60151 w 270502"/>
                  <a:gd name="connsiteY22" fmla="*/ 707475 h 721392"/>
                  <a:gd name="connsiteX23" fmla="*/ 43558 w 270502"/>
                  <a:gd name="connsiteY23" fmla="*/ 482882 h 721392"/>
                  <a:gd name="connsiteX24" fmla="*/ 12689 w 270502"/>
                  <a:gd name="connsiteY24" fmla="*/ 467703 h 721392"/>
                  <a:gd name="connsiteX25" fmla="*/ 335 w 270502"/>
                  <a:gd name="connsiteY25" fmla="*/ 427937 h 721392"/>
                  <a:gd name="connsiteX26" fmla="*/ 20264 w 270502"/>
                  <a:gd name="connsiteY26" fmla="*/ 253359 h 721392"/>
                  <a:gd name="connsiteX27" fmla="*/ 96852 w 270502"/>
                  <a:gd name="connsiteY27" fmla="*/ 180349 h 721392"/>
                  <a:gd name="connsiteX28" fmla="*/ 135235 w 270502"/>
                  <a:gd name="connsiteY28" fmla="*/ 120232 h 721392"/>
                  <a:gd name="connsiteX29" fmla="*/ 135234 w 270502"/>
                  <a:gd name="connsiteY29" fmla="*/ 120232 h 721392"/>
                  <a:gd name="connsiteX30" fmla="*/ 135235 w 270502"/>
                  <a:gd name="connsiteY30" fmla="*/ 120232 h 721392"/>
                  <a:gd name="connsiteX31" fmla="*/ 135234 w 270502"/>
                  <a:gd name="connsiteY31" fmla="*/ 0 h 721392"/>
                  <a:gd name="connsiteX32" fmla="*/ 210379 w 270502"/>
                  <a:gd name="connsiteY32" fmla="*/ 75145 h 721392"/>
                  <a:gd name="connsiteX33" fmla="*/ 135234 w 270502"/>
                  <a:gd name="connsiteY33" fmla="*/ 150290 h 721392"/>
                  <a:gd name="connsiteX34" fmla="*/ 60089 w 270502"/>
                  <a:gd name="connsiteY34" fmla="*/ 75145 h 721392"/>
                  <a:gd name="connsiteX35" fmla="*/ 135234 w 270502"/>
                  <a:gd name="connsiteY35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181404 w 270502"/>
                  <a:gd name="connsiteY10" fmla="*/ 691333 h 721392"/>
                  <a:gd name="connsiteX11" fmla="*/ 89097 w 270502"/>
                  <a:gd name="connsiteY11" fmla="*/ 691333 h 721392"/>
                  <a:gd name="connsiteX12" fmla="*/ 96852 w 270502"/>
                  <a:gd name="connsiteY12" fmla="*/ 180349 h 721392"/>
                  <a:gd name="connsiteX13" fmla="*/ 173589 w 270502"/>
                  <a:gd name="connsiteY13" fmla="*/ 180349 h 721392"/>
                  <a:gd name="connsiteX14" fmla="*/ 250238 w 270502"/>
                  <a:gd name="connsiteY14" fmla="*/ 253359 h 721392"/>
                  <a:gd name="connsiteX15" fmla="*/ 270166 w 270502"/>
                  <a:gd name="connsiteY15" fmla="*/ 427937 h 721392"/>
                  <a:gd name="connsiteX16" fmla="*/ 257782 w 270502"/>
                  <a:gd name="connsiteY16" fmla="*/ 467703 h 721392"/>
                  <a:gd name="connsiteX17" fmla="*/ 226913 w 270502"/>
                  <a:gd name="connsiteY17" fmla="*/ 482882 h 721392"/>
                  <a:gd name="connsiteX18" fmla="*/ 210320 w 270502"/>
                  <a:gd name="connsiteY18" fmla="*/ 707475 h 721392"/>
                  <a:gd name="connsiteX19" fmla="*/ 195351 w 270502"/>
                  <a:gd name="connsiteY19" fmla="*/ 721392 h 721392"/>
                  <a:gd name="connsiteX20" fmla="*/ 75119 w 270502"/>
                  <a:gd name="connsiteY20" fmla="*/ 721392 h 721392"/>
                  <a:gd name="connsiteX21" fmla="*/ 60151 w 270502"/>
                  <a:gd name="connsiteY21" fmla="*/ 707475 h 721392"/>
                  <a:gd name="connsiteX22" fmla="*/ 43558 w 270502"/>
                  <a:gd name="connsiteY22" fmla="*/ 482882 h 721392"/>
                  <a:gd name="connsiteX23" fmla="*/ 12689 w 270502"/>
                  <a:gd name="connsiteY23" fmla="*/ 467703 h 721392"/>
                  <a:gd name="connsiteX24" fmla="*/ 335 w 270502"/>
                  <a:gd name="connsiteY24" fmla="*/ 427937 h 721392"/>
                  <a:gd name="connsiteX25" fmla="*/ 20264 w 270502"/>
                  <a:gd name="connsiteY25" fmla="*/ 253359 h 721392"/>
                  <a:gd name="connsiteX26" fmla="*/ 96852 w 270502"/>
                  <a:gd name="connsiteY26" fmla="*/ 180349 h 721392"/>
                  <a:gd name="connsiteX27" fmla="*/ 135235 w 270502"/>
                  <a:gd name="connsiteY27" fmla="*/ 120232 h 721392"/>
                  <a:gd name="connsiteX28" fmla="*/ 135234 w 270502"/>
                  <a:gd name="connsiteY28" fmla="*/ 120232 h 721392"/>
                  <a:gd name="connsiteX29" fmla="*/ 135235 w 270502"/>
                  <a:gd name="connsiteY29" fmla="*/ 120232 h 721392"/>
                  <a:gd name="connsiteX30" fmla="*/ 135234 w 270502"/>
                  <a:gd name="connsiteY30" fmla="*/ 0 h 721392"/>
                  <a:gd name="connsiteX31" fmla="*/ 210379 w 270502"/>
                  <a:gd name="connsiteY31" fmla="*/ 75145 h 721392"/>
                  <a:gd name="connsiteX32" fmla="*/ 135234 w 270502"/>
                  <a:gd name="connsiteY32" fmla="*/ 150290 h 721392"/>
                  <a:gd name="connsiteX33" fmla="*/ 60089 w 270502"/>
                  <a:gd name="connsiteY33" fmla="*/ 75145 h 721392"/>
                  <a:gd name="connsiteX34" fmla="*/ 135234 w 270502"/>
                  <a:gd name="connsiteY34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235419 w 270502"/>
                  <a:gd name="connsiteY8" fmla="*/ 447684 h 721392"/>
                  <a:gd name="connsiteX9" fmla="*/ 181404 w 270502"/>
                  <a:gd name="connsiteY9" fmla="*/ 691333 h 721392"/>
                  <a:gd name="connsiteX10" fmla="*/ 89097 w 270502"/>
                  <a:gd name="connsiteY10" fmla="*/ 691333 h 721392"/>
                  <a:gd name="connsiteX11" fmla="*/ 96852 w 270502"/>
                  <a:gd name="connsiteY11" fmla="*/ 180349 h 721392"/>
                  <a:gd name="connsiteX12" fmla="*/ 173589 w 270502"/>
                  <a:gd name="connsiteY12" fmla="*/ 180349 h 721392"/>
                  <a:gd name="connsiteX13" fmla="*/ 250238 w 270502"/>
                  <a:gd name="connsiteY13" fmla="*/ 253359 h 721392"/>
                  <a:gd name="connsiteX14" fmla="*/ 270166 w 270502"/>
                  <a:gd name="connsiteY14" fmla="*/ 427937 h 721392"/>
                  <a:gd name="connsiteX15" fmla="*/ 257782 w 270502"/>
                  <a:gd name="connsiteY15" fmla="*/ 467703 h 721392"/>
                  <a:gd name="connsiteX16" fmla="*/ 226913 w 270502"/>
                  <a:gd name="connsiteY16" fmla="*/ 482882 h 721392"/>
                  <a:gd name="connsiteX17" fmla="*/ 210320 w 270502"/>
                  <a:gd name="connsiteY17" fmla="*/ 707475 h 721392"/>
                  <a:gd name="connsiteX18" fmla="*/ 195351 w 270502"/>
                  <a:gd name="connsiteY18" fmla="*/ 721392 h 721392"/>
                  <a:gd name="connsiteX19" fmla="*/ 75119 w 270502"/>
                  <a:gd name="connsiteY19" fmla="*/ 721392 h 721392"/>
                  <a:gd name="connsiteX20" fmla="*/ 60151 w 270502"/>
                  <a:gd name="connsiteY20" fmla="*/ 707475 h 721392"/>
                  <a:gd name="connsiteX21" fmla="*/ 43558 w 270502"/>
                  <a:gd name="connsiteY21" fmla="*/ 482882 h 721392"/>
                  <a:gd name="connsiteX22" fmla="*/ 12689 w 270502"/>
                  <a:gd name="connsiteY22" fmla="*/ 467703 h 721392"/>
                  <a:gd name="connsiteX23" fmla="*/ 335 w 270502"/>
                  <a:gd name="connsiteY23" fmla="*/ 427937 h 721392"/>
                  <a:gd name="connsiteX24" fmla="*/ 20264 w 270502"/>
                  <a:gd name="connsiteY24" fmla="*/ 253359 h 721392"/>
                  <a:gd name="connsiteX25" fmla="*/ 96852 w 270502"/>
                  <a:gd name="connsiteY25" fmla="*/ 180349 h 721392"/>
                  <a:gd name="connsiteX26" fmla="*/ 135235 w 270502"/>
                  <a:gd name="connsiteY26" fmla="*/ 120232 h 721392"/>
                  <a:gd name="connsiteX27" fmla="*/ 135234 w 270502"/>
                  <a:gd name="connsiteY27" fmla="*/ 120232 h 721392"/>
                  <a:gd name="connsiteX28" fmla="*/ 135235 w 270502"/>
                  <a:gd name="connsiteY28" fmla="*/ 120232 h 721392"/>
                  <a:gd name="connsiteX29" fmla="*/ 135234 w 270502"/>
                  <a:gd name="connsiteY29" fmla="*/ 0 h 721392"/>
                  <a:gd name="connsiteX30" fmla="*/ 210379 w 270502"/>
                  <a:gd name="connsiteY30" fmla="*/ 75145 h 721392"/>
                  <a:gd name="connsiteX31" fmla="*/ 135234 w 270502"/>
                  <a:gd name="connsiteY31" fmla="*/ 150290 h 721392"/>
                  <a:gd name="connsiteX32" fmla="*/ 60089 w 270502"/>
                  <a:gd name="connsiteY32" fmla="*/ 75145 h 721392"/>
                  <a:gd name="connsiteX33" fmla="*/ 135234 w 270502"/>
                  <a:gd name="connsiteY33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181404 w 270502"/>
                  <a:gd name="connsiteY8" fmla="*/ 691333 h 721392"/>
                  <a:gd name="connsiteX9" fmla="*/ 89097 w 270502"/>
                  <a:gd name="connsiteY9" fmla="*/ 691333 h 721392"/>
                  <a:gd name="connsiteX10" fmla="*/ 96852 w 270502"/>
                  <a:gd name="connsiteY10" fmla="*/ 180349 h 721392"/>
                  <a:gd name="connsiteX11" fmla="*/ 173589 w 270502"/>
                  <a:gd name="connsiteY11" fmla="*/ 180349 h 721392"/>
                  <a:gd name="connsiteX12" fmla="*/ 250238 w 270502"/>
                  <a:gd name="connsiteY12" fmla="*/ 253359 h 721392"/>
                  <a:gd name="connsiteX13" fmla="*/ 270166 w 270502"/>
                  <a:gd name="connsiteY13" fmla="*/ 427937 h 721392"/>
                  <a:gd name="connsiteX14" fmla="*/ 257782 w 270502"/>
                  <a:gd name="connsiteY14" fmla="*/ 467703 h 721392"/>
                  <a:gd name="connsiteX15" fmla="*/ 226913 w 270502"/>
                  <a:gd name="connsiteY15" fmla="*/ 482882 h 721392"/>
                  <a:gd name="connsiteX16" fmla="*/ 210320 w 270502"/>
                  <a:gd name="connsiteY16" fmla="*/ 707475 h 721392"/>
                  <a:gd name="connsiteX17" fmla="*/ 195351 w 270502"/>
                  <a:gd name="connsiteY17" fmla="*/ 721392 h 721392"/>
                  <a:gd name="connsiteX18" fmla="*/ 75119 w 270502"/>
                  <a:gd name="connsiteY18" fmla="*/ 721392 h 721392"/>
                  <a:gd name="connsiteX19" fmla="*/ 60151 w 270502"/>
                  <a:gd name="connsiteY19" fmla="*/ 707475 h 721392"/>
                  <a:gd name="connsiteX20" fmla="*/ 43558 w 270502"/>
                  <a:gd name="connsiteY20" fmla="*/ 482882 h 721392"/>
                  <a:gd name="connsiteX21" fmla="*/ 12689 w 270502"/>
                  <a:gd name="connsiteY21" fmla="*/ 467703 h 721392"/>
                  <a:gd name="connsiteX22" fmla="*/ 335 w 270502"/>
                  <a:gd name="connsiteY22" fmla="*/ 427937 h 721392"/>
                  <a:gd name="connsiteX23" fmla="*/ 20264 w 270502"/>
                  <a:gd name="connsiteY23" fmla="*/ 253359 h 721392"/>
                  <a:gd name="connsiteX24" fmla="*/ 96852 w 270502"/>
                  <a:gd name="connsiteY24" fmla="*/ 180349 h 721392"/>
                  <a:gd name="connsiteX25" fmla="*/ 135235 w 270502"/>
                  <a:gd name="connsiteY25" fmla="*/ 120232 h 721392"/>
                  <a:gd name="connsiteX26" fmla="*/ 135234 w 270502"/>
                  <a:gd name="connsiteY26" fmla="*/ 120232 h 721392"/>
                  <a:gd name="connsiteX27" fmla="*/ 135235 w 270502"/>
                  <a:gd name="connsiteY27" fmla="*/ 120232 h 721392"/>
                  <a:gd name="connsiteX28" fmla="*/ 135234 w 270502"/>
                  <a:gd name="connsiteY28" fmla="*/ 0 h 721392"/>
                  <a:gd name="connsiteX29" fmla="*/ 210379 w 270502"/>
                  <a:gd name="connsiteY29" fmla="*/ 75145 h 721392"/>
                  <a:gd name="connsiteX30" fmla="*/ 135234 w 270502"/>
                  <a:gd name="connsiteY30" fmla="*/ 150290 h 721392"/>
                  <a:gd name="connsiteX31" fmla="*/ 60089 w 270502"/>
                  <a:gd name="connsiteY31" fmla="*/ 75145 h 721392"/>
                  <a:gd name="connsiteX32" fmla="*/ 135234 w 270502"/>
                  <a:gd name="connsiteY32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181404 w 270502"/>
                  <a:gd name="connsiteY7" fmla="*/ 691333 h 721392"/>
                  <a:gd name="connsiteX8" fmla="*/ 89097 w 270502"/>
                  <a:gd name="connsiteY8" fmla="*/ 691333 h 721392"/>
                  <a:gd name="connsiteX9" fmla="*/ 96852 w 270502"/>
                  <a:gd name="connsiteY9" fmla="*/ 180349 h 721392"/>
                  <a:gd name="connsiteX10" fmla="*/ 173589 w 270502"/>
                  <a:gd name="connsiteY10" fmla="*/ 180349 h 721392"/>
                  <a:gd name="connsiteX11" fmla="*/ 250238 w 270502"/>
                  <a:gd name="connsiteY11" fmla="*/ 253359 h 721392"/>
                  <a:gd name="connsiteX12" fmla="*/ 270166 w 270502"/>
                  <a:gd name="connsiteY12" fmla="*/ 427937 h 721392"/>
                  <a:gd name="connsiteX13" fmla="*/ 257782 w 270502"/>
                  <a:gd name="connsiteY13" fmla="*/ 467703 h 721392"/>
                  <a:gd name="connsiteX14" fmla="*/ 226913 w 270502"/>
                  <a:gd name="connsiteY14" fmla="*/ 482882 h 721392"/>
                  <a:gd name="connsiteX15" fmla="*/ 210320 w 270502"/>
                  <a:gd name="connsiteY15" fmla="*/ 707475 h 721392"/>
                  <a:gd name="connsiteX16" fmla="*/ 195351 w 270502"/>
                  <a:gd name="connsiteY16" fmla="*/ 721392 h 721392"/>
                  <a:gd name="connsiteX17" fmla="*/ 75119 w 270502"/>
                  <a:gd name="connsiteY17" fmla="*/ 721392 h 721392"/>
                  <a:gd name="connsiteX18" fmla="*/ 60151 w 270502"/>
                  <a:gd name="connsiteY18" fmla="*/ 707475 h 721392"/>
                  <a:gd name="connsiteX19" fmla="*/ 43558 w 270502"/>
                  <a:gd name="connsiteY19" fmla="*/ 482882 h 721392"/>
                  <a:gd name="connsiteX20" fmla="*/ 12689 w 270502"/>
                  <a:gd name="connsiteY20" fmla="*/ 467703 h 721392"/>
                  <a:gd name="connsiteX21" fmla="*/ 335 w 270502"/>
                  <a:gd name="connsiteY21" fmla="*/ 427937 h 721392"/>
                  <a:gd name="connsiteX22" fmla="*/ 20264 w 270502"/>
                  <a:gd name="connsiteY22" fmla="*/ 253359 h 721392"/>
                  <a:gd name="connsiteX23" fmla="*/ 96852 w 270502"/>
                  <a:gd name="connsiteY23" fmla="*/ 180349 h 721392"/>
                  <a:gd name="connsiteX24" fmla="*/ 135235 w 270502"/>
                  <a:gd name="connsiteY24" fmla="*/ 120232 h 721392"/>
                  <a:gd name="connsiteX25" fmla="*/ 135234 w 270502"/>
                  <a:gd name="connsiteY25" fmla="*/ 120232 h 721392"/>
                  <a:gd name="connsiteX26" fmla="*/ 135235 w 270502"/>
                  <a:gd name="connsiteY26" fmla="*/ 120232 h 721392"/>
                  <a:gd name="connsiteX27" fmla="*/ 135234 w 270502"/>
                  <a:gd name="connsiteY27" fmla="*/ 0 h 721392"/>
                  <a:gd name="connsiteX28" fmla="*/ 210379 w 270502"/>
                  <a:gd name="connsiteY28" fmla="*/ 75145 h 721392"/>
                  <a:gd name="connsiteX29" fmla="*/ 135234 w 270502"/>
                  <a:gd name="connsiteY29" fmla="*/ 150290 h 721392"/>
                  <a:gd name="connsiteX30" fmla="*/ 60089 w 270502"/>
                  <a:gd name="connsiteY30" fmla="*/ 75145 h 721392"/>
                  <a:gd name="connsiteX31" fmla="*/ 135234 w 270502"/>
                  <a:gd name="connsiteY31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240348 w 270502"/>
                  <a:gd name="connsiteY5" fmla="*/ 431333 h 721392"/>
                  <a:gd name="connsiteX6" fmla="*/ 181404 w 270502"/>
                  <a:gd name="connsiteY6" fmla="*/ 691333 h 721392"/>
                  <a:gd name="connsiteX7" fmla="*/ 89097 w 270502"/>
                  <a:gd name="connsiteY7" fmla="*/ 691333 h 721392"/>
                  <a:gd name="connsiteX8" fmla="*/ 96852 w 270502"/>
                  <a:gd name="connsiteY8" fmla="*/ 180349 h 721392"/>
                  <a:gd name="connsiteX9" fmla="*/ 173589 w 270502"/>
                  <a:gd name="connsiteY9" fmla="*/ 180349 h 721392"/>
                  <a:gd name="connsiteX10" fmla="*/ 250238 w 270502"/>
                  <a:gd name="connsiteY10" fmla="*/ 253359 h 721392"/>
                  <a:gd name="connsiteX11" fmla="*/ 270166 w 270502"/>
                  <a:gd name="connsiteY11" fmla="*/ 427937 h 721392"/>
                  <a:gd name="connsiteX12" fmla="*/ 257782 w 270502"/>
                  <a:gd name="connsiteY12" fmla="*/ 467703 h 721392"/>
                  <a:gd name="connsiteX13" fmla="*/ 226913 w 270502"/>
                  <a:gd name="connsiteY13" fmla="*/ 482882 h 721392"/>
                  <a:gd name="connsiteX14" fmla="*/ 210320 w 270502"/>
                  <a:gd name="connsiteY14" fmla="*/ 707475 h 721392"/>
                  <a:gd name="connsiteX15" fmla="*/ 195351 w 270502"/>
                  <a:gd name="connsiteY15" fmla="*/ 721392 h 721392"/>
                  <a:gd name="connsiteX16" fmla="*/ 75119 w 270502"/>
                  <a:gd name="connsiteY16" fmla="*/ 721392 h 721392"/>
                  <a:gd name="connsiteX17" fmla="*/ 60151 w 270502"/>
                  <a:gd name="connsiteY17" fmla="*/ 707475 h 721392"/>
                  <a:gd name="connsiteX18" fmla="*/ 43558 w 270502"/>
                  <a:gd name="connsiteY18" fmla="*/ 482882 h 721392"/>
                  <a:gd name="connsiteX19" fmla="*/ 12689 w 270502"/>
                  <a:gd name="connsiteY19" fmla="*/ 467703 h 721392"/>
                  <a:gd name="connsiteX20" fmla="*/ 335 w 270502"/>
                  <a:gd name="connsiteY20" fmla="*/ 427937 h 721392"/>
                  <a:gd name="connsiteX21" fmla="*/ 20264 w 270502"/>
                  <a:gd name="connsiteY21" fmla="*/ 253359 h 721392"/>
                  <a:gd name="connsiteX22" fmla="*/ 96852 w 270502"/>
                  <a:gd name="connsiteY22" fmla="*/ 180349 h 721392"/>
                  <a:gd name="connsiteX23" fmla="*/ 135235 w 270502"/>
                  <a:gd name="connsiteY23" fmla="*/ 120232 h 721392"/>
                  <a:gd name="connsiteX24" fmla="*/ 135234 w 270502"/>
                  <a:gd name="connsiteY24" fmla="*/ 120232 h 721392"/>
                  <a:gd name="connsiteX25" fmla="*/ 135235 w 270502"/>
                  <a:gd name="connsiteY25" fmla="*/ 120232 h 721392"/>
                  <a:gd name="connsiteX26" fmla="*/ 135234 w 270502"/>
                  <a:gd name="connsiteY26" fmla="*/ 0 h 721392"/>
                  <a:gd name="connsiteX27" fmla="*/ 210379 w 270502"/>
                  <a:gd name="connsiteY27" fmla="*/ 75145 h 721392"/>
                  <a:gd name="connsiteX28" fmla="*/ 135234 w 270502"/>
                  <a:gd name="connsiteY28" fmla="*/ 150290 h 721392"/>
                  <a:gd name="connsiteX29" fmla="*/ 60089 w 270502"/>
                  <a:gd name="connsiteY29" fmla="*/ 75145 h 721392"/>
                  <a:gd name="connsiteX30" fmla="*/ 135234 w 270502"/>
                  <a:gd name="connsiteY30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181404 w 270502"/>
                  <a:gd name="connsiteY5" fmla="*/ 691333 h 721392"/>
                  <a:gd name="connsiteX6" fmla="*/ 89097 w 270502"/>
                  <a:gd name="connsiteY6" fmla="*/ 691333 h 721392"/>
                  <a:gd name="connsiteX7" fmla="*/ 96852 w 270502"/>
                  <a:gd name="connsiteY7" fmla="*/ 180349 h 721392"/>
                  <a:gd name="connsiteX8" fmla="*/ 173589 w 270502"/>
                  <a:gd name="connsiteY8" fmla="*/ 180349 h 721392"/>
                  <a:gd name="connsiteX9" fmla="*/ 250238 w 270502"/>
                  <a:gd name="connsiteY9" fmla="*/ 253359 h 721392"/>
                  <a:gd name="connsiteX10" fmla="*/ 270166 w 270502"/>
                  <a:gd name="connsiteY10" fmla="*/ 427937 h 721392"/>
                  <a:gd name="connsiteX11" fmla="*/ 257782 w 270502"/>
                  <a:gd name="connsiteY11" fmla="*/ 467703 h 721392"/>
                  <a:gd name="connsiteX12" fmla="*/ 226913 w 270502"/>
                  <a:gd name="connsiteY12" fmla="*/ 482882 h 721392"/>
                  <a:gd name="connsiteX13" fmla="*/ 210320 w 270502"/>
                  <a:gd name="connsiteY13" fmla="*/ 707475 h 721392"/>
                  <a:gd name="connsiteX14" fmla="*/ 195351 w 270502"/>
                  <a:gd name="connsiteY14" fmla="*/ 721392 h 721392"/>
                  <a:gd name="connsiteX15" fmla="*/ 75119 w 270502"/>
                  <a:gd name="connsiteY15" fmla="*/ 721392 h 721392"/>
                  <a:gd name="connsiteX16" fmla="*/ 60151 w 270502"/>
                  <a:gd name="connsiteY16" fmla="*/ 707475 h 721392"/>
                  <a:gd name="connsiteX17" fmla="*/ 43558 w 270502"/>
                  <a:gd name="connsiteY17" fmla="*/ 482882 h 721392"/>
                  <a:gd name="connsiteX18" fmla="*/ 12689 w 270502"/>
                  <a:gd name="connsiteY18" fmla="*/ 467703 h 721392"/>
                  <a:gd name="connsiteX19" fmla="*/ 335 w 270502"/>
                  <a:gd name="connsiteY19" fmla="*/ 427937 h 721392"/>
                  <a:gd name="connsiteX20" fmla="*/ 20264 w 270502"/>
                  <a:gd name="connsiteY20" fmla="*/ 253359 h 721392"/>
                  <a:gd name="connsiteX21" fmla="*/ 96852 w 270502"/>
                  <a:gd name="connsiteY21" fmla="*/ 180349 h 721392"/>
                  <a:gd name="connsiteX22" fmla="*/ 135235 w 270502"/>
                  <a:gd name="connsiteY22" fmla="*/ 120232 h 721392"/>
                  <a:gd name="connsiteX23" fmla="*/ 135234 w 270502"/>
                  <a:gd name="connsiteY23" fmla="*/ 120232 h 721392"/>
                  <a:gd name="connsiteX24" fmla="*/ 135235 w 270502"/>
                  <a:gd name="connsiteY24" fmla="*/ 120232 h 721392"/>
                  <a:gd name="connsiteX25" fmla="*/ 135234 w 270502"/>
                  <a:gd name="connsiteY25" fmla="*/ 0 h 721392"/>
                  <a:gd name="connsiteX26" fmla="*/ 210379 w 270502"/>
                  <a:gd name="connsiteY26" fmla="*/ 75145 h 721392"/>
                  <a:gd name="connsiteX27" fmla="*/ 135234 w 270502"/>
                  <a:gd name="connsiteY27" fmla="*/ 150290 h 721392"/>
                  <a:gd name="connsiteX28" fmla="*/ 60089 w 270502"/>
                  <a:gd name="connsiteY28" fmla="*/ 75145 h 721392"/>
                  <a:gd name="connsiteX29" fmla="*/ 135234 w 270502"/>
                  <a:gd name="connsiteY29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181404 w 270502"/>
                  <a:gd name="connsiteY4" fmla="*/ 691333 h 721392"/>
                  <a:gd name="connsiteX5" fmla="*/ 89097 w 270502"/>
                  <a:gd name="connsiteY5" fmla="*/ 691333 h 721392"/>
                  <a:gd name="connsiteX6" fmla="*/ 96852 w 270502"/>
                  <a:gd name="connsiteY6" fmla="*/ 180349 h 721392"/>
                  <a:gd name="connsiteX7" fmla="*/ 173589 w 270502"/>
                  <a:gd name="connsiteY7" fmla="*/ 180349 h 721392"/>
                  <a:gd name="connsiteX8" fmla="*/ 250238 w 270502"/>
                  <a:gd name="connsiteY8" fmla="*/ 253359 h 721392"/>
                  <a:gd name="connsiteX9" fmla="*/ 270166 w 270502"/>
                  <a:gd name="connsiteY9" fmla="*/ 427937 h 721392"/>
                  <a:gd name="connsiteX10" fmla="*/ 257782 w 270502"/>
                  <a:gd name="connsiteY10" fmla="*/ 467703 h 721392"/>
                  <a:gd name="connsiteX11" fmla="*/ 226913 w 270502"/>
                  <a:gd name="connsiteY11" fmla="*/ 482882 h 721392"/>
                  <a:gd name="connsiteX12" fmla="*/ 210320 w 270502"/>
                  <a:gd name="connsiteY12" fmla="*/ 707475 h 721392"/>
                  <a:gd name="connsiteX13" fmla="*/ 195351 w 270502"/>
                  <a:gd name="connsiteY13" fmla="*/ 721392 h 721392"/>
                  <a:gd name="connsiteX14" fmla="*/ 75119 w 270502"/>
                  <a:gd name="connsiteY14" fmla="*/ 721392 h 721392"/>
                  <a:gd name="connsiteX15" fmla="*/ 60151 w 270502"/>
                  <a:gd name="connsiteY15" fmla="*/ 707475 h 721392"/>
                  <a:gd name="connsiteX16" fmla="*/ 43558 w 270502"/>
                  <a:gd name="connsiteY16" fmla="*/ 482882 h 721392"/>
                  <a:gd name="connsiteX17" fmla="*/ 12689 w 270502"/>
                  <a:gd name="connsiteY17" fmla="*/ 467703 h 721392"/>
                  <a:gd name="connsiteX18" fmla="*/ 335 w 270502"/>
                  <a:gd name="connsiteY18" fmla="*/ 427937 h 721392"/>
                  <a:gd name="connsiteX19" fmla="*/ 20264 w 270502"/>
                  <a:gd name="connsiteY19" fmla="*/ 253359 h 721392"/>
                  <a:gd name="connsiteX20" fmla="*/ 96852 w 270502"/>
                  <a:gd name="connsiteY20" fmla="*/ 180349 h 721392"/>
                  <a:gd name="connsiteX21" fmla="*/ 135235 w 270502"/>
                  <a:gd name="connsiteY21" fmla="*/ 120232 h 721392"/>
                  <a:gd name="connsiteX22" fmla="*/ 135234 w 270502"/>
                  <a:gd name="connsiteY22" fmla="*/ 120232 h 721392"/>
                  <a:gd name="connsiteX23" fmla="*/ 135235 w 270502"/>
                  <a:gd name="connsiteY23" fmla="*/ 120232 h 721392"/>
                  <a:gd name="connsiteX24" fmla="*/ 135234 w 270502"/>
                  <a:gd name="connsiteY24" fmla="*/ 0 h 721392"/>
                  <a:gd name="connsiteX25" fmla="*/ 210379 w 270502"/>
                  <a:gd name="connsiteY25" fmla="*/ 75145 h 721392"/>
                  <a:gd name="connsiteX26" fmla="*/ 135234 w 270502"/>
                  <a:gd name="connsiteY26" fmla="*/ 150290 h 721392"/>
                  <a:gd name="connsiteX27" fmla="*/ 60089 w 270502"/>
                  <a:gd name="connsiteY27" fmla="*/ 75145 h 721392"/>
                  <a:gd name="connsiteX28" fmla="*/ 135234 w 270502"/>
                  <a:gd name="connsiteY2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81404 w 270502"/>
                  <a:gd name="connsiteY3" fmla="*/ 691333 h 721392"/>
                  <a:gd name="connsiteX4" fmla="*/ 89097 w 270502"/>
                  <a:gd name="connsiteY4" fmla="*/ 691333 h 721392"/>
                  <a:gd name="connsiteX5" fmla="*/ 96852 w 270502"/>
                  <a:gd name="connsiteY5" fmla="*/ 180349 h 721392"/>
                  <a:gd name="connsiteX6" fmla="*/ 173589 w 270502"/>
                  <a:gd name="connsiteY6" fmla="*/ 180349 h 721392"/>
                  <a:gd name="connsiteX7" fmla="*/ 250238 w 270502"/>
                  <a:gd name="connsiteY7" fmla="*/ 253359 h 721392"/>
                  <a:gd name="connsiteX8" fmla="*/ 270166 w 270502"/>
                  <a:gd name="connsiteY8" fmla="*/ 427937 h 721392"/>
                  <a:gd name="connsiteX9" fmla="*/ 257782 w 270502"/>
                  <a:gd name="connsiteY9" fmla="*/ 467703 h 721392"/>
                  <a:gd name="connsiteX10" fmla="*/ 226913 w 270502"/>
                  <a:gd name="connsiteY10" fmla="*/ 482882 h 721392"/>
                  <a:gd name="connsiteX11" fmla="*/ 210320 w 270502"/>
                  <a:gd name="connsiteY11" fmla="*/ 707475 h 721392"/>
                  <a:gd name="connsiteX12" fmla="*/ 195351 w 270502"/>
                  <a:gd name="connsiteY12" fmla="*/ 721392 h 721392"/>
                  <a:gd name="connsiteX13" fmla="*/ 75119 w 270502"/>
                  <a:gd name="connsiteY13" fmla="*/ 721392 h 721392"/>
                  <a:gd name="connsiteX14" fmla="*/ 60151 w 270502"/>
                  <a:gd name="connsiteY14" fmla="*/ 707475 h 721392"/>
                  <a:gd name="connsiteX15" fmla="*/ 43558 w 270502"/>
                  <a:gd name="connsiteY15" fmla="*/ 482882 h 721392"/>
                  <a:gd name="connsiteX16" fmla="*/ 12689 w 270502"/>
                  <a:gd name="connsiteY16" fmla="*/ 467703 h 721392"/>
                  <a:gd name="connsiteX17" fmla="*/ 335 w 270502"/>
                  <a:gd name="connsiteY17" fmla="*/ 427937 h 721392"/>
                  <a:gd name="connsiteX18" fmla="*/ 20264 w 270502"/>
                  <a:gd name="connsiteY18" fmla="*/ 253359 h 721392"/>
                  <a:gd name="connsiteX19" fmla="*/ 96852 w 270502"/>
                  <a:gd name="connsiteY19" fmla="*/ 180349 h 721392"/>
                  <a:gd name="connsiteX20" fmla="*/ 135235 w 270502"/>
                  <a:gd name="connsiteY20" fmla="*/ 120232 h 721392"/>
                  <a:gd name="connsiteX21" fmla="*/ 135234 w 270502"/>
                  <a:gd name="connsiteY21" fmla="*/ 120232 h 721392"/>
                  <a:gd name="connsiteX22" fmla="*/ 135235 w 270502"/>
                  <a:gd name="connsiteY22" fmla="*/ 120232 h 721392"/>
                  <a:gd name="connsiteX23" fmla="*/ 135234 w 270502"/>
                  <a:gd name="connsiteY23" fmla="*/ 0 h 721392"/>
                  <a:gd name="connsiteX24" fmla="*/ 210379 w 270502"/>
                  <a:gd name="connsiteY24" fmla="*/ 75145 h 721392"/>
                  <a:gd name="connsiteX25" fmla="*/ 135234 w 270502"/>
                  <a:gd name="connsiteY25" fmla="*/ 150290 h 721392"/>
                  <a:gd name="connsiteX26" fmla="*/ 60089 w 270502"/>
                  <a:gd name="connsiteY26" fmla="*/ 75145 h 721392"/>
                  <a:gd name="connsiteX27" fmla="*/ 135234 w 270502"/>
                  <a:gd name="connsiteY2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89097 w 270502"/>
                  <a:gd name="connsiteY3" fmla="*/ 691333 h 721392"/>
                  <a:gd name="connsiteX4" fmla="*/ 96852 w 270502"/>
                  <a:gd name="connsiteY4" fmla="*/ 180349 h 721392"/>
                  <a:gd name="connsiteX5" fmla="*/ 173589 w 270502"/>
                  <a:gd name="connsiteY5" fmla="*/ 180349 h 721392"/>
                  <a:gd name="connsiteX6" fmla="*/ 250238 w 270502"/>
                  <a:gd name="connsiteY6" fmla="*/ 253359 h 721392"/>
                  <a:gd name="connsiteX7" fmla="*/ 270166 w 270502"/>
                  <a:gd name="connsiteY7" fmla="*/ 427937 h 721392"/>
                  <a:gd name="connsiteX8" fmla="*/ 257782 w 270502"/>
                  <a:gd name="connsiteY8" fmla="*/ 467703 h 721392"/>
                  <a:gd name="connsiteX9" fmla="*/ 226913 w 270502"/>
                  <a:gd name="connsiteY9" fmla="*/ 482882 h 721392"/>
                  <a:gd name="connsiteX10" fmla="*/ 210320 w 270502"/>
                  <a:gd name="connsiteY10" fmla="*/ 707475 h 721392"/>
                  <a:gd name="connsiteX11" fmla="*/ 195351 w 270502"/>
                  <a:gd name="connsiteY11" fmla="*/ 721392 h 721392"/>
                  <a:gd name="connsiteX12" fmla="*/ 75119 w 270502"/>
                  <a:gd name="connsiteY12" fmla="*/ 721392 h 721392"/>
                  <a:gd name="connsiteX13" fmla="*/ 60151 w 270502"/>
                  <a:gd name="connsiteY13" fmla="*/ 707475 h 721392"/>
                  <a:gd name="connsiteX14" fmla="*/ 43558 w 270502"/>
                  <a:gd name="connsiteY14" fmla="*/ 482882 h 721392"/>
                  <a:gd name="connsiteX15" fmla="*/ 12689 w 270502"/>
                  <a:gd name="connsiteY15" fmla="*/ 467703 h 721392"/>
                  <a:gd name="connsiteX16" fmla="*/ 335 w 270502"/>
                  <a:gd name="connsiteY16" fmla="*/ 427937 h 721392"/>
                  <a:gd name="connsiteX17" fmla="*/ 20264 w 270502"/>
                  <a:gd name="connsiteY17" fmla="*/ 253359 h 721392"/>
                  <a:gd name="connsiteX18" fmla="*/ 96852 w 270502"/>
                  <a:gd name="connsiteY18" fmla="*/ 180349 h 721392"/>
                  <a:gd name="connsiteX19" fmla="*/ 135235 w 270502"/>
                  <a:gd name="connsiteY19" fmla="*/ 120232 h 721392"/>
                  <a:gd name="connsiteX20" fmla="*/ 135234 w 270502"/>
                  <a:gd name="connsiteY20" fmla="*/ 120232 h 721392"/>
                  <a:gd name="connsiteX21" fmla="*/ 135235 w 270502"/>
                  <a:gd name="connsiteY21" fmla="*/ 120232 h 721392"/>
                  <a:gd name="connsiteX22" fmla="*/ 135234 w 270502"/>
                  <a:gd name="connsiteY22" fmla="*/ 0 h 721392"/>
                  <a:gd name="connsiteX23" fmla="*/ 210379 w 270502"/>
                  <a:gd name="connsiteY23" fmla="*/ 75145 h 721392"/>
                  <a:gd name="connsiteX24" fmla="*/ 135234 w 270502"/>
                  <a:gd name="connsiteY24" fmla="*/ 150290 h 721392"/>
                  <a:gd name="connsiteX25" fmla="*/ 60089 w 270502"/>
                  <a:gd name="connsiteY25" fmla="*/ 75145 h 721392"/>
                  <a:gd name="connsiteX26" fmla="*/ 135234 w 270502"/>
                  <a:gd name="connsiteY2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89097 w 270502"/>
                  <a:gd name="connsiteY2" fmla="*/ 691333 h 721392"/>
                  <a:gd name="connsiteX3" fmla="*/ 96852 w 270502"/>
                  <a:gd name="connsiteY3" fmla="*/ 180349 h 721392"/>
                  <a:gd name="connsiteX4" fmla="*/ 173589 w 270502"/>
                  <a:gd name="connsiteY4" fmla="*/ 180349 h 721392"/>
                  <a:gd name="connsiteX5" fmla="*/ 250238 w 270502"/>
                  <a:gd name="connsiteY5" fmla="*/ 253359 h 721392"/>
                  <a:gd name="connsiteX6" fmla="*/ 270166 w 270502"/>
                  <a:gd name="connsiteY6" fmla="*/ 427937 h 721392"/>
                  <a:gd name="connsiteX7" fmla="*/ 257782 w 270502"/>
                  <a:gd name="connsiteY7" fmla="*/ 467703 h 721392"/>
                  <a:gd name="connsiteX8" fmla="*/ 226913 w 270502"/>
                  <a:gd name="connsiteY8" fmla="*/ 482882 h 721392"/>
                  <a:gd name="connsiteX9" fmla="*/ 210320 w 270502"/>
                  <a:gd name="connsiteY9" fmla="*/ 707475 h 721392"/>
                  <a:gd name="connsiteX10" fmla="*/ 195351 w 270502"/>
                  <a:gd name="connsiteY10" fmla="*/ 721392 h 721392"/>
                  <a:gd name="connsiteX11" fmla="*/ 75119 w 270502"/>
                  <a:gd name="connsiteY11" fmla="*/ 721392 h 721392"/>
                  <a:gd name="connsiteX12" fmla="*/ 60151 w 270502"/>
                  <a:gd name="connsiteY12" fmla="*/ 707475 h 721392"/>
                  <a:gd name="connsiteX13" fmla="*/ 43558 w 270502"/>
                  <a:gd name="connsiteY13" fmla="*/ 482882 h 721392"/>
                  <a:gd name="connsiteX14" fmla="*/ 12689 w 270502"/>
                  <a:gd name="connsiteY14" fmla="*/ 467703 h 721392"/>
                  <a:gd name="connsiteX15" fmla="*/ 335 w 270502"/>
                  <a:gd name="connsiteY15" fmla="*/ 427937 h 721392"/>
                  <a:gd name="connsiteX16" fmla="*/ 20264 w 270502"/>
                  <a:gd name="connsiteY16" fmla="*/ 253359 h 721392"/>
                  <a:gd name="connsiteX17" fmla="*/ 96852 w 270502"/>
                  <a:gd name="connsiteY17" fmla="*/ 180349 h 721392"/>
                  <a:gd name="connsiteX18" fmla="*/ 135235 w 270502"/>
                  <a:gd name="connsiteY18" fmla="*/ 120232 h 721392"/>
                  <a:gd name="connsiteX19" fmla="*/ 135234 w 270502"/>
                  <a:gd name="connsiteY19" fmla="*/ 120232 h 721392"/>
                  <a:gd name="connsiteX20" fmla="*/ 135235 w 270502"/>
                  <a:gd name="connsiteY20" fmla="*/ 120232 h 721392"/>
                  <a:gd name="connsiteX21" fmla="*/ 135234 w 270502"/>
                  <a:gd name="connsiteY21" fmla="*/ 0 h 721392"/>
                  <a:gd name="connsiteX22" fmla="*/ 210379 w 270502"/>
                  <a:gd name="connsiteY22" fmla="*/ 75145 h 721392"/>
                  <a:gd name="connsiteX23" fmla="*/ 135234 w 270502"/>
                  <a:gd name="connsiteY23" fmla="*/ 150290 h 721392"/>
                  <a:gd name="connsiteX24" fmla="*/ 60089 w 270502"/>
                  <a:gd name="connsiteY24" fmla="*/ 75145 h 721392"/>
                  <a:gd name="connsiteX25" fmla="*/ 135234 w 270502"/>
                  <a:gd name="connsiteY25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5 w 270502"/>
                  <a:gd name="connsiteY15" fmla="*/ 120232 h 721392"/>
                  <a:gd name="connsiteX16" fmla="*/ 135234 w 270502"/>
                  <a:gd name="connsiteY16" fmla="*/ 120232 h 721392"/>
                  <a:gd name="connsiteX17" fmla="*/ 135235 w 270502"/>
                  <a:gd name="connsiteY17" fmla="*/ 120232 h 721392"/>
                  <a:gd name="connsiteX18" fmla="*/ 135234 w 270502"/>
                  <a:gd name="connsiteY18" fmla="*/ 0 h 721392"/>
                  <a:gd name="connsiteX19" fmla="*/ 210379 w 270502"/>
                  <a:gd name="connsiteY19" fmla="*/ 75145 h 721392"/>
                  <a:gd name="connsiteX20" fmla="*/ 135234 w 270502"/>
                  <a:gd name="connsiteY20" fmla="*/ 150290 h 721392"/>
                  <a:gd name="connsiteX21" fmla="*/ 60089 w 270502"/>
                  <a:gd name="connsiteY21" fmla="*/ 75145 h 721392"/>
                  <a:gd name="connsiteX22" fmla="*/ 135234 w 270502"/>
                  <a:gd name="connsiteY22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4 w 270502"/>
                  <a:gd name="connsiteY15" fmla="*/ 0 h 721392"/>
                  <a:gd name="connsiteX16" fmla="*/ 210379 w 270502"/>
                  <a:gd name="connsiteY16" fmla="*/ 75145 h 721392"/>
                  <a:gd name="connsiteX17" fmla="*/ 135234 w 270502"/>
                  <a:gd name="connsiteY17" fmla="*/ 150290 h 721392"/>
                  <a:gd name="connsiteX18" fmla="*/ 60089 w 270502"/>
                  <a:gd name="connsiteY18" fmla="*/ 75145 h 721392"/>
                  <a:gd name="connsiteX19" fmla="*/ 135234 w 270502"/>
                  <a:gd name="connsiteY19" fmla="*/ 0 h 721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70502" h="721392">
                    <a:moveTo>
                      <a:pt x="96852" y="180349"/>
                    </a:moveTo>
                    <a:lnTo>
                      <a:pt x="173589" y="180349"/>
                    </a:lnTo>
                    <a:cubicBezTo>
                      <a:pt x="212545" y="180349"/>
                      <a:pt x="245518" y="211730"/>
                      <a:pt x="250238" y="253359"/>
                    </a:cubicBezTo>
                    <a:lnTo>
                      <a:pt x="270166" y="427937"/>
                    </a:lnTo>
                    <a:cubicBezTo>
                      <a:pt x="271819" y="442545"/>
                      <a:pt x="267341" y="457033"/>
                      <a:pt x="257782" y="467703"/>
                    </a:cubicBezTo>
                    <a:cubicBezTo>
                      <a:pt x="249576" y="476901"/>
                      <a:pt x="238695" y="482221"/>
                      <a:pt x="226913" y="482882"/>
                    </a:cubicBezTo>
                    <a:lnTo>
                      <a:pt x="210320" y="707475"/>
                    </a:lnTo>
                    <a:cubicBezTo>
                      <a:pt x="209779" y="715320"/>
                      <a:pt x="203227" y="721392"/>
                      <a:pt x="195351" y="721392"/>
                    </a:cubicBezTo>
                    <a:lnTo>
                      <a:pt x="75119" y="721392"/>
                    </a:lnTo>
                    <a:cubicBezTo>
                      <a:pt x="67274" y="721392"/>
                      <a:pt x="60722" y="715320"/>
                      <a:pt x="60151" y="707475"/>
                    </a:cubicBezTo>
                    <a:lnTo>
                      <a:pt x="43558" y="482882"/>
                    </a:lnTo>
                    <a:cubicBezTo>
                      <a:pt x="31746" y="482221"/>
                      <a:pt x="20895" y="476870"/>
                      <a:pt x="12689" y="467703"/>
                    </a:cubicBezTo>
                    <a:cubicBezTo>
                      <a:pt x="3191" y="457062"/>
                      <a:pt x="-1318" y="442545"/>
                      <a:pt x="335" y="427937"/>
                    </a:cubicBezTo>
                    <a:lnTo>
                      <a:pt x="20264" y="253359"/>
                    </a:lnTo>
                    <a:cubicBezTo>
                      <a:pt x="25013" y="211730"/>
                      <a:pt x="57957" y="180349"/>
                      <a:pt x="96852" y="180349"/>
                    </a:cubicBezTo>
                    <a:close/>
                    <a:moveTo>
                      <a:pt x="135234" y="0"/>
                    </a:moveTo>
                    <a:cubicBezTo>
                      <a:pt x="176684" y="0"/>
                      <a:pt x="210379" y="33725"/>
                      <a:pt x="210379" y="75145"/>
                    </a:cubicBezTo>
                    <a:cubicBezTo>
                      <a:pt x="210379" y="116565"/>
                      <a:pt x="176655" y="150290"/>
                      <a:pt x="135234" y="150290"/>
                    </a:cubicBezTo>
                    <a:cubicBezTo>
                      <a:pt x="93814" y="150290"/>
                      <a:pt x="60089" y="116565"/>
                      <a:pt x="60089" y="75145"/>
                    </a:cubicBezTo>
                    <a:cubicBezTo>
                      <a:pt x="60089" y="33725"/>
                      <a:pt x="93814" y="0"/>
                      <a:pt x="135234" y="0"/>
                    </a:cubicBezTo>
                    <a:close/>
                  </a:path>
                </a:pathLst>
              </a:custGeom>
              <a:solidFill>
                <a:srgbClr val="F2F2F2">
                  <a:lumMod val="90000"/>
                  <a:alpha val="79605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203" name="Group 202">
                <a:extLst>
                  <a:ext uri="{FF2B5EF4-FFF2-40B4-BE49-F238E27FC236}">
                    <a16:creationId xmlns:a16="http://schemas.microsoft.com/office/drawing/2014/main" id="{F2A3BA9B-B251-2239-74F9-72B590948F87}"/>
                  </a:ext>
                </a:extLst>
              </p:cNvPr>
              <p:cNvGrpSpPr/>
              <p:nvPr/>
            </p:nvGrpSpPr>
            <p:grpSpPr>
              <a:xfrm>
                <a:off x="8749519" y="450850"/>
                <a:ext cx="214113" cy="681980"/>
                <a:chOff x="9734746" y="1287565"/>
                <a:chExt cx="226487" cy="721393"/>
              </a:xfrm>
            </p:grpSpPr>
            <p:sp>
              <p:nvSpPr>
                <p:cNvPr id="207" name="Freeform 206">
                  <a:extLst>
                    <a:ext uri="{FF2B5EF4-FFF2-40B4-BE49-F238E27FC236}">
                      <a16:creationId xmlns:a16="http://schemas.microsoft.com/office/drawing/2014/main" id="{A5DBD6FC-DB1F-086C-3840-C33D2E4D474E}"/>
                    </a:ext>
                  </a:extLst>
                </p:cNvPr>
                <p:cNvSpPr/>
                <p:nvPr/>
              </p:nvSpPr>
              <p:spPr>
                <a:xfrm>
                  <a:off x="9794832" y="1287565"/>
                  <a:ext cx="150290" cy="150290"/>
                </a:xfrm>
                <a:custGeom>
                  <a:avLst/>
                  <a:gdLst>
                    <a:gd name="connsiteX0" fmla="*/ 75145 w 150290"/>
                    <a:gd name="connsiteY0" fmla="*/ 0 h 150290"/>
                    <a:gd name="connsiteX1" fmla="*/ 150290 w 150290"/>
                    <a:gd name="connsiteY1" fmla="*/ 75145 h 150290"/>
                    <a:gd name="connsiteX2" fmla="*/ 75145 w 150290"/>
                    <a:gd name="connsiteY2" fmla="*/ 150290 h 150290"/>
                    <a:gd name="connsiteX3" fmla="*/ 0 w 150290"/>
                    <a:gd name="connsiteY3" fmla="*/ 75145 h 150290"/>
                    <a:gd name="connsiteX4" fmla="*/ 75145 w 150290"/>
                    <a:gd name="connsiteY4" fmla="*/ 0 h 150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0290" h="150290">
                      <a:moveTo>
                        <a:pt x="75145" y="0"/>
                      </a:moveTo>
                      <a:cubicBezTo>
                        <a:pt x="116595" y="0"/>
                        <a:pt x="150290" y="33725"/>
                        <a:pt x="150290" y="75145"/>
                      </a:cubicBezTo>
                      <a:cubicBezTo>
                        <a:pt x="150290" y="116565"/>
                        <a:pt x="116566" y="150290"/>
                        <a:pt x="75145" y="150290"/>
                      </a:cubicBezTo>
                      <a:cubicBezTo>
                        <a:pt x="33725" y="150290"/>
                        <a:pt x="0" y="116565"/>
                        <a:pt x="0" y="75145"/>
                      </a:cubicBezTo>
                      <a:cubicBezTo>
                        <a:pt x="0" y="33725"/>
                        <a:pt x="33725" y="0"/>
                        <a:pt x="75145" y="0"/>
                      </a:cubicBezTo>
                      <a:close/>
                    </a:path>
                  </a:pathLst>
                </a:custGeom>
                <a:noFill/>
                <a:ln w="9525" cap="flat" cmpd="sng" algn="ctr">
                  <a:solidFill>
                    <a:srgbClr val="0B436E"/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8" name="Freeform 207">
                  <a:extLst>
                    <a:ext uri="{FF2B5EF4-FFF2-40B4-BE49-F238E27FC236}">
                      <a16:creationId xmlns:a16="http://schemas.microsoft.com/office/drawing/2014/main" id="{1290589E-3808-13C2-9887-969CB7BE01B9}"/>
                    </a:ext>
                  </a:extLst>
                </p:cNvPr>
                <p:cNvSpPr/>
                <p:nvPr/>
              </p:nvSpPr>
              <p:spPr>
                <a:xfrm>
                  <a:off x="9734746" y="1467915"/>
                  <a:ext cx="226487" cy="541043"/>
                </a:xfrm>
                <a:custGeom>
                  <a:avLst/>
                  <a:gdLst>
                    <a:gd name="connsiteX0" fmla="*/ 96852 w 226487"/>
                    <a:gd name="connsiteY0" fmla="*/ 0 h 541043"/>
                    <a:gd name="connsiteX1" fmla="*/ 173589 w 226487"/>
                    <a:gd name="connsiteY1" fmla="*/ 0 h 541043"/>
                    <a:gd name="connsiteX2" fmla="*/ 224752 w 226487"/>
                    <a:gd name="connsiteY2" fmla="*/ 20894 h 541043"/>
                    <a:gd name="connsiteX3" fmla="*/ 226487 w 226487"/>
                    <a:gd name="connsiteY3" fmla="*/ 23257 h 541043"/>
                    <a:gd name="connsiteX4" fmla="*/ 211234 w 226487"/>
                    <a:gd name="connsiteY4" fmla="*/ 44040 h 541043"/>
                    <a:gd name="connsiteX5" fmla="*/ 202733 w 226487"/>
                    <a:gd name="connsiteY5" fmla="*/ 73010 h 541043"/>
                    <a:gd name="connsiteX6" fmla="*/ 182804 w 226487"/>
                    <a:gd name="connsiteY6" fmla="*/ 247588 h 541043"/>
                    <a:gd name="connsiteX7" fmla="*/ 195158 w 226487"/>
                    <a:gd name="connsiteY7" fmla="*/ 287354 h 541043"/>
                    <a:gd name="connsiteX8" fmla="*/ 226027 w 226487"/>
                    <a:gd name="connsiteY8" fmla="*/ 302533 h 541043"/>
                    <a:gd name="connsiteX9" fmla="*/ 226470 w 226487"/>
                    <a:gd name="connsiteY9" fmla="*/ 308529 h 541043"/>
                    <a:gd name="connsiteX10" fmla="*/ 210320 w 226487"/>
                    <a:gd name="connsiteY10" fmla="*/ 527126 h 541043"/>
                    <a:gd name="connsiteX11" fmla="*/ 195351 w 226487"/>
                    <a:gd name="connsiteY11" fmla="*/ 541043 h 541043"/>
                    <a:gd name="connsiteX12" fmla="*/ 75119 w 226487"/>
                    <a:gd name="connsiteY12" fmla="*/ 541043 h 541043"/>
                    <a:gd name="connsiteX13" fmla="*/ 60151 w 226487"/>
                    <a:gd name="connsiteY13" fmla="*/ 527126 h 541043"/>
                    <a:gd name="connsiteX14" fmla="*/ 43558 w 226487"/>
                    <a:gd name="connsiteY14" fmla="*/ 302533 h 541043"/>
                    <a:gd name="connsiteX15" fmla="*/ 12689 w 226487"/>
                    <a:gd name="connsiteY15" fmla="*/ 287354 h 541043"/>
                    <a:gd name="connsiteX16" fmla="*/ 335 w 226487"/>
                    <a:gd name="connsiteY16" fmla="*/ 247588 h 541043"/>
                    <a:gd name="connsiteX17" fmla="*/ 20264 w 226487"/>
                    <a:gd name="connsiteY17" fmla="*/ 73010 h 541043"/>
                    <a:gd name="connsiteX18" fmla="*/ 96852 w 226487"/>
                    <a:gd name="connsiteY18" fmla="*/ 0 h 541043"/>
                    <a:gd name="connsiteX0" fmla="*/ 211234 w 233407"/>
                    <a:gd name="connsiteY0" fmla="*/ 44040 h 541043"/>
                    <a:gd name="connsiteX1" fmla="*/ 202733 w 233407"/>
                    <a:gd name="connsiteY1" fmla="*/ 73010 h 541043"/>
                    <a:gd name="connsiteX2" fmla="*/ 182804 w 233407"/>
                    <a:gd name="connsiteY2" fmla="*/ 247588 h 541043"/>
                    <a:gd name="connsiteX3" fmla="*/ 195158 w 233407"/>
                    <a:gd name="connsiteY3" fmla="*/ 287354 h 541043"/>
                    <a:gd name="connsiteX4" fmla="*/ 226027 w 233407"/>
                    <a:gd name="connsiteY4" fmla="*/ 302533 h 541043"/>
                    <a:gd name="connsiteX5" fmla="*/ 226470 w 233407"/>
                    <a:gd name="connsiteY5" fmla="*/ 308529 h 541043"/>
                    <a:gd name="connsiteX6" fmla="*/ 210320 w 233407"/>
                    <a:gd name="connsiteY6" fmla="*/ 527126 h 541043"/>
                    <a:gd name="connsiteX7" fmla="*/ 195351 w 233407"/>
                    <a:gd name="connsiteY7" fmla="*/ 541043 h 541043"/>
                    <a:gd name="connsiteX8" fmla="*/ 75119 w 233407"/>
                    <a:gd name="connsiteY8" fmla="*/ 541043 h 541043"/>
                    <a:gd name="connsiteX9" fmla="*/ 60151 w 233407"/>
                    <a:gd name="connsiteY9" fmla="*/ 527126 h 541043"/>
                    <a:gd name="connsiteX10" fmla="*/ 43558 w 233407"/>
                    <a:gd name="connsiteY10" fmla="*/ 302533 h 541043"/>
                    <a:gd name="connsiteX11" fmla="*/ 12689 w 233407"/>
                    <a:gd name="connsiteY11" fmla="*/ 287354 h 541043"/>
                    <a:gd name="connsiteX12" fmla="*/ 335 w 233407"/>
                    <a:gd name="connsiteY12" fmla="*/ 247588 h 541043"/>
                    <a:gd name="connsiteX13" fmla="*/ 20264 w 233407"/>
                    <a:gd name="connsiteY13" fmla="*/ 73010 h 541043"/>
                    <a:gd name="connsiteX14" fmla="*/ 96852 w 233407"/>
                    <a:gd name="connsiteY14" fmla="*/ 0 h 541043"/>
                    <a:gd name="connsiteX15" fmla="*/ 173589 w 233407"/>
                    <a:gd name="connsiteY15" fmla="*/ 0 h 541043"/>
                    <a:gd name="connsiteX16" fmla="*/ 224752 w 233407"/>
                    <a:gd name="connsiteY16" fmla="*/ 20894 h 541043"/>
                    <a:gd name="connsiteX17" fmla="*/ 226487 w 233407"/>
                    <a:gd name="connsiteY17" fmla="*/ 23257 h 541043"/>
                    <a:gd name="connsiteX18" fmla="*/ 233407 w 233407"/>
                    <a:gd name="connsiteY18" fmla="*/ 66213 h 541043"/>
                    <a:gd name="connsiteX0" fmla="*/ 211234 w 226487"/>
                    <a:gd name="connsiteY0" fmla="*/ 44040 h 541043"/>
                    <a:gd name="connsiteX1" fmla="*/ 202733 w 226487"/>
                    <a:gd name="connsiteY1" fmla="*/ 73010 h 541043"/>
                    <a:gd name="connsiteX2" fmla="*/ 182804 w 226487"/>
                    <a:gd name="connsiteY2" fmla="*/ 247588 h 541043"/>
                    <a:gd name="connsiteX3" fmla="*/ 195158 w 226487"/>
                    <a:gd name="connsiteY3" fmla="*/ 287354 h 541043"/>
                    <a:gd name="connsiteX4" fmla="*/ 226027 w 226487"/>
                    <a:gd name="connsiteY4" fmla="*/ 302533 h 541043"/>
                    <a:gd name="connsiteX5" fmla="*/ 226470 w 226487"/>
                    <a:gd name="connsiteY5" fmla="*/ 308529 h 541043"/>
                    <a:gd name="connsiteX6" fmla="*/ 210320 w 226487"/>
                    <a:gd name="connsiteY6" fmla="*/ 527126 h 541043"/>
                    <a:gd name="connsiteX7" fmla="*/ 195351 w 226487"/>
                    <a:gd name="connsiteY7" fmla="*/ 541043 h 541043"/>
                    <a:gd name="connsiteX8" fmla="*/ 75119 w 226487"/>
                    <a:gd name="connsiteY8" fmla="*/ 541043 h 541043"/>
                    <a:gd name="connsiteX9" fmla="*/ 60151 w 226487"/>
                    <a:gd name="connsiteY9" fmla="*/ 527126 h 541043"/>
                    <a:gd name="connsiteX10" fmla="*/ 43558 w 226487"/>
                    <a:gd name="connsiteY10" fmla="*/ 302533 h 541043"/>
                    <a:gd name="connsiteX11" fmla="*/ 12689 w 226487"/>
                    <a:gd name="connsiteY11" fmla="*/ 287354 h 541043"/>
                    <a:gd name="connsiteX12" fmla="*/ 335 w 226487"/>
                    <a:gd name="connsiteY12" fmla="*/ 247588 h 541043"/>
                    <a:gd name="connsiteX13" fmla="*/ 20264 w 226487"/>
                    <a:gd name="connsiteY13" fmla="*/ 73010 h 541043"/>
                    <a:gd name="connsiteX14" fmla="*/ 96852 w 226487"/>
                    <a:gd name="connsiteY14" fmla="*/ 0 h 541043"/>
                    <a:gd name="connsiteX15" fmla="*/ 173589 w 226487"/>
                    <a:gd name="connsiteY15" fmla="*/ 0 h 541043"/>
                    <a:gd name="connsiteX16" fmla="*/ 224752 w 226487"/>
                    <a:gd name="connsiteY16" fmla="*/ 20894 h 541043"/>
                    <a:gd name="connsiteX17" fmla="*/ 226487 w 226487"/>
                    <a:gd name="connsiteY17" fmla="*/ 23257 h 541043"/>
                    <a:gd name="connsiteX0" fmla="*/ 202733 w 226487"/>
                    <a:gd name="connsiteY0" fmla="*/ 73010 h 541043"/>
                    <a:gd name="connsiteX1" fmla="*/ 182804 w 226487"/>
                    <a:gd name="connsiteY1" fmla="*/ 247588 h 541043"/>
                    <a:gd name="connsiteX2" fmla="*/ 195158 w 226487"/>
                    <a:gd name="connsiteY2" fmla="*/ 287354 h 541043"/>
                    <a:gd name="connsiteX3" fmla="*/ 226027 w 226487"/>
                    <a:gd name="connsiteY3" fmla="*/ 302533 h 541043"/>
                    <a:gd name="connsiteX4" fmla="*/ 226470 w 226487"/>
                    <a:gd name="connsiteY4" fmla="*/ 308529 h 541043"/>
                    <a:gd name="connsiteX5" fmla="*/ 210320 w 226487"/>
                    <a:gd name="connsiteY5" fmla="*/ 527126 h 541043"/>
                    <a:gd name="connsiteX6" fmla="*/ 195351 w 226487"/>
                    <a:gd name="connsiteY6" fmla="*/ 541043 h 541043"/>
                    <a:gd name="connsiteX7" fmla="*/ 75119 w 226487"/>
                    <a:gd name="connsiteY7" fmla="*/ 541043 h 541043"/>
                    <a:gd name="connsiteX8" fmla="*/ 60151 w 226487"/>
                    <a:gd name="connsiteY8" fmla="*/ 527126 h 541043"/>
                    <a:gd name="connsiteX9" fmla="*/ 43558 w 226487"/>
                    <a:gd name="connsiteY9" fmla="*/ 302533 h 541043"/>
                    <a:gd name="connsiteX10" fmla="*/ 12689 w 226487"/>
                    <a:gd name="connsiteY10" fmla="*/ 287354 h 541043"/>
                    <a:gd name="connsiteX11" fmla="*/ 335 w 226487"/>
                    <a:gd name="connsiteY11" fmla="*/ 247588 h 541043"/>
                    <a:gd name="connsiteX12" fmla="*/ 20264 w 226487"/>
                    <a:gd name="connsiteY12" fmla="*/ 73010 h 541043"/>
                    <a:gd name="connsiteX13" fmla="*/ 96852 w 226487"/>
                    <a:gd name="connsiteY13" fmla="*/ 0 h 541043"/>
                    <a:gd name="connsiteX14" fmla="*/ 173589 w 226487"/>
                    <a:gd name="connsiteY14" fmla="*/ 0 h 541043"/>
                    <a:gd name="connsiteX15" fmla="*/ 224752 w 226487"/>
                    <a:gd name="connsiteY15" fmla="*/ 20894 h 541043"/>
                    <a:gd name="connsiteX16" fmla="*/ 226487 w 226487"/>
                    <a:gd name="connsiteY16" fmla="*/ 23257 h 541043"/>
                    <a:gd name="connsiteX0" fmla="*/ 182804 w 226487"/>
                    <a:gd name="connsiteY0" fmla="*/ 247588 h 541043"/>
                    <a:gd name="connsiteX1" fmla="*/ 195158 w 226487"/>
                    <a:gd name="connsiteY1" fmla="*/ 287354 h 541043"/>
                    <a:gd name="connsiteX2" fmla="*/ 226027 w 226487"/>
                    <a:gd name="connsiteY2" fmla="*/ 302533 h 541043"/>
                    <a:gd name="connsiteX3" fmla="*/ 226470 w 226487"/>
                    <a:gd name="connsiteY3" fmla="*/ 308529 h 541043"/>
                    <a:gd name="connsiteX4" fmla="*/ 210320 w 226487"/>
                    <a:gd name="connsiteY4" fmla="*/ 527126 h 541043"/>
                    <a:gd name="connsiteX5" fmla="*/ 195351 w 226487"/>
                    <a:gd name="connsiteY5" fmla="*/ 541043 h 541043"/>
                    <a:gd name="connsiteX6" fmla="*/ 75119 w 226487"/>
                    <a:gd name="connsiteY6" fmla="*/ 541043 h 541043"/>
                    <a:gd name="connsiteX7" fmla="*/ 60151 w 226487"/>
                    <a:gd name="connsiteY7" fmla="*/ 527126 h 541043"/>
                    <a:gd name="connsiteX8" fmla="*/ 43558 w 226487"/>
                    <a:gd name="connsiteY8" fmla="*/ 302533 h 541043"/>
                    <a:gd name="connsiteX9" fmla="*/ 12689 w 226487"/>
                    <a:gd name="connsiteY9" fmla="*/ 287354 h 541043"/>
                    <a:gd name="connsiteX10" fmla="*/ 335 w 226487"/>
                    <a:gd name="connsiteY10" fmla="*/ 247588 h 541043"/>
                    <a:gd name="connsiteX11" fmla="*/ 20264 w 226487"/>
                    <a:gd name="connsiteY11" fmla="*/ 73010 h 541043"/>
                    <a:gd name="connsiteX12" fmla="*/ 96852 w 226487"/>
                    <a:gd name="connsiteY12" fmla="*/ 0 h 541043"/>
                    <a:gd name="connsiteX13" fmla="*/ 173589 w 226487"/>
                    <a:gd name="connsiteY13" fmla="*/ 0 h 541043"/>
                    <a:gd name="connsiteX14" fmla="*/ 224752 w 226487"/>
                    <a:gd name="connsiteY14" fmla="*/ 20894 h 541043"/>
                    <a:gd name="connsiteX15" fmla="*/ 226487 w 226487"/>
                    <a:gd name="connsiteY15" fmla="*/ 23257 h 541043"/>
                    <a:gd name="connsiteX0" fmla="*/ 195158 w 226487"/>
                    <a:gd name="connsiteY0" fmla="*/ 287354 h 541043"/>
                    <a:gd name="connsiteX1" fmla="*/ 226027 w 226487"/>
                    <a:gd name="connsiteY1" fmla="*/ 302533 h 541043"/>
                    <a:gd name="connsiteX2" fmla="*/ 226470 w 226487"/>
                    <a:gd name="connsiteY2" fmla="*/ 308529 h 541043"/>
                    <a:gd name="connsiteX3" fmla="*/ 210320 w 226487"/>
                    <a:gd name="connsiteY3" fmla="*/ 527126 h 541043"/>
                    <a:gd name="connsiteX4" fmla="*/ 195351 w 226487"/>
                    <a:gd name="connsiteY4" fmla="*/ 541043 h 541043"/>
                    <a:gd name="connsiteX5" fmla="*/ 75119 w 226487"/>
                    <a:gd name="connsiteY5" fmla="*/ 541043 h 541043"/>
                    <a:gd name="connsiteX6" fmla="*/ 60151 w 226487"/>
                    <a:gd name="connsiteY6" fmla="*/ 527126 h 541043"/>
                    <a:gd name="connsiteX7" fmla="*/ 43558 w 226487"/>
                    <a:gd name="connsiteY7" fmla="*/ 302533 h 541043"/>
                    <a:gd name="connsiteX8" fmla="*/ 12689 w 226487"/>
                    <a:gd name="connsiteY8" fmla="*/ 287354 h 541043"/>
                    <a:gd name="connsiteX9" fmla="*/ 335 w 226487"/>
                    <a:gd name="connsiteY9" fmla="*/ 247588 h 541043"/>
                    <a:gd name="connsiteX10" fmla="*/ 20264 w 226487"/>
                    <a:gd name="connsiteY10" fmla="*/ 73010 h 541043"/>
                    <a:gd name="connsiteX11" fmla="*/ 96852 w 226487"/>
                    <a:gd name="connsiteY11" fmla="*/ 0 h 541043"/>
                    <a:gd name="connsiteX12" fmla="*/ 173589 w 226487"/>
                    <a:gd name="connsiteY12" fmla="*/ 0 h 541043"/>
                    <a:gd name="connsiteX13" fmla="*/ 224752 w 226487"/>
                    <a:gd name="connsiteY13" fmla="*/ 20894 h 541043"/>
                    <a:gd name="connsiteX14" fmla="*/ 226487 w 226487"/>
                    <a:gd name="connsiteY14" fmla="*/ 23257 h 541043"/>
                    <a:gd name="connsiteX0" fmla="*/ 226027 w 226487"/>
                    <a:gd name="connsiteY0" fmla="*/ 302533 h 541043"/>
                    <a:gd name="connsiteX1" fmla="*/ 226470 w 226487"/>
                    <a:gd name="connsiteY1" fmla="*/ 308529 h 541043"/>
                    <a:gd name="connsiteX2" fmla="*/ 210320 w 226487"/>
                    <a:gd name="connsiteY2" fmla="*/ 527126 h 541043"/>
                    <a:gd name="connsiteX3" fmla="*/ 195351 w 226487"/>
                    <a:gd name="connsiteY3" fmla="*/ 541043 h 541043"/>
                    <a:gd name="connsiteX4" fmla="*/ 75119 w 226487"/>
                    <a:gd name="connsiteY4" fmla="*/ 541043 h 541043"/>
                    <a:gd name="connsiteX5" fmla="*/ 60151 w 226487"/>
                    <a:gd name="connsiteY5" fmla="*/ 527126 h 541043"/>
                    <a:gd name="connsiteX6" fmla="*/ 43558 w 226487"/>
                    <a:gd name="connsiteY6" fmla="*/ 302533 h 541043"/>
                    <a:gd name="connsiteX7" fmla="*/ 12689 w 226487"/>
                    <a:gd name="connsiteY7" fmla="*/ 287354 h 541043"/>
                    <a:gd name="connsiteX8" fmla="*/ 335 w 226487"/>
                    <a:gd name="connsiteY8" fmla="*/ 247588 h 541043"/>
                    <a:gd name="connsiteX9" fmla="*/ 20264 w 226487"/>
                    <a:gd name="connsiteY9" fmla="*/ 73010 h 541043"/>
                    <a:gd name="connsiteX10" fmla="*/ 96852 w 226487"/>
                    <a:gd name="connsiteY10" fmla="*/ 0 h 541043"/>
                    <a:gd name="connsiteX11" fmla="*/ 173589 w 226487"/>
                    <a:gd name="connsiteY11" fmla="*/ 0 h 541043"/>
                    <a:gd name="connsiteX12" fmla="*/ 224752 w 226487"/>
                    <a:gd name="connsiteY12" fmla="*/ 20894 h 541043"/>
                    <a:gd name="connsiteX13" fmla="*/ 226487 w 226487"/>
                    <a:gd name="connsiteY13" fmla="*/ 23257 h 541043"/>
                    <a:gd name="connsiteX0" fmla="*/ 226470 w 226487"/>
                    <a:gd name="connsiteY0" fmla="*/ 308529 h 541043"/>
                    <a:gd name="connsiteX1" fmla="*/ 210320 w 226487"/>
                    <a:gd name="connsiteY1" fmla="*/ 527126 h 541043"/>
                    <a:gd name="connsiteX2" fmla="*/ 195351 w 226487"/>
                    <a:gd name="connsiteY2" fmla="*/ 541043 h 541043"/>
                    <a:gd name="connsiteX3" fmla="*/ 75119 w 226487"/>
                    <a:gd name="connsiteY3" fmla="*/ 541043 h 541043"/>
                    <a:gd name="connsiteX4" fmla="*/ 60151 w 226487"/>
                    <a:gd name="connsiteY4" fmla="*/ 527126 h 541043"/>
                    <a:gd name="connsiteX5" fmla="*/ 43558 w 226487"/>
                    <a:gd name="connsiteY5" fmla="*/ 302533 h 541043"/>
                    <a:gd name="connsiteX6" fmla="*/ 12689 w 226487"/>
                    <a:gd name="connsiteY6" fmla="*/ 287354 h 541043"/>
                    <a:gd name="connsiteX7" fmla="*/ 335 w 226487"/>
                    <a:gd name="connsiteY7" fmla="*/ 247588 h 541043"/>
                    <a:gd name="connsiteX8" fmla="*/ 20264 w 226487"/>
                    <a:gd name="connsiteY8" fmla="*/ 73010 h 541043"/>
                    <a:gd name="connsiteX9" fmla="*/ 96852 w 226487"/>
                    <a:gd name="connsiteY9" fmla="*/ 0 h 541043"/>
                    <a:gd name="connsiteX10" fmla="*/ 173589 w 226487"/>
                    <a:gd name="connsiteY10" fmla="*/ 0 h 541043"/>
                    <a:gd name="connsiteX11" fmla="*/ 224752 w 226487"/>
                    <a:gd name="connsiteY11" fmla="*/ 20894 h 541043"/>
                    <a:gd name="connsiteX12" fmla="*/ 226487 w 226487"/>
                    <a:gd name="connsiteY12" fmla="*/ 23257 h 5410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26487" h="541043">
                      <a:moveTo>
                        <a:pt x="226470" y="308529"/>
                      </a:moveTo>
                      <a:lnTo>
                        <a:pt x="210320" y="527126"/>
                      </a:lnTo>
                      <a:cubicBezTo>
                        <a:pt x="209779" y="534971"/>
                        <a:pt x="203227" y="541043"/>
                        <a:pt x="195351" y="541043"/>
                      </a:cubicBezTo>
                      <a:lnTo>
                        <a:pt x="75119" y="541043"/>
                      </a:lnTo>
                      <a:cubicBezTo>
                        <a:pt x="67274" y="541043"/>
                        <a:pt x="60722" y="534971"/>
                        <a:pt x="60151" y="527126"/>
                      </a:cubicBezTo>
                      <a:lnTo>
                        <a:pt x="43558" y="302533"/>
                      </a:lnTo>
                      <a:cubicBezTo>
                        <a:pt x="31746" y="301872"/>
                        <a:pt x="20895" y="296521"/>
                        <a:pt x="12689" y="287354"/>
                      </a:cubicBezTo>
                      <a:cubicBezTo>
                        <a:pt x="3191" y="276713"/>
                        <a:pt x="-1318" y="262196"/>
                        <a:pt x="335" y="247588"/>
                      </a:cubicBezTo>
                      <a:lnTo>
                        <a:pt x="20264" y="73010"/>
                      </a:lnTo>
                      <a:cubicBezTo>
                        <a:pt x="25013" y="31381"/>
                        <a:pt x="57957" y="0"/>
                        <a:pt x="96852" y="0"/>
                      </a:cubicBezTo>
                      <a:lnTo>
                        <a:pt x="173589" y="0"/>
                      </a:lnTo>
                      <a:cubicBezTo>
                        <a:pt x="193067" y="0"/>
                        <a:pt x="211049" y="7845"/>
                        <a:pt x="224752" y="20894"/>
                      </a:cubicBezTo>
                      <a:lnTo>
                        <a:pt x="226487" y="23257"/>
                      </a:lnTo>
                    </a:path>
                  </a:pathLst>
                </a:custGeom>
                <a:noFill/>
                <a:ln w="9525" cap="flat" cmpd="sng" algn="ctr">
                  <a:solidFill>
                    <a:srgbClr val="0B436E"/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99381D5B-C4DD-8E32-3C9E-6E9F6660D5A5}"/>
                  </a:ext>
                </a:extLst>
              </p:cNvPr>
              <p:cNvGrpSpPr/>
              <p:nvPr/>
            </p:nvGrpSpPr>
            <p:grpSpPr>
              <a:xfrm flipH="1">
                <a:off x="9276483" y="450850"/>
                <a:ext cx="214113" cy="681980"/>
                <a:chOff x="9734746" y="1287565"/>
                <a:chExt cx="226487" cy="721393"/>
              </a:xfrm>
            </p:grpSpPr>
            <p:sp>
              <p:nvSpPr>
                <p:cNvPr id="205" name="Freeform 204">
                  <a:extLst>
                    <a:ext uri="{FF2B5EF4-FFF2-40B4-BE49-F238E27FC236}">
                      <a16:creationId xmlns:a16="http://schemas.microsoft.com/office/drawing/2014/main" id="{59317850-812A-7C4F-BDEC-BA88E9D9A80B}"/>
                    </a:ext>
                  </a:extLst>
                </p:cNvPr>
                <p:cNvSpPr/>
                <p:nvPr/>
              </p:nvSpPr>
              <p:spPr>
                <a:xfrm>
                  <a:off x="9794832" y="1287565"/>
                  <a:ext cx="150290" cy="150290"/>
                </a:xfrm>
                <a:custGeom>
                  <a:avLst/>
                  <a:gdLst>
                    <a:gd name="connsiteX0" fmla="*/ 75145 w 150290"/>
                    <a:gd name="connsiteY0" fmla="*/ 0 h 150290"/>
                    <a:gd name="connsiteX1" fmla="*/ 150290 w 150290"/>
                    <a:gd name="connsiteY1" fmla="*/ 75145 h 150290"/>
                    <a:gd name="connsiteX2" fmla="*/ 75145 w 150290"/>
                    <a:gd name="connsiteY2" fmla="*/ 150290 h 150290"/>
                    <a:gd name="connsiteX3" fmla="*/ 0 w 150290"/>
                    <a:gd name="connsiteY3" fmla="*/ 75145 h 150290"/>
                    <a:gd name="connsiteX4" fmla="*/ 75145 w 150290"/>
                    <a:gd name="connsiteY4" fmla="*/ 0 h 150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0290" h="150290">
                      <a:moveTo>
                        <a:pt x="75145" y="0"/>
                      </a:moveTo>
                      <a:cubicBezTo>
                        <a:pt x="116595" y="0"/>
                        <a:pt x="150290" y="33725"/>
                        <a:pt x="150290" y="75145"/>
                      </a:cubicBezTo>
                      <a:cubicBezTo>
                        <a:pt x="150290" y="116565"/>
                        <a:pt x="116566" y="150290"/>
                        <a:pt x="75145" y="150290"/>
                      </a:cubicBezTo>
                      <a:cubicBezTo>
                        <a:pt x="33725" y="150290"/>
                        <a:pt x="0" y="116565"/>
                        <a:pt x="0" y="75145"/>
                      </a:cubicBezTo>
                      <a:cubicBezTo>
                        <a:pt x="0" y="33725"/>
                        <a:pt x="33725" y="0"/>
                        <a:pt x="75145" y="0"/>
                      </a:cubicBezTo>
                      <a:close/>
                    </a:path>
                  </a:pathLst>
                </a:custGeom>
                <a:noFill/>
                <a:ln w="9525" cap="flat" cmpd="sng" algn="ctr">
                  <a:solidFill>
                    <a:srgbClr val="0B436E"/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6" name="Freeform 205">
                  <a:extLst>
                    <a:ext uri="{FF2B5EF4-FFF2-40B4-BE49-F238E27FC236}">
                      <a16:creationId xmlns:a16="http://schemas.microsoft.com/office/drawing/2014/main" id="{8A0D2AF4-C8B1-115F-B11F-6EF261B555F2}"/>
                    </a:ext>
                  </a:extLst>
                </p:cNvPr>
                <p:cNvSpPr/>
                <p:nvPr/>
              </p:nvSpPr>
              <p:spPr>
                <a:xfrm>
                  <a:off x="9734746" y="1467915"/>
                  <a:ext cx="226487" cy="541043"/>
                </a:xfrm>
                <a:custGeom>
                  <a:avLst/>
                  <a:gdLst>
                    <a:gd name="connsiteX0" fmla="*/ 96852 w 226487"/>
                    <a:gd name="connsiteY0" fmla="*/ 0 h 541043"/>
                    <a:gd name="connsiteX1" fmla="*/ 173589 w 226487"/>
                    <a:gd name="connsiteY1" fmla="*/ 0 h 541043"/>
                    <a:gd name="connsiteX2" fmla="*/ 224752 w 226487"/>
                    <a:gd name="connsiteY2" fmla="*/ 20894 h 541043"/>
                    <a:gd name="connsiteX3" fmla="*/ 226487 w 226487"/>
                    <a:gd name="connsiteY3" fmla="*/ 23257 h 541043"/>
                    <a:gd name="connsiteX4" fmla="*/ 211234 w 226487"/>
                    <a:gd name="connsiteY4" fmla="*/ 44040 h 541043"/>
                    <a:gd name="connsiteX5" fmla="*/ 202733 w 226487"/>
                    <a:gd name="connsiteY5" fmla="*/ 73010 h 541043"/>
                    <a:gd name="connsiteX6" fmla="*/ 182804 w 226487"/>
                    <a:gd name="connsiteY6" fmla="*/ 247588 h 541043"/>
                    <a:gd name="connsiteX7" fmla="*/ 195158 w 226487"/>
                    <a:gd name="connsiteY7" fmla="*/ 287354 h 541043"/>
                    <a:gd name="connsiteX8" fmla="*/ 226027 w 226487"/>
                    <a:gd name="connsiteY8" fmla="*/ 302533 h 541043"/>
                    <a:gd name="connsiteX9" fmla="*/ 226470 w 226487"/>
                    <a:gd name="connsiteY9" fmla="*/ 308529 h 541043"/>
                    <a:gd name="connsiteX10" fmla="*/ 210320 w 226487"/>
                    <a:gd name="connsiteY10" fmla="*/ 527126 h 541043"/>
                    <a:gd name="connsiteX11" fmla="*/ 195351 w 226487"/>
                    <a:gd name="connsiteY11" fmla="*/ 541043 h 541043"/>
                    <a:gd name="connsiteX12" fmla="*/ 75119 w 226487"/>
                    <a:gd name="connsiteY12" fmla="*/ 541043 h 541043"/>
                    <a:gd name="connsiteX13" fmla="*/ 60151 w 226487"/>
                    <a:gd name="connsiteY13" fmla="*/ 527126 h 541043"/>
                    <a:gd name="connsiteX14" fmla="*/ 43558 w 226487"/>
                    <a:gd name="connsiteY14" fmla="*/ 302533 h 541043"/>
                    <a:gd name="connsiteX15" fmla="*/ 12689 w 226487"/>
                    <a:gd name="connsiteY15" fmla="*/ 287354 h 541043"/>
                    <a:gd name="connsiteX16" fmla="*/ 335 w 226487"/>
                    <a:gd name="connsiteY16" fmla="*/ 247588 h 541043"/>
                    <a:gd name="connsiteX17" fmla="*/ 20264 w 226487"/>
                    <a:gd name="connsiteY17" fmla="*/ 73010 h 541043"/>
                    <a:gd name="connsiteX18" fmla="*/ 96852 w 226487"/>
                    <a:gd name="connsiteY18" fmla="*/ 0 h 541043"/>
                    <a:gd name="connsiteX0" fmla="*/ 211234 w 233407"/>
                    <a:gd name="connsiteY0" fmla="*/ 44040 h 541043"/>
                    <a:gd name="connsiteX1" fmla="*/ 202733 w 233407"/>
                    <a:gd name="connsiteY1" fmla="*/ 73010 h 541043"/>
                    <a:gd name="connsiteX2" fmla="*/ 182804 w 233407"/>
                    <a:gd name="connsiteY2" fmla="*/ 247588 h 541043"/>
                    <a:gd name="connsiteX3" fmla="*/ 195158 w 233407"/>
                    <a:gd name="connsiteY3" fmla="*/ 287354 h 541043"/>
                    <a:gd name="connsiteX4" fmla="*/ 226027 w 233407"/>
                    <a:gd name="connsiteY4" fmla="*/ 302533 h 541043"/>
                    <a:gd name="connsiteX5" fmla="*/ 226470 w 233407"/>
                    <a:gd name="connsiteY5" fmla="*/ 308529 h 541043"/>
                    <a:gd name="connsiteX6" fmla="*/ 210320 w 233407"/>
                    <a:gd name="connsiteY6" fmla="*/ 527126 h 541043"/>
                    <a:gd name="connsiteX7" fmla="*/ 195351 w 233407"/>
                    <a:gd name="connsiteY7" fmla="*/ 541043 h 541043"/>
                    <a:gd name="connsiteX8" fmla="*/ 75119 w 233407"/>
                    <a:gd name="connsiteY8" fmla="*/ 541043 h 541043"/>
                    <a:gd name="connsiteX9" fmla="*/ 60151 w 233407"/>
                    <a:gd name="connsiteY9" fmla="*/ 527126 h 541043"/>
                    <a:gd name="connsiteX10" fmla="*/ 43558 w 233407"/>
                    <a:gd name="connsiteY10" fmla="*/ 302533 h 541043"/>
                    <a:gd name="connsiteX11" fmla="*/ 12689 w 233407"/>
                    <a:gd name="connsiteY11" fmla="*/ 287354 h 541043"/>
                    <a:gd name="connsiteX12" fmla="*/ 335 w 233407"/>
                    <a:gd name="connsiteY12" fmla="*/ 247588 h 541043"/>
                    <a:gd name="connsiteX13" fmla="*/ 20264 w 233407"/>
                    <a:gd name="connsiteY13" fmla="*/ 73010 h 541043"/>
                    <a:gd name="connsiteX14" fmla="*/ 96852 w 233407"/>
                    <a:gd name="connsiteY14" fmla="*/ 0 h 541043"/>
                    <a:gd name="connsiteX15" fmla="*/ 173589 w 233407"/>
                    <a:gd name="connsiteY15" fmla="*/ 0 h 541043"/>
                    <a:gd name="connsiteX16" fmla="*/ 224752 w 233407"/>
                    <a:gd name="connsiteY16" fmla="*/ 20894 h 541043"/>
                    <a:gd name="connsiteX17" fmla="*/ 226487 w 233407"/>
                    <a:gd name="connsiteY17" fmla="*/ 23257 h 541043"/>
                    <a:gd name="connsiteX18" fmla="*/ 233407 w 233407"/>
                    <a:gd name="connsiteY18" fmla="*/ 66213 h 541043"/>
                    <a:gd name="connsiteX0" fmla="*/ 211234 w 226487"/>
                    <a:gd name="connsiteY0" fmla="*/ 44040 h 541043"/>
                    <a:gd name="connsiteX1" fmla="*/ 202733 w 226487"/>
                    <a:gd name="connsiteY1" fmla="*/ 73010 h 541043"/>
                    <a:gd name="connsiteX2" fmla="*/ 182804 w 226487"/>
                    <a:gd name="connsiteY2" fmla="*/ 247588 h 541043"/>
                    <a:gd name="connsiteX3" fmla="*/ 195158 w 226487"/>
                    <a:gd name="connsiteY3" fmla="*/ 287354 h 541043"/>
                    <a:gd name="connsiteX4" fmla="*/ 226027 w 226487"/>
                    <a:gd name="connsiteY4" fmla="*/ 302533 h 541043"/>
                    <a:gd name="connsiteX5" fmla="*/ 226470 w 226487"/>
                    <a:gd name="connsiteY5" fmla="*/ 308529 h 541043"/>
                    <a:gd name="connsiteX6" fmla="*/ 210320 w 226487"/>
                    <a:gd name="connsiteY6" fmla="*/ 527126 h 541043"/>
                    <a:gd name="connsiteX7" fmla="*/ 195351 w 226487"/>
                    <a:gd name="connsiteY7" fmla="*/ 541043 h 541043"/>
                    <a:gd name="connsiteX8" fmla="*/ 75119 w 226487"/>
                    <a:gd name="connsiteY8" fmla="*/ 541043 h 541043"/>
                    <a:gd name="connsiteX9" fmla="*/ 60151 w 226487"/>
                    <a:gd name="connsiteY9" fmla="*/ 527126 h 541043"/>
                    <a:gd name="connsiteX10" fmla="*/ 43558 w 226487"/>
                    <a:gd name="connsiteY10" fmla="*/ 302533 h 541043"/>
                    <a:gd name="connsiteX11" fmla="*/ 12689 w 226487"/>
                    <a:gd name="connsiteY11" fmla="*/ 287354 h 541043"/>
                    <a:gd name="connsiteX12" fmla="*/ 335 w 226487"/>
                    <a:gd name="connsiteY12" fmla="*/ 247588 h 541043"/>
                    <a:gd name="connsiteX13" fmla="*/ 20264 w 226487"/>
                    <a:gd name="connsiteY13" fmla="*/ 73010 h 541043"/>
                    <a:gd name="connsiteX14" fmla="*/ 96852 w 226487"/>
                    <a:gd name="connsiteY14" fmla="*/ 0 h 541043"/>
                    <a:gd name="connsiteX15" fmla="*/ 173589 w 226487"/>
                    <a:gd name="connsiteY15" fmla="*/ 0 h 541043"/>
                    <a:gd name="connsiteX16" fmla="*/ 224752 w 226487"/>
                    <a:gd name="connsiteY16" fmla="*/ 20894 h 541043"/>
                    <a:gd name="connsiteX17" fmla="*/ 226487 w 226487"/>
                    <a:gd name="connsiteY17" fmla="*/ 23257 h 541043"/>
                    <a:gd name="connsiteX0" fmla="*/ 202733 w 226487"/>
                    <a:gd name="connsiteY0" fmla="*/ 73010 h 541043"/>
                    <a:gd name="connsiteX1" fmla="*/ 182804 w 226487"/>
                    <a:gd name="connsiteY1" fmla="*/ 247588 h 541043"/>
                    <a:gd name="connsiteX2" fmla="*/ 195158 w 226487"/>
                    <a:gd name="connsiteY2" fmla="*/ 287354 h 541043"/>
                    <a:gd name="connsiteX3" fmla="*/ 226027 w 226487"/>
                    <a:gd name="connsiteY3" fmla="*/ 302533 h 541043"/>
                    <a:gd name="connsiteX4" fmla="*/ 226470 w 226487"/>
                    <a:gd name="connsiteY4" fmla="*/ 308529 h 541043"/>
                    <a:gd name="connsiteX5" fmla="*/ 210320 w 226487"/>
                    <a:gd name="connsiteY5" fmla="*/ 527126 h 541043"/>
                    <a:gd name="connsiteX6" fmla="*/ 195351 w 226487"/>
                    <a:gd name="connsiteY6" fmla="*/ 541043 h 541043"/>
                    <a:gd name="connsiteX7" fmla="*/ 75119 w 226487"/>
                    <a:gd name="connsiteY7" fmla="*/ 541043 h 541043"/>
                    <a:gd name="connsiteX8" fmla="*/ 60151 w 226487"/>
                    <a:gd name="connsiteY8" fmla="*/ 527126 h 541043"/>
                    <a:gd name="connsiteX9" fmla="*/ 43558 w 226487"/>
                    <a:gd name="connsiteY9" fmla="*/ 302533 h 541043"/>
                    <a:gd name="connsiteX10" fmla="*/ 12689 w 226487"/>
                    <a:gd name="connsiteY10" fmla="*/ 287354 h 541043"/>
                    <a:gd name="connsiteX11" fmla="*/ 335 w 226487"/>
                    <a:gd name="connsiteY11" fmla="*/ 247588 h 541043"/>
                    <a:gd name="connsiteX12" fmla="*/ 20264 w 226487"/>
                    <a:gd name="connsiteY12" fmla="*/ 73010 h 541043"/>
                    <a:gd name="connsiteX13" fmla="*/ 96852 w 226487"/>
                    <a:gd name="connsiteY13" fmla="*/ 0 h 541043"/>
                    <a:gd name="connsiteX14" fmla="*/ 173589 w 226487"/>
                    <a:gd name="connsiteY14" fmla="*/ 0 h 541043"/>
                    <a:gd name="connsiteX15" fmla="*/ 224752 w 226487"/>
                    <a:gd name="connsiteY15" fmla="*/ 20894 h 541043"/>
                    <a:gd name="connsiteX16" fmla="*/ 226487 w 226487"/>
                    <a:gd name="connsiteY16" fmla="*/ 23257 h 541043"/>
                    <a:gd name="connsiteX0" fmla="*/ 182804 w 226487"/>
                    <a:gd name="connsiteY0" fmla="*/ 247588 h 541043"/>
                    <a:gd name="connsiteX1" fmla="*/ 195158 w 226487"/>
                    <a:gd name="connsiteY1" fmla="*/ 287354 h 541043"/>
                    <a:gd name="connsiteX2" fmla="*/ 226027 w 226487"/>
                    <a:gd name="connsiteY2" fmla="*/ 302533 h 541043"/>
                    <a:gd name="connsiteX3" fmla="*/ 226470 w 226487"/>
                    <a:gd name="connsiteY3" fmla="*/ 308529 h 541043"/>
                    <a:gd name="connsiteX4" fmla="*/ 210320 w 226487"/>
                    <a:gd name="connsiteY4" fmla="*/ 527126 h 541043"/>
                    <a:gd name="connsiteX5" fmla="*/ 195351 w 226487"/>
                    <a:gd name="connsiteY5" fmla="*/ 541043 h 541043"/>
                    <a:gd name="connsiteX6" fmla="*/ 75119 w 226487"/>
                    <a:gd name="connsiteY6" fmla="*/ 541043 h 541043"/>
                    <a:gd name="connsiteX7" fmla="*/ 60151 w 226487"/>
                    <a:gd name="connsiteY7" fmla="*/ 527126 h 541043"/>
                    <a:gd name="connsiteX8" fmla="*/ 43558 w 226487"/>
                    <a:gd name="connsiteY8" fmla="*/ 302533 h 541043"/>
                    <a:gd name="connsiteX9" fmla="*/ 12689 w 226487"/>
                    <a:gd name="connsiteY9" fmla="*/ 287354 h 541043"/>
                    <a:gd name="connsiteX10" fmla="*/ 335 w 226487"/>
                    <a:gd name="connsiteY10" fmla="*/ 247588 h 541043"/>
                    <a:gd name="connsiteX11" fmla="*/ 20264 w 226487"/>
                    <a:gd name="connsiteY11" fmla="*/ 73010 h 541043"/>
                    <a:gd name="connsiteX12" fmla="*/ 96852 w 226487"/>
                    <a:gd name="connsiteY12" fmla="*/ 0 h 541043"/>
                    <a:gd name="connsiteX13" fmla="*/ 173589 w 226487"/>
                    <a:gd name="connsiteY13" fmla="*/ 0 h 541043"/>
                    <a:gd name="connsiteX14" fmla="*/ 224752 w 226487"/>
                    <a:gd name="connsiteY14" fmla="*/ 20894 h 541043"/>
                    <a:gd name="connsiteX15" fmla="*/ 226487 w 226487"/>
                    <a:gd name="connsiteY15" fmla="*/ 23257 h 541043"/>
                    <a:gd name="connsiteX0" fmla="*/ 195158 w 226487"/>
                    <a:gd name="connsiteY0" fmla="*/ 287354 h 541043"/>
                    <a:gd name="connsiteX1" fmla="*/ 226027 w 226487"/>
                    <a:gd name="connsiteY1" fmla="*/ 302533 h 541043"/>
                    <a:gd name="connsiteX2" fmla="*/ 226470 w 226487"/>
                    <a:gd name="connsiteY2" fmla="*/ 308529 h 541043"/>
                    <a:gd name="connsiteX3" fmla="*/ 210320 w 226487"/>
                    <a:gd name="connsiteY3" fmla="*/ 527126 h 541043"/>
                    <a:gd name="connsiteX4" fmla="*/ 195351 w 226487"/>
                    <a:gd name="connsiteY4" fmla="*/ 541043 h 541043"/>
                    <a:gd name="connsiteX5" fmla="*/ 75119 w 226487"/>
                    <a:gd name="connsiteY5" fmla="*/ 541043 h 541043"/>
                    <a:gd name="connsiteX6" fmla="*/ 60151 w 226487"/>
                    <a:gd name="connsiteY6" fmla="*/ 527126 h 541043"/>
                    <a:gd name="connsiteX7" fmla="*/ 43558 w 226487"/>
                    <a:gd name="connsiteY7" fmla="*/ 302533 h 541043"/>
                    <a:gd name="connsiteX8" fmla="*/ 12689 w 226487"/>
                    <a:gd name="connsiteY8" fmla="*/ 287354 h 541043"/>
                    <a:gd name="connsiteX9" fmla="*/ 335 w 226487"/>
                    <a:gd name="connsiteY9" fmla="*/ 247588 h 541043"/>
                    <a:gd name="connsiteX10" fmla="*/ 20264 w 226487"/>
                    <a:gd name="connsiteY10" fmla="*/ 73010 h 541043"/>
                    <a:gd name="connsiteX11" fmla="*/ 96852 w 226487"/>
                    <a:gd name="connsiteY11" fmla="*/ 0 h 541043"/>
                    <a:gd name="connsiteX12" fmla="*/ 173589 w 226487"/>
                    <a:gd name="connsiteY12" fmla="*/ 0 h 541043"/>
                    <a:gd name="connsiteX13" fmla="*/ 224752 w 226487"/>
                    <a:gd name="connsiteY13" fmla="*/ 20894 h 541043"/>
                    <a:gd name="connsiteX14" fmla="*/ 226487 w 226487"/>
                    <a:gd name="connsiteY14" fmla="*/ 23257 h 541043"/>
                    <a:gd name="connsiteX0" fmla="*/ 226027 w 226487"/>
                    <a:gd name="connsiteY0" fmla="*/ 302533 h 541043"/>
                    <a:gd name="connsiteX1" fmla="*/ 226470 w 226487"/>
                    <a:gd name="connsiteY1" fmla="*/ 308529 h 541043"/>
                    <a:gd name="connsiteX2" fmla="*/ 210320 w 226487"/>
                    <a:gd name="connsiteY2" fmla="*/ 527126 h 541043"/>
                    <a:gd name="connsiteX3" fmla="*/ 195351 w 226487"/>
                    <a:gd name="connsiteY3" fmla="*/ 541043 h 541043"/>
                    <a:gd name="connsiteX4" fmla="*/ 75119 w 226487"/>
                    <a:gd name="connsiteY4" fmla="*/ 541043 h 541043"/>
                    <a:gd name="connsiteX5" fmla="*/ 60151 w 226487"/>
                    <a:gd name="connsiteY5" fmla="*/ 527126 h 541043"/>
                    <a:gd name="connsiteX6" fmla="*/ 43558 w 226487"/>
                    <a:gd name="connsiteY6" fmla="*/ 302533 h 541043"/>
                    <a:gd name="connsiteX7" fmla="*/ 12689 w 226487"/>
                    <a:gd name="connsiteY7" fmla="*/ 287354 h 541043"/>
                    <a:gd name="connsiteX8" fmla="*/ 335 w 226487"/>
                    <a:gd name="connsiteY8" fmla="*/ 247588 h 541043"/>
                    <a:gd name="connsiteX9" fmla="*/ 20264 w 226487"/>
                    <a:gd name="connsiteY9" fmla="*/ 73010 h 541043"/>
                    <a:gd name="connsiteX10" fmla="*/ 96852 w 226487"/>
                    <a:gd name="connsiteY10" fmla="*/ 0 h 541043"/>
                    <a:gd name="connsiteX11" fmla="*/ 173589 w 226487"/>
                    <a:gd name="connsiteY11" fmla="*/ 0 h 541043"/>
                    <a:gd name="connsiteX12" fmla="*/ 224752 w 226487"/>
                    <a:gd name="connsiteY12" fmla="*/ 20894 h 541043"/>
                    <a:gd name="connsiteX13" fmla="*/ 226487 w 226487"/>
                    <a:gd name="connsiteY13" fmla="*/ 23257 h 541043"/>
                    <a:gd name="connsiteX0" fmla="*/ 226470 w 226487"/>
                    <a:gd name="connsiteY0" fmla="*/ 308529 h 541043"/>
                    <a:gd name="connsiteX1" fmla="*/ 210320 w 226487"/>
                    <a:gd name="connsiteY1" fmla="*/ 527126 h 541043"/>
                    <a:gd name="connsiteX2" fmla="*/ 195351 w 226487"/>
                    <a:gd name="connsiteY2" fmla="*/ 541043 h 541043"/>
                    <a:gd name="connsiteX3" fmla="*/ 75119 w 226487"/>
                    <a:gd name="connsiteY3" fmla="*/ 541043 h 541043"/>
                    <a:gd name="connsiteX4" fmla="*/ 60151 w 226487"/>
                    <a:gd name="connsiteY4" fmla="*/ 527126 h 541043"/>
                    <a:gd name="connsiteX5" fmla="*/ 43558 w 226487"/>
                    <a:gd name="connsiteY5" fmla="*/ 302533 h 541043"/>
                    <a:gd name="connsiteX6" fmla="*/ 12689 w 226487"/>
                    <a:gd name="connsiteY6" fmla="*/ 287354 h 541043"/>
                    <a:gd name="connsiteX7" fmla="*/ 335 w 226487"/>
                    <a:gd name="connsiteY7" fmla="*/ 247588 h 541043"/>
                    <a:gd name="connsiteX8" fmla="*/ 20264 w 226487"/>
                    <a:gd name="connsiteY8" fmla="*/ 73010 h 541043"/>
                    <a:gd name="connsiteX9" fmla="*/ 96852 w 226487"/>
                    <a:gd name="connsiteY9" fmla="*/ 0 h 541043"/>
                    <a:gd name="connsiteX10" fmla="*/ 173589 w 226487"/>
                    <a:gd name="connsiteY10" fmla="*/ 0 h 541043"/>
                    <a:gd name="connsiteX11" fmla="*/ 224752 w 226487"/>
                    <a:gd name="connsiteY11" fmla="*/ 20894 h 541043"/>
                    <a:gd name="connsiteX12" fmla="*/ 226487 w 226487"/>
                    <a:gd name="connsiteY12" fmla="*/ 23257 h 5410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26487" h="541043">
                      <a:moveTo>
                        <a:pt x="226470" y="308529"/>
                      </a:moveTo>
                      <a:lnTo>
                        <a:pt x="210320" y="527126"/>
                      </a:lnTo>
                      <a:cubicBezTo>
                        <a:pt x="209779" y="534971"/>
                        <a:pt x="203227" y="541043"/>
                        <a:pt x="195351" y="541043"/>
                      </a:cubicBezTo>
                      <a:lnTo>
                        <a:pt x="75119" y="541043"/>
                      </a:lnTo>
                      <a:cubicBezTo>
                        <a:pt x="67274" y="541043"/>
                        <a:pt x="60722" y="534971"/>
                        <a:pt x="60151" y="527126"/>
                      </a:cubicBezTo>
                      <a:lnTo>
                        <a:pt x="43558" y="302533"/>
                      </a:lnTo>
                      <a:cubicBezTo>
                        <a:pt x="31746" y="301872"/>
                        <a:pt x="20895" y="296521"/>
                        <a:pt x="12689" y="287354"/>
                      </a:cubicBezTo>
                      <a:cubicBezTo>
                        <a:pt x="3191" y="276713"/>
                        <a:pt x="-1318" y="262196"/>
                        <a:pt x="335" y="247588"/>
                      </a:cubicBezTo>
                      <a:lnTo>
                        <a:pt x="20264" y="73010"/>
                      </a:lnTo>
                      <a:cubicBezTo>
                        <a:pt x="25013" y="31381"/>
                        <a:pt x="57957" y="0"/>
                        <a:pt x="96852" y="0"/>
                      </a:cubicBezTo>
                      <a:lnTo>
                        <a:pt x="173589" y="0"/>
                      </a:lnTo>
                      <a:cubicBezTo>
                        <a:pt x="193067" y="0"/>
                        <a:pt x="211049" y="7845"/>
                        <a:pt x="224752" y="20894"/>
                      </a:cubicBezTo>
                      <a:lnTo>
                        <a:pt x="226487" y="23257"/>
                      </a:lnTo>
                    </a:path>
                  </a:pathLst>
                </a:custGeom>
                <a:noFill/>
                <a:ln w="9525" cap="flat" cmpd="sng" algn="ctr">
                  <a:solidFill>
                    <a:srgbClr val="0B436E"/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0522EB56-D597-D1B2-9E24-DEA2F159642E}"/>
                </a:ext>
              </a:extLst>
            </p:cNvPr>
            <p:cNvSpPr/>
            <p:nvPr/>
          </p:nvSpPr>
          <p:spPr>
            <a:xfrm>
              <a:off x="6740557" y="4281543"/>
              <a:ext cx="512886" cy="1367797"/>
            </a:xfrm>
            <a:custGeom>
              <a:avLst/>
              <a:gdLst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96852 w 270502"/>
                <a:gd name="connsiteY24" fmla="*/ 180349 h 721392"/>
                <a:gd name="connsiteX25" fmla="*/ 173589 w 270502"/>
                <a:gd name="connsiteY25" fmla="*/ 180349 h 721392"/>
                <a:gd name="connsiteX26" fmla="*/ 250238 w 270502"/>
                <a:gd name="connsiteY26" fmla="*/ 253359 h 721392"/>
                <a:gd name="connsiteX27" fmla="*/ 270166 w 270502"/>
                <a:gd name="connsiteY27" fmla="*/ 427937 h 721392"/>
                <a:gd name="connsiteX28" fmla="*/ 257782 w 270502"/>
                <a:gd name="connsiteY28" fmla="*/ 467703 h 721392"/>
                <a:gd name="connsiteX29" fmla="*/ 226913 w 270502"/>
                <a:gd name="connsiteY29" fmla="*/ 482882 h 721392"/>
                <a:gd name="connsiteX30" fmla="*/ 210320 w 270502"/>
                <a:gd name="connsiteY30" fmla="*/ 707475 h 721392"/>
                <a:gd name="connsiteX31" fmla="*/ 195351 w 270502"/>
                <a:gd name="connsiteY31" fmla="*/ 721392 h 721392"/>
                <a:gd name="connsiteX32" fmla="*/ 75119 w 270502"/>
                <a:gd name="connsiteY32" fmla="*/ 721392 h 721392"/>
                <a:gd name="connsiteX33" fmla="*/ 60151 w 270502"/>
                <a:gd name="connsiteY33" fmla="*/ 707475 h 721392"/>
                <a:gd name="connsiteX34" fmla="*/ 43558 w 270502"/>
                <a:gd name="connsiteY34" fmla="*/ 482882 h 721392"/>
                <a:gd name="connsiteX35" fmla="*/ 12689 w 270502"/>
                <a:gd name="connsiteY35" fmla="*/ 467703 h 721392"/>
                <a:gd name="connsiteX36" fmla="*/ 335 w 270502"/>
                <a:gd name="connsiteY36" fmla="*/ 427937 h 721392"/>
                <a:gd name="connsiteX37" fmla="*/ 20264 w 270502"/>
                <a:gd name="connsiteY37" fmla="*/ 253359 h 721392"/>
                <a:gd name="connsiteX38" fmla="*/ 96852 w 270502"/>
                <a:gd name="connsiteY38" fmla="*/ 180349 h 721392"/>
                <a:gd name="connsiteX39" fmla="*/ 135234 w 270502"/>
                <a:gd name="connsiteY39" fmla="*/ 30058 h 721392"/>
                <a:gd name="connsiteX40" fmla="*/ 90148 w 270502"/>
                <a:gd name="connsiteY40" fmla="*/ 75145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90149 w 270502"/>
                <a:gd name="connsiteY44" fmla="*/ 75145 h 721392"/>
                <a:gd name="connsiteX45" fmla="*/ 103382 w 270502"/>
                <a:gd name="connsiteY45" fmla="*/ 43280 h 721392"/>
                <a:gd name="connsiteX46" fmla="*/ 135235 w 270502"/>
                <a:gd name="connsiteY46" fmla="*/ 30058 h 721392"/>
                <a:gd name="connsiteX47" fmla="*/ 135234 w 270502"/>
                <a:gd name="connsiteY47" fmla="*/ 0 h 721392"/>
                <a:gd name="connsiteX48" fmla="*/ 210379 w 270502"/>
                <a:gd name="connsiteY48" fmla="*/ 75145 h 721392"/>
                <a:gd name="connsiteX49" fmla="*/ 135234 w 270502"/>
                <a:gd name="connsiteY49" fmla="*/ 150290 h 721392"/>
                <a:gd name="connsiteX50" fmla="*/ 60089 w 270502"/>
                <a:gd name="connsiteY50" fmla="*/ 75145 h 721392"/>
                <a:gd name="connsiteX51" fmla="*/ 135234 w 270502"/>
                <a:gd name="connsiteY51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4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90149 w 270502"/>
                <a:gd name="connsiteY45" fmla="*/ 75145 h 721392"/>
                <a:gd name="connsiteX46" fmla="*/ 135235 w 270502"/>
                <a:gd name="connsiteY46" fmla="*/ 30058 h 721392"/>
                <a:gd name="connsiteX47" fmla="*/ 135234 w 270502"/>
                <a:gd name="connsiteY47" fmla="*/ 30058 h 721392"/>
                <a:gd name="connsiteX48" fmla="*/ 135234 w 270502"/>
                <a:gd name="connsiteY48" fmla="*/ 0 h 721392"/>
                <a:gd name="connsiteX49" fmla="*/ 210379 w 270502"/>
                <a:gd name="connsiteY49" fmla="*/ 75145 h 721392"/>
                <a:gd name="connsiteX50" fmla="*/ 135234 w 270502"/>
                <a:gd name="connsiteY50" fmla="*/ 150290 h 721392"/>
                <a:gd name="connsiteX51" fmla="*/ 60089 w 270502"/>
                <a:gd name="connsiteY51" fmla="*/ 75145 h 721392"/>
                <a:gd name="connsiteX52" fmla="*/ 135234 w 270502"/>
                <a:gd name="connsiteY52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4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135235 w 270502"/>
                <a:gd name="connsiteY45" fmla="*/ 30058 h 721392"/>
                <a:gd name="connsiteX46" fmla="*/ 135234 w 270502"/>
                <a:gd name="connsiteY46" fmla="*/ 30058 h 721392"/>
                <a:gd name="connsiteX47" fmla="*/ 135234 w 270502"/>
                <a:gd name="connsiteY47" fmla="*/ 0 h 721392"/>
                <a:gd name="connsiteX48" fmla="*/ 210379 w 270502"/>
                <a:gd name="connsiteY48" fmla="*/ 75145 h 721392"/>
                <a:gd name="connsiteX49" fmla="*/ 135234 w 270502"/>
                <a:gd name="connsiteY49" fmla="*/ 150290 h 721392"/>
                <a:gd name="connsiteX50" fmla="*/ 60089 w 270502"/>
                <a:gd name="connsiteY50" fmla="*/ 75145 h 721392"/>
                <a:gd name="connsiteX51" fmla="*/ 135234 w 270502"/>
                <a:gd name="connsiteY51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135235 w 270502"/>
                <a:gd name="connsiteY45" fmla="*/ 30058 h 721392"/>
                <a:gd name="connsiteX46" fmla="*/ 135234 w 270502"/>
                <a:gd name="connsiteY46" fmla="*/ 0 h 721392"/>
                <a:gd name="connsiteX47" fmla="*/ 210379 w 270502"/>
                <a:gd name="connsiteY47" fmla="*/ 75145 h 721392"/>
                <a:gd name="connsiteX48" fmla="*/ 135234 w 270502"/>
                <a:gd name="connsiteY48" fmla="*/ 150290 h 721392"/>
                <a:gd name="connsiteX49" fmla="*/ 60089 w 270502"/>
                <a:gd name="connsiteY49" fmla="*/ 75145 h 721392"/>
                <a:gd name="connsiteX50" fmla="*/ 135234 w 270502"/>
                <a:gd name="connsiteY50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30058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135235 w 270502"/>
                <a:gd name="connsiteY44" fmla="*/ 30058 h 721392"/>
                <a:gd name="connsiteX45" fmla="*/ 135234 w 270502"/>
                <a:gd name="connsiteY45" fmla="*/ 0 h 721392"/>
                <a:gd name="connsiteX46" fmla="*/ 210379 w 270502"/>
                <a:gd name="connsiteY46" fmla="*/ 75145 h 721392"/>
                <a:gd name="connsiteX47" fmla="*/ 135234 w 270502"/>
                <a:gd name="connsiteY47" fmla="*/ 150290 h 721392"/>
                <a:gd name="connsiteX48" fmla="*/ 60089 w 270502"/>
                <a:gd name="connsiteY48" fmla="*/ 75145 h 721392"/>
                <a:gd name="connsiteX49" fmla="*/ 135234 w 270502"/>
                <a:gd name="connsiteY49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03371 w 270502"/>
                <a:gd name="connsiteY40" fmla="*/ 107010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135234 w 270502"/>
                <a:gd name="connsiteY44" fmla="*/ 0 h 721392"/>
                <a:gd name="connsiteX45" fmla="*/ 210379 w 270502"/>
                <a:gd name="connsiteY45" fmla="*/ 75145 h 721392"/>
                <a:gd name="connsiteX46" fmla="*/ 135234 w 270502"/>
                <a:gd name="connsiteY46" fmla="*/ 150290 h 721392"/>
                <a:gd name="connsiteX47" fmla="*/ 60089 w 270502"/>
                <a:gd name="connsiteY47" fmla="*/ 75145 h 721392"/>
                <a:gd name="connsiteX48" fmla="*/ 135234 w 270502"/>
                <a:gd name="connsiteY48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120232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35234 w 270502"/>
                <a:gd name="connsiteY43" fmla="*/ 0 h 721392"/>
                <a:gd name="connsiteX44" fmla="*/ 210379 w 270502"/>
                <a:gd name="connsiteY44" fmla="*/ 75145 h 721392"/>
                <a:gd name="connsiteX45" fmla="*/ 135234 w 270502"/>
                <a:gd name="connsiteY45" fmla="*/ 150290 h 721392"/>
                <a:gd name="connsiteX46" fmla="*/ 60089 w 270502"/>
                <a:gd name="connsiteY46" fmla="*/ 75145 h 721392"/>
                <a:gd name="connsiteX47" fmla="*/ 135234 w 270502"/>
                <a:gd name="connsiteY47" fmla="*/ 0 h 721392"/>
                <a:gd name="connsiteX0" fmla="*/ 35142 w 270502"/>
                <a:gd name="connsiteY0" fmla="*/ 447684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96852 w 270502"/>
                <a:gd name="connsiteY24" fmla="*/ 180349 h 721392"/>
                <a:gd name="connsiteX25" fmla="*/ 173589 w 270502"/>
                <a:gd name="connsiteY25" fmla="*/ 180349 h 721392"/>
                <a:gd name="connsiteX26" fmla="*/ 250238 w 270502"/>
                <a:gd name="connsiteY26" fmla="*/ 253359 h 721392"/>
                <a:gd name="connsiteX27" fmla="*/ 270166 w 270502"/>
                <a:gd name="connsiteY27" fmla="*/ 427937 h 721392"/>
                <a:gd name="connsiteX28" fmla="*/ 257782 w 270502"/>
                <a:gd name="connsiteY28" fmla="*/ 467703 h 721392"/>
                <a:gd name="connsiteX29" fmla="*/ 226913 w 270502"/>
                <a:gd name="connsiteY29" fmla="*/ 482882 h 721392"/>
                <a:gd name="connsiteX30" fmla="*/ 210320 w 270502"/>
                <a:gd name="connsiteY30" fmla="*/ 707475 h 721392"/>
                <a:gd name="connsiteX31" fmla="*/ 195351 w 270502"/>
                <a:gd name="connsiteY31" fmla="*/ 721392 h 721392"/>
                <a:gd name="connsiteX32" fmla="*/ 75119 w 270502"/>
                <a:gd name="connsiteY32" fmla="*/ 721392 h 721392"/>
                <a:gd name="connsiteX33" fmla="*/ 60151 w 270502"/>
                <a:gd name="connsiteY33" fmla="*/ 707475 h 721392"/>
                <a:gd name="connsiteX34" fmla="*/ 43558 w 270502"/>
                <a:gd name="connsiteY34" fmla="*/ 482882 h 721392"/>
                <a:gd name="connsiteX35" fmla="*/ 12689 w 270502"/>
                <a:gd name="connsiteY35" fmla="*/ 467703 h 721392"/>
                <a:gd name="connsiteX36" fmla="*/ 335 w 270502"/>
                <a:gd name="connsiteY36" fmla="*/ 427937 h 721392"/>
                <a:gd name="connsiteX37" fmla="*/ 20264 w 270502"/>
                <a:gd name="connsiteY37" fmla="*/ 253359 h 721392"/>
                <a:gd name="connsiteX38" fmla="*/ 96852 w 270502"/>
                <a:gd name="connsiteY38" fmla="*/ 180349 h 721392"/>
                <a:gd name="connsiteX39" fmla="*/ 135235 w 270502"/>
                <a:gd name="connsiteY39" fmla="*/ 120232 h 721392"/>
                <a:gd name="connsiteX40" fmla="*/ 135234 w 270502"/>
                <a:gd name="connsiteY40" fmla="*/ 120232 h 721392"/>
                <a:gd name="connsiteX41" fmla="*/ 135235 w 270502"/>
                <a:gd name="connsiteY41" fmla="*/ 120232 h 721392"/>
                <a:gd name="connsiteX42" fmla="*/ 135234 w 270502"/>
                <a:gd name="connsiteY42" fmla="*/ 0 h 721392"/>
                <a:gd name="connsiteX43" fmla="*/ 210379 w 270502"/>
                <a:gd name="connsiteY43" fmla="*/ 75145 h 721392"/>
                <a:gd name="connsiteX44" fmla="*/ 135234 w 270502"/>
                <a:gd name="connsiteY44" fmla="*/ 150290 h 721392"/>
                <a:gd name="connsiteX45" fmla="*/ 60089 w 270502"/>
                <a:gd name="connsiteY45" fmla="*/ 75145 h 721392"/>
                <a:gd name="connsiteX46" fmla="*/ 135234 w 270502"/>
                <a:gd name="connsiteY46" fmla="*/ 0 h 721392"/>
                <a:gd name="connsiteX0" fmla="*/ 35142 w 270502"/>
                <a:gd name="connsiteY0" fmla="*/ 447684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46144 w 270502"/>
                <a:gd name="connsiteY21" fmla="*/ 452883 h 721392"/>
                <a:gd name="connsiteX22" fmla="*/ 35142 w 270502"/>
                <a:gd name="connsiteY22" fmla="*/ 447684 h 721392"/>
                <a:gd name="connsiteX23" fmla="*/ 96852 w 270502"/>
                <a:gd name="connsiteY23" fmla="*/ 180349 h 721392"/>
                <a:gd name="connsiteX24" fmla="*/ 173589 w 270502"/>
                <a:gd name="connsiteY24" fmla="*/ 180349 h 721392"/>
                <a:gd name="connsiteX25" fmla="*/ 250238 w 270502"/>
                <a:gd name="connsiteY25" fmla="*/ 253359 h 721392"/>
                <a:gd name="connsiteX26" fmla="*/ 270166 w 270502"/>
                <a:gd name="connsiteY26" fmla="*/ 427937 h 721392"/>
                <a:gd name="connsiteX27" fmla="*/ 257782 w 270502"/>
                <a:gd name="connsiteY27" fmla="*/ 467703 h 721392"/>
                <a:gd name="connsiteX28" fmla="*/ 226913 w 270502"/>
                <a:gd name="connsiteY28" fmla="*/ 482882 h 721392"/>
                <a:gd name="connsiteX29" fmla="*/ 210320 w 270502"/>
                <a:gd name="connsiteY29" fmla="*/ 707475 h 721392"/>
                <a:gd name="connsiteX30" fmla="*/ 195351 w 270502"/>
                <a:gd name="connsiteY30" fmla="*/ 721392 h 721392"/>
                <a:gd name="connsiteX31" fmla="*/ 75119 w 270502"/>
                <a:gd name="connsiteY31" fmla="*/ 721392 h 721392"/>
                <a:gd name="connsiteX32" fmla="*/ 60151 w 270502"/>
                <a:gd name="connsiteY32" fmla="*/ 707475 h 721392"/>
                <a:gd name="connsiteX33" fmla="*/ 43558 w 270502"/>
                <a:gd name="connsiteY33" fmla="*/ 482882 h 721392"/>
                <a:gd name="connsiteX34" fmla="*/ 12689 w 270502"/>
                <a:gd name="connsiteY34" fmla="*/ 467703 h 721392"/>
                <a:gd name="connsiteX35" fmla="*/ 335 w 270502"/>
                <a:gd name="connsiteY35" fmla="*/ 427937 h 721392"/>
                <a:gd name="connsiteX36" fmla="*/ 20264 w 270502"/>
                <a:gd name="connsiteY36" fmla="*/ 253359 h 721392"/>
                <a:gd name="connsiteX37" fmla="*/ 96852 w 270502"/>
                <a:gd name="connsiteY37" fmla="*/ 180349 h 721392"/>
                <a:gd name="connsiteX38" fmla="*/ 135235 w 270502"/>
                <a:gd name="connsiteY38" fmla="*/ 120232 h 721392"/>
                <a:gd name="connsiteX39" fmla="*/ 135234 w 270502"/>
                <a:gd name="connsiteY39" fmla="*/ 120232 h 721392"/>
                <a:gd name="connsiteX40" fmla="*/ 135235 w 270502"/>
                <a:gd name="connsiteY40" fmla="*/ 120232 h 721392"/>
                <a:gd name="connsiteX41" fmla="*/ 135234 w 270502"/>
                <a:gd name="connsiteY41" fmla="*/ 0 h 721392"/>
                <a:gd name="connsiteX42" fmla="*/ 210379 w 270502"/>
                <a:gd name="connsiteY42" fmla="*/ 75145 h 721392"/>
                <a:gd name="connsiteX43" fmla="*/ 135234 w 270502"/>
                <a:gd name="connsiteY43" fmla="*/ 150290 h 721392"/>
                <a:gd name="connsiteX44" fmla="*/ 60089 w 270502"/>
                <a:gd name="connsiteY44" fmla="*/ 75145 h 721392"/>
                <a:gd name="connsiteX45" fmla="*/ 135234 w 270502"/>
                <a:gd name="connsiteY45" fmla="*/ 0 h 721392"/>
                <a:gd name="connsiteX0" fmla="*/ 46144 w 270502"/>
                <a:gd name="connsiteY0" fmla="*/ 452883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46144 w 270502"/>
                <a:gd name="connsiteY21" fmla="*/ 452883 h 721392"/>
                <a:gd name="connsiteX22" fmla="*/ 96852 w 270502"/>
                <a:gd name="connsiteY22" fmla="*/ 180349 h 721392"/>
                <a:gd name="connsiteX23" fmla="*/ 173589 w 270502"/>
                <a:gd name="connsiteY23" fmla="*/ 180349 h 721392"/>
                <a:gd name="connsiteX24" fmla="*/ 250238 w 270502"/>
                <a:gd name="connsiteY24" fmla="*/ 253359 h 721392"/>
                <a:gd name="connsiteX25" fmla="*/ 270166 w 270502"/>
                <a:gd name="connsiteY25" fmla="*/ 427937 h 721392"/>
                <a:gd name="connsiteX26" fmla="*/ 257782 w 270502"/>
                <a:gd name="connsiteY26" fmla="*/ 467703 h 721392"/>
                <a:gd name="connsiteX27" fmla="*/ 226913 w 270502"/>
                <a:gd name="connsiteY27" fmla="*/ 482882 h 721392"/>
                <a:gd name="connsiteX28" fmla="*/ 210320 w 270502"/>
                <a:gd name="connsiteY28" fmla="*/ 707475 h 721392"/>
                <a:gd name="connsiteX29" fmla="*/ 195351 w 270502"/>
                <a:gd name="connsiteY29" fmla="*/ 721392 h 721392"/>
                <a:gd name="connsiteX30" fmla="*/ 75119 w 270502"/>
                <a:gd name="connsiteY30" fmla="*/ 721392 h 721392"/>
                <a:gd name="connsiteX31" fmla="*/ 60151 w 270502"/>
                <a:gd name="connsiteY31" fmla="*/ 707475 h 721392"/>
                <a:gd name="connsiteX32" fmla="*/ 43558 w 270502"/>
                <a:gd name="connsiteY32" fmla="*/ 482882 h 721392"/>
                <a:gd name="connsiteX33" fmla="*/ 12689 w 270502"/>
                <a:gd name="connsiteY33" fmla="*/ 467703 h 721392"/>
                <a:gd name="connsiteX34" fmla="*/ 335 w 270502"/>
                <a:gd name="connsiteY34" fmla="*/ 427937 h 721392"/>
                <a:gd name="connsiteX35" fmla="*/ 20264 w 270502"/>
                <a:gd name="connsiteY35" fmla="*/ 253359 h 721392"/>
                <a:gd name="connsiteX36" fmla="*/ 96852 w 270502"/>
                <a:gd name="connsiteY36" fmla="*/ 180349 h 721392"/>
                <a:gd name="connsiteX37" fmla="*/ 135235 w 270502"/>
                <a:gd name="connsiteY37" fmla="*/ 120232 h 721392"/>
                <a:gd name="connsiteX38" fmla="*/ 135234 w 270502"/>
                <a:gd name="connsiteY38" fmla="*/ 120232 h 721392"/>
                <a:gd name="connsiteX39" fmla="*/ 135235 w 270502"/>
                <a:gd name="connsiteY39" fmla="*/ 120232 h 721392"/>
                <a:gd name="connsiteX40" fmla="*/ 135234 w 270502"/>
                <a:gd name="connsiteY40" fmla="*/ 0 h 721392"/>
                <a:gd name="connsiteX41" fmla="*/ 210379 w 270502"/>
                <a:gd name="connsiteY41" fmla="*/ 75145 h 721392"/>
                <a:gd name="connsiteX42" fmla="*/ 135234 w 270502"/>
                <a:gd name="connsiteY42" fmla="*/ 150290 h 721392"/>
                <a:gd name="connsiteX43" fmla="*/ 60089 w 270502"/>
                <a:gd name="connsiteY43" fmla="*/ 75145 h 721392"/>
                <a:gd name="connsiteX44" fmla="*/ 135234 w 270502"/>
                <a:gd name="connsiteY44" fmla="*/ 0 h 721392"/>
                <a:gd name="connsiteX0" fmla="*/ 57565 w 270502"/>
                <a:gd name="connsiteY0" fmla="*/ 452883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96852 w 270502"/>
                <a:gd name="connsiteY21" fmla="*/ 180349 h 721392"/>
                <a:gd name="connsiteX22" fmla="*/ 173589 w 270502"/>
                <a:gd name="connsiteY22" fmla="*/ 180349 h 721392"/>
                <a:gd name="connsiteX23" fmla="*/ 250238 w 270502"/>
                <a:gd name="connsiteY23" fmla="*/ 253359 h 721392"/>
                <a:gd name="connsiteX24" fmla="*/ 270166 w 270502"/>
                <a:gd name="connsiteY24" fmla="*/ 427937 h 721392"/>
                <a:gd name="connsiteX25" fmla="*/ 257782 w 270502"/>
                <a:gd name="connsiteY25" fmla="*/ 467703 h 721392"/>
                <a:gd name="connsiteX26" fmla="*/ 226913 w 270502"/>
                <a:gd name="connsiteY26" fmla="*/ 482882 h 721392"/>
                <a:gd name="connsiteX27" fmla="*/ 210320 w 270502"/>
                <a:gd name="connsiteY27" fmla="*/ 707475 h 721392"/>
                <a:gd name="connsiteX28" fmla="*/ 195351 w 270502"/>
                <a:gd name="connsiteY28" fmla="*/ 721392 h 721392"/>
                <a:gd name="connsiteX29" fmla="*/ 75119 w 270502"/>
                <a:gd name="connsiteY29" fmla="*/ 721392 h 721392"/>
                <a:gd name="connsiteX30" fmla="*/ 60151 w 270502"/>
                <a:gd name="connsiteY30" fmla="*/ 707475 h 721392"/>
                <a:gd name="connsiteX31" fmla="*/ 43558 w 270502"/>
                <a:gd name="connsiteY31" fmla="*/ 482882 h 721392"/>
                <a:gd name="connsiteX32" fmla="*/ 12689 w 270502"/>
                <a:gd name="connsiteY32" fmla="*/ 467703 h 721392"/>
                <a:gd name="connsiteX33" fmla="*/ 335 w 270502"/>
                <a:gd name="connsiteY33" fmla="*/ 427937 h 721392"/>
                <a:gd name="connsiteX34" fmla="*/ 20264 w 270502"/>
                <a:gd name="connsiteY34" fmla="*/ 253359 h 721392"/>
                <a:gd name="connsiteX35" fmla="*/ 96852 w 270502"/>
                <a:gd name="connsiteY35" fmla="*/ 180349 h 721392"/>
                <a:gd name="connsiteX36" fmla="*/ 135235 w 270502"/>
                <a:gd name="connsiteY36" fmla="*/ 120232 h 721392"/>
                <a:gd name="connsiteX37" fmla="*/ 135234 w 270502"/>
                <a:gd name="connsiteY37" fmla="*/ 120232 h 721392"/>
                <a:gd name="connsiteX38" fmla="*/ 135235 w 270502"/>
                <a:gd name="connsiteY38" fmla="*/ 120232 h 721392"/>
                <a:gd name="connsiteX39" fmla="*/ 135234 w 270502"/>
                <a:gd name="connsiteY39" fmla="*/ 0 h 721392"/>
                <a:gd name="connsiteX40" fmla="*/ 210379 w 270502"/>
                <a:gd name="connsiteY40" fmla="*/ 75145 h 721392"/>
                <a:gd name="connsiteX41" fmla="*/ 135234 w 270502"/>
                <a:gd name="connsiteY41" fmla="*/ 150290 h 721392"/>
                <a:gd name="connsiteX42" fmla="*/ 60089 w 270502"/>
                <a:gd name="connsiteY42" fmla="*/ 75145 h 721392"/>
                <a:gd name="connsiteX43" fmla="*/ 135234 w 270502"/>
                <a:gd name="connsiteY43" fmla="*/ 0 h 721392"/>
                <a:gd name="connsiteX0" fmla="*/ 72565 w 270502"/>
                <a:gd name="connsiteY0" fmla="*/ 466800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96852 w 270502"/>
                <a:gd name="connsiteY20" fmla="*/ 180349 h 721392"/>
                <a:gd name="connsiteX21" fmla="*/ 173589 w 270502"/>
                <a:gd name="connsiteY21" fmla="*/ 180349 h 721392"/>
                <a:gd name="connsiteX22" fmla="*/ 250238 w 270502"/>
                <a:gd name="connsiteY22" fmla="*/ 253359 h 721392"/>
                <a:gd name="connsiteX23" fmla="*/ 270166 w 270502"/>
                <a:gd name="connsiteY23" fmla="*/ 427937 h 721392"/>
                <a:gd name="connsiteX24" fmla="*/ 257782 w 270502"/>
                <a:gd name="connsiteY24" fmla="*/ 467703 h 721392"/>
                <a:gd name="connsiteX25" fmla="*/ 226913 w 270502"/>
                <a:gd name="connsiteY25" fmla="*/ 482882 h 721392"/>
                <a:gd name="connsiteX26" fmla="*/ 210320 w 270502"/>
                <a:gd name="connsiteY26" fmla="*/ 707475 h 721392"/>
                <a:gd name="connsiteX27" fmla="*/ 195351 w 270502"/>
                <a:gd name="connsiteY27" fmla="*/ 721392 h 721392"/>
                <a:gd name="connsiteX28" fmla="*/ 75119 w 270502"/>
                <a:gd name="connsiteY28" fmla="*/ 721392 h 721392"/>
                <a:gd name="connsiteX29" fmla="*/ 60151 w 270502"/>
                <a:gd name="connsiteY29" fmla="*/ 707475 h 721392"/>
                <a:gd name="connsiteX30" fmla="*/ 43558 w 270502"/>
                <a:gd name="connsiteY30" fmla="*/ 482882 h 721392"/>
                <a:gd name="connsiteX31" fmla="*/ 12689 w 270502"/>
                <a:gd name="connsiteY31" fmla="*/ 467703 h 721392"/>
                <a:gd name="connsiteX32" fmla="*/ 335 w 270502"/>
                <a:gd name="connsiteY32" fmla="*/ 427937 h 721392"/>
                <a:gd name="connsiteX33" fmla="*/ 20264 w 270502"/>
                <a:gd name="connsiteY33" fmla="*/ 253359 h 721392"/>
                <a:gd name="connsiteX34" fmla="*/ 96852 w 270502"/>
                <a:gd name="connsiteY34" fmla="*/ 180349 h 721392"/>
                <a:gd name="connsiteX35" fmla="*/ 135235 w 270502"/>
                <a:gd name="connsiteY35" fmla="*/ 120232 h 721392"/>
                <a:gd name="connsiteX36" fmla="*/ 135234 w 270502"/>
                <a:gd name="connsiteY36" fmla="*/ 120232 h 721392"/>
                <a:gd name="connsiteX37" fmla="*/ 135235 w 270502"/>
                <a:gd name="connsiteY37" fmla="*/ 120232 h 721392"/>
                <a:gd name="connsiteX38" fmla="*/ 135234 w 270502"/>
                <a:gd name="connsiteY38" fmla="*/ 0 h 721392"/>
                <a:gd name="connsiteX39" fmla="*/ 210379 w 270502"/>
                <a:gd name="connsiteY39" fmla="*/ 75145 h 721392"/>
                <a:gd name="connsiteX40" fmla="*/ 135234 w 270502"/>
                <a:gd name="connsiteY40" fmla="*/ 150290 h 721392"/>
                <a:gd name="connsiteX41" fmla="*/ 60089 w 270502"/>
                <a:gd name="connsiteY41" fmla="*/ 75145 h 721392"/>
                <a:gd name="connsiteX42" fmla="*/ 135234 w 270502"/>
                <a:gd name="connsiteY42" fmla="*/ 0 h 721392"/>
                <a:gd name="connsiteX0" fmla="*/ 72565 w 270502"/>
                <a:gd name="connsiteY0" fmla="*/ 466800 h 721392"/>
                <a:gd name="connsiteX1" fmla="*/ 35142 w 270502"/>
                <a:gd name="connsiteY1" fmla="*/ 447685 h 721392"/>
                <a:gd name="connsiteX2" fmla="*/ 57565 w 270502"/>
                <a:gd name="connsiteY2" fmla="*/ 452884 h 721392"/>
                <a:gd name="connsiteX3" fmla="*/ 72565 w 270502"/>
                <a:gd name="connsiteY3" fmla="*/ 466801 h 721392"/>
                <a:gd name="connsiteX4" fmla="*/ 89097 w 270502"/>
                <a:gd name="connsiteY4" fmla="*/ 691334 h 721392"/>
                <a:gd name="connsiteX5" fmla="*/ 181404 w 270502"/>
                <a:gd name="connsiteY5" fmla="*/ 691334 h 721392"/>
                <a:gd name="connsiteX6" fmla="*/ 197967 w 270502"/>
                <a:gd name="connsiteY6" fmla="*/ 466801 h 721392"/>
                <a:gd name="connsiteX7" fmla="*/ 212965 w 270502"/>
                <a:gd name="connsiteY7" fmla="*/ 452884 h 721392"/>
                <a:gd name="connsiteX8" fmla="*/ 224418 w 270502"/>
                <a:gd name="connsiteY8" fmla="*/ 452884 h 721392"/>
                <a:gd name="connsiteX9" fmla="*/ 235419 w 270502"/>
                <a:gd name="connsiteY9" fmla="*/ 447685 h 721392"/>
                <a:gd name="connsiteX10" fmla="*/ 240348 w 270502"/>
                <a:gd name="connsiteY10" fmla="*/ 431333 h 721392"/>
                <a:gd name="connsiteX11" fmla="*/ 240348 w 270502"/>
                <a:gd name="connsiteY11" fmla="*/ 431332 h 721392"/>
                <a:gd name="connsiteX12" fmla="*/ 235419 w 270502"/>
                <a:gd name="connsiteY12" fmla="*/ 447684 h 721392"/>
                <a:gd name="connsiteX13" fmla="*/ 224418 w 270502"/>
                <a:gd name="connsiteY13" fmla="*/ 452883 h 721392"/>
                <a:gd name="connsiteX14" fmla="*/ 212965 w 270502"/>
                <a:gd name="connsiteY14" fmla="*/ 452883 h 721392"/>
                <a:gd name="connsiteX15" fmla="*/ 197967 w 270502"/>
                <a:gd name="connsiteY15" fmla="*/ 466800 h 721392"/>
                <a:gd name="connsiteX16" fmla="*/ 181404 w 270502"/>
                <a:gd name="connsiteY16" fmla="*/ 691333 h 721392"/>
                <a:gd name="connsiteX17" fmla="*/ 89097 w 270502"/>
                <a:gd name="connsiteY17" fmla="*/ 691333 h 721392"/>
                <a:gd name="connsiteX18" fmla="*/ 72565 w 270502"/>
                <a:gd name="connsiteY18" fmla="*/ 466800 h 721392"/>
                <a:gd name="connsiteX19" fmla="*/ 96852 w 270502"/>
                <a:gd name="connsiteY19" fmla="*/ 180349 h 721392"/>
                <a:gd name="connsiteX20" fmla="*/ 173589 w 270502"/>
                <a:gd name="connsiteY20" fmla="*/ 180349 h 721392"/>
                <a:gd name="connsiteX21" fmla="*/ 250238 w 270502"/>
                <a:gd name="connsiteY21" fmla="*/ 253359 h 721392"/>
                <a:gd name="connsiteX22" fmla="*/ 270166 w 270502"/>
                <a:gd name="connsiteY22" fmla="*/ 427937 h 721392"/>
                <a:gd name="connsiteX23" fmla="*/ 257782 w 270502"/>
                <a:gd name="connsiteY23" fmla="*/ 467703 h 721392"/>
                <a:gd name="connsiteX24" fmla="*/ 226913 w 270502"/>
                <a:gd name="connsiteY24" fmla="*/ 482882 h 721392"/>
                <a:gd name="connsiteX25" fmla="*/ 210320 w 270502"/>
                <a:gd name="connsiteY25" fmla="*/ 707475 h 721392"/>
                <a:gd name="connsiteX26" fmla="*/ 195351 w 270502"/>
                <a:gd name="connsiteY26" fmla="*/ 721392 h 721392"/>
                <a:gd name="connsiteX27" fmla="*/ 75119 w 270502"/>
                <a:gd name="connsiteY27" fmla="*/ 721392 h 721392"/>
                <a:gd name="connsiteX28" fmla="*/ 60151 w 270502"/>
                <a:gd name="connsiteY28" fmla="*/ 707475 h 721392"/>
                <a:gd name="connsiteX29" fmla="*/ 43558 w 270502"/>
                <a:gd name="connsiteY29" fmla="*/ 482882 h 721392"/>
                <a:gd name="connsiteX30" fmla="*/ 12689 w 270502"/>
                <a:gd name="connsiteY30" fmla="*/ 467703 h 721392"/>
                <a:gd name="connsiteX31" fmla="*/ 335 w 270502"/>
                <a:gd name="connsiteY31" fmla="*/ 427937 h 721392"/>
                <a:gd name="connsiteX32" fmla="*/ 20264 w 270502"/>
                <a:gd name="connsiteY32" fmla="*/ 253359 h 721392"/>
                <a:gd name="connsiteX33" fmla="*/ 96852 w 270502"/>
                <a:gd name="connsiteY33" fmla="*/ 180349 h 721392"/>
                <a:gd name="connsiteX34" fmla="*/ 135235 w 270502"/>
                <a:gd name="connsiteY34" fmla="*/ 120232 h 721392"/>
                <a:gd name="connsiteX35" fmla="*/ 135234 w 270502"/>
                <a:gd name="connsiteY35" fmla="*/ 120232 h 721392"/>
                <a:gd name="connsiteX36" fmla="*/ 135235 w 270502"/>
                <a:gd name="connsiteY36" fmla="*/ 120232 h 721392"/>
                <a:gd name="connsiteX37" fmla="*/ 135234 w 270502"/>
                <a:gd name="connsiteY37" fmla="*/ 0 h 721392"/>
                <a:gd name="connsiteX38" fmla="*/ 210379 w 270502"/>
                <a:gd name="connsiteY38" fmla="*/ 75145 h 721392"/>
                <a:gd name="connsiteX39" fmla="*/ 135234 w 270502"/>
                <a:gd name="connsiteY39" fmla="*/ 150290 h 721392"/>
                <a:gd name="connsiteX40" fmla="*/ 60089 w 270502"/>
                <a:gd name="connsiteY40" fmla="*/ 75145 h 721392"/>
                <a:gd name="connsiteX41" fmla="*/ 135234 w 270502"/>
                <a:gd name="connsiteY41" fmla="*/ 0 h 721392"/>
                <a:gd name="connsiteX0" fmla="*/ 72565 w 270502"/>
                <a:gd name="connsiteY0" fmla="*/ 466800 h 721392"/>
                <a:gd name="connsiteX1" fmla="*/ 57565 w 270502"/>
                <a:gd name="connsiteY1" fmla="*/ 452884 h 721392"/>
                <a:gd name="connsiteX2" fmla="*/ 72565 w 270502"/>
                <a:gd name="connsiteY2" fmla="*/ 466801 h 721392"/>
                <a:gd name="connsiteX3" fmla="*/ 89097 w 270502"/>
                <a:gd name="connsiteY3" fmla="*/ 691334 h 721392"/>
                <a:gd name="connsiteX4" fmla="*/ 181404 w 270502"/>
                <a:gd name="connsiteY4" fmla="*/ 691334 h 721392"/>
                <a:gd name="connsiteX5" fmla="*/ 197967 w 270502"/>
                <a:gd name="connsiteY5" fmla="*/ 466801 h 721392"/>
                <a:gd name="connsiteX6" fmla="*/ 212965 w 270502"/>
                <a:gd name="connsiteY6" fmla="*/ 452884 h 721392"/>
                <a:gd name="connsiteX7" fmla="*/ 224418 w 270502"/>
                <a:gd name="connsiteY7" fmla="*/ 452884 h 721392"/>
                <a:gd name="connsiteX8" fmla="*/ 235419 w 270502"/>
                <a:gd name="connsiteY8" fmla="*/ 447685 h 721392"/>
                <a:gd name="connsiteX9" fmla="*/ 240348 w 270502"/>
                <a:gd name="connsiteY9" fmla="*/ 431333 h 721392"/>
                <a:gd name="connsiteX10" fmla="*/ 240348 w 270502"/>
                <a:gd name="connsiteY10" fmla="*/ 431332 h 721392"/>
                <a:gd name="connsiteX11" fmla="*/ 235419 w 270502"/>
                <a:gd name="connsiteY11" fmla="*/ 447684 h 721392"/>
                <a:gd name="connsiteX12" fmla="*/ 224418 w 270502"/>
                <a:gd name="connsiteY12" fmla="*/ 452883 h 721392"/>
                <a:gd name="connsiteX13" fmla="*/ 212965 w 270502"/>
                <a:gd name="connsiteY13" fmla="*/ 452883 h 721392"/>
                <a:gd name="connsiteX14" fmla="*/ 197967 w 270502"/>
                <a:gd name="connsiteY14" fmla="*/ 466800 h 721392"/>
                <a:gd name="connsiteX15" fmla="*/ 181404 w 270502"/>
                <a:gd name="connsiteY15" fmla="*/ 691333 h 721392"/>
                <a:gd name="connsiteX16" fmla="*/ 89097 w 270502"/>
                <a:gd name="connsiteY16" fmla="*/ 691333 h 721392"/>
                <a:gd name="connsiteX17" fmla="*/ 72565 w 270502"/>
                <a:gd name="connsiteY17" fmla="*/ 466800 h 721392"/>
                <a:gd name="connsiteX18" fmla="*/ 96852 w 270502"/>
                <a:gd name="connsiteY18" fmla="*/ 180349 h 721392"/>
                <a:gd name="connsiteX19" fmla="*/ 173589 w 270502"/>
                <a:gd name="connsiteY19" fmla="*/ 180349 h 721392"/>
                <a:gd name="connsiteX20" fmla="*/ 250238 w 270502"/>
                <a:gd name="connsiteY20" fmla="*/ 253359 h 721392"/>
                <a:gd name="connsiteX21" fmla="*/ 270166 w 270502"/>
                <a:gd name="connsiteY21" fmla="*/ 427937 h 721392"/>
                <a:gd name="connsiteX22" fmla="*/ 257782 w 270502"/>
                <a:gd name="connsiteY22" fmla="*/ 467703 h 721392"/>
                <a:gd name="connsiteX23" fmla="*/ 226913 w 270502"/>
                <a:gd name="connsiteY23" fmla="*/ 482882 h 721392"/>
                <a:gd name="connsiteX24" fmla="*/ 210320 w 270502"/>
                <a:gd name="connsiteY24" fmla="*/ 707475 h 721392"/>
                <a:gd name="connsiteX25" fmla="*/ 195351 w 270502"/>
                <a:gd name="connsiteY25" fmla="*/ 721392 h 721392"/>
                <a:gd name="connsiteX26" fmla="*/ 75119 w 270502"/>
                <a:gd name="connsiteY26" fmla="*/ 721392 h 721392"/>
                <a:gd name="connsiteX27" fmla="*/ 60151 w 270502"/>
                <a:gd name="connsiteY27" fmla="*/ 707475 h 721392"/>
                <a:gd name="connsiteX28" fmla="*/ 43558 w 270502"/>
                <a:gd name="connsiteY28" fmla="*/ 482882 h 721392"/>
                <a:gd name="connsiteX29" fmla="*/ 12689 w 270502"/>
                <a:gd name="connsiteY29" fmla="*/ 467703 h 721392"/>
                <a:gd name="connsiteX30" fmla="*/ 335 w 270502"/>
                <a:gd name="connsiteY30" fmla="*/ 427937 h 721392"/>
                <a:gd name="connsiteX31" fmla="*/ 20264 w 270502"/>
                <a:gd name="connsiteY31" fmla="*/ 253359 h 721392"/>
                <a:gd name="connsiteX32" fmla="*/ 96852 w 270502"/>
                <a:gd name="connsiteY32" fmla="*/ 180349 h 721392"/>
                <a:gd name="connsiteX33" fmla="*/ 135235 w 270502"/>
                <a:gd name="connsiteY33" fmla="*/ 120232 h 721392"/>
                <a:gd name="connsiteX34" fmla="*/ 135234 w 270502"/>
                <a:gd name="connsiteY34" fmla="*/ 120232 h 721392"/>
                <a:gd name="connsiteX35" fmla="*/ 135235 w 270502"/>
                <a:gd name="connsiteY35" fmla="*/ 120232 h 721392"/>
                <a:gd name="connsiteX36" fmla="*/ 135234 w 270502"/>
                <a:gd name="connsiteY36" fmla="*/ 0 h 721392"/>
                <a:gd name="connsiteX37" fmla="*/ 210379 w 270502"/>
                <a:gd name="connsiteY37" fmla="*/ 75145 h 721392"/>
                <a:gd name="connsiteX38" fmla="*/ 135234 w 270502"/>
                <a:gd name="connsiteY38" fmla="*/ 150290 h 721392"/>
                <a:gd name="connsiteX39" fmla="*/ 60089 w 270502"/>
                <a:gd name="connsiteY39" fmla="*/ 75145 h 721392"/>
                <a:gd name="connsiteX40" fmla="*/ 135234 w 270502"/>
                <a:gd name="connsiteY40" fmla="*/ 0 h 721392"/>
                <a:gd name="connsiteX0" fmla="*/ 89097 w 270502"/>
                <a:gd name="connsiteY0" fmla="*/ 691333 h 721392"/>
                <a:gd name="connsiteX1" fmla="*/ 57565 w 270502"/>
                <a:gd name="connsiteY1" fmla="*/ 452884 h 721392"/>
                <a:gd name="connsiteX2" fmla="*/ 72565 w 270502"/>
                <a:gd name="connsiteY2" fmla="*/ 466801 h 721392"/>
                <a:gd name="connsiteX3" fmla="*/ 89097 w 270502"/>
                <a:gd name="connsiteY3" fmla="*/ 691334 h 721392"/>
                <a:gd name="connsiteX4" fmla="*/ 181404 w 270502"/>
                <a:gd name="connsiteY4" fmla="*/ 691334 h 721392"/>
                <a:gd name="connsiteX5" fmla="*/ 197967 w 270502"/>
                <a:gd name="connsiteY5" fmla="*/ 466801 h 721392"/>
                <a:gd name="connsiteX6" fmla="*/ 212965 w 270502"/>
                <a:gd name="connsiteY6" fmla="*/ 452884 h 721392"/>
                <a:gd name="connsiteX7" fmla="*/ 224418 w 270502"/>
                <a:gd name="connsiteY7" fmla="*/ 452884 h 721392"/>
                <a:gd name="connsiteX8" fmla="*/ 235419 w 270502"/>
                <a:gd name="connsiteY8" fmla="*/ 447685 h 721392"/>
                <a:gd name="connsiteX9" fmla="*/ 240348 w 270502"/>
                <a:gd name="connsiteY9" fmla="*/ 431333 h 721392"/>
                <a:gd name="connsiteX10" fmla="*/ 240348 w 270502"/>
                <a:gd name="connsiteY10" fmla="*/ 431332 h 721392"/>
                <a:gd name="connsiteX11" fmla="*/ 235419 w 270502"/>
                <a:gd name="connsiteY11" fmla="*/ 447684 h 721392"/>
                <a:gd name="connsiteX12" fmla="*/ 224418 w 270502"/>
                <a:gd name="connsiteY12" fmla="*/ 452883 h 721392"/>
                <a:gd name="connsiteX13" fmla="*/ 212965 w 270502"/>
                <a:gd name="connsiteY13" fmla="*/ 452883 h 721392"/>
                <a:gd name="connsiteX14" fmla="*/ 197967 w 270502"/>
                <a:gd name="connsiteY14" fmla="*/ 466800 h 721392"/>
                <a:gd name="connsiteX15" fmla="*/ 181404 w 270502"/>
                <a:gd name="connsiteY15" fmla="*/ 691333 h 721392"/>
                <a:gd name="connsiteX16" fmla="*/ 89097 w 270502"/>
                <a:gd name="connsiteY16" fmla="*/ 691333 h 721392"/>
                <a:gd name="connsiteX17" fmla="*/ 96852 w 270502"/>
                <a:gd name="connsiteY17" fmla="*/ 180349 h 721392"/>
                <a:gd name="connsiteX18" fmla="*/ 173589 w 270502"/>
                <a:gd name="connsiteY18" fmla="*/ 180349 h 721392"/>
                <a:gd name="connsiteX19" fmla="*/ 250238 w 270502"/>
                <a:gd name="connsiteY19" fmla="*/ 253359 h 721392"/>
                <a:gd name="connsiteX20" fmla="*/ 270166 w 270502"/>
                <a:gd name="connsiteY20" fmla="*/ 427937 h 721392"/>
                <a:gd name="connsiteX21" fmla="*/ 257782 w 270502"/>
                <a:gd name="connsiteY21" fmla="*/ 467703 h 721392"/>
                <a:gd name="connsiteX22" fmla="*/ 226913 w 270502"/>
                <a:gd name="connsiteY22" fmla="*/ 482882 h 721392"/>
                <a:gd name="connsiteX23" fmla="*/ 210320 w 270502"/>
                <a:gd name="connsiteY23" fmla="*/ 707475 h 721392"/>
                <a:gd name="connsiteX24" fmla="*/ 195351 w 270502"/>
                <a:gd name="connsiteY24" fmla="*/ 721392 h 721392"/>
                <a:gd name="connsiteX25" fmla="*/ 75119 w 270502"/>
                <a:gd name="connsiteY25" fmla="*/ 721392 h 721392"/>
                <a:gd name="connsiteX26" fmla="*/ 60151 w 270502"/>
                <a:gd name="connsiteY26" fmla="*/ 707475 h 721392"/>
                <a:gd name="connsiteX27" fmla="*/ 43558 w 270502"/>
                <a:gd name="connsiteY27" fmla="*/ 482882 h 721392"/>
                <a:gd name="connsiteX28" fmla="*/ 12689 w 270502"/>
                <a:gd name="connsiteY28" fmla="*/ 467703 h 721392"/>
                <a:gd name="connsiteX29" fmla="*/ 335 w 270502"/>
                <a:gd name="connsiteY29" fmla="*/ 427937 h 721392"/>
                <a:gd name="connsiteX30" fmla="*/ 20264 w 270502"/>
                <a:gd name="connsiteY30" fmla="*/ 253359 h 721392"/>
                <a:gd name="connsiteX31" fmla="*/ 96852 w 270502"/>
                <a:gd name="connsiteY31" fmla="*/ 180349 h 721392"/>
                <a:gd name="connsiteX32" fmla="*/ 135235 w 270502"/>
                <a:gd name="connsiteY32" fmla="*/ 120232 h 721392"/>
                <a:gd name="connsiteX33" fmla="*/ 135234 w 270502"/>
                <a:gd name="connsiteY33" fmla="*/ 120232 h 721392"/>
                <a:gd name="connsiteX34" fmla="*/ 135235 w 270502"/>
                <a:gd name="connsiteY34" fmla="*/ 120232 h 721392"/>
                <a:gd name="connsiteX35" fmla="*/ 135234 w 270502"/>
                <a:gd name="connsiteY35" fmla="*/ 0 h 721392"/>
                <a:gd name="connsiteX36" fmla="*/ 210379 w 270502"/>
                <a:gd name="connsiteY36" fmla="*/ 75145 h 721392"/>
                <a:gd name="connsiteX37" fmla="*/ 135234 w 270502"/>
                <a:gd name="connsiteY37" fmla="*/ 150290 h 721392"/>
                <a:gd name="connsiteX38" fmla="*/ 60089 w 270502"/>
                <a:gd name="connsiteY38" fmla="*/ 75145 h 721392"/>
                <a:gd name="connsiteX39" fmla="*/ 135234 w 270502"/>
                <a:gd name="connsiteY39" fmla="*/ 0 h 721392"/>
                <a:gd name="connsiteX0" fmla="*/ 89097 w 270502"/>
                <a:gd name="connsiteY0" fmla="*/ 691333 h 721392"/>
                <a:gd name="connsiteX1" fmla="*/ 57565 w 270502"/>
                <a:gd name="connsiteY1" fmla="*/ 452884 h 721392"/>
                <a:gd name="connsiteX2" fmla="*/ 89097 w 270502"/>
                <a:gd name="connsiteY2" fmla="*/ 691334 h 721392"/>
                <a:gd name="connsiteX3" fmla="*/ 181404 w 270502"/>
                <a:gd name="connsiteY3" fmla="*/ 691334 h 721392"/>
                <a:gd name="connsiteX4" fmla="*/ 197967 w 270502"/>
                <a:gd name="connsiteY4" fmla="*/ 466801 h 721392"/>
                <a:gd name="connsiteX5" fmla="*/ 212965 w 270502"/>
                <a:gd name="connsiteY5" fmla="*/ 452884 h 721392"/>
                <a:gd name="connsiteX6" fmla="*/ 224418 w 270502"/>
                <a:gd name="connsiteY6" fmla="*/ 452884 h 721392"/>
                <a:gd name="connsiteX7" fmla="*/ 235419 w 270502"/>
                <a:gd name="connsiteY7" fmla="*/ 447685 h 721392"/>
                <a:gd name="connsiteX8" fmla="*/ 240348 w 270502"/>
                <a:gd name="connsiteY8" fmla="*/ 431333 h 721392"/>
                <a:gd name="connsiteX9" fmla="*/ 240348 w 270502"/>
                <a:gd name="connsiteY9" fmla="*/ 431332 h 721392"/>
                <a:gd name="connsiteX10" fmla="*/ 235419 w 270502"/>
                <a:gd name="connsiteY10" fmla="*/ 447684 h 721392"/>
                <a:gd name="connsiteX11" fmla="*/ 224418 w 270502"/>
                <a:gd name="connsiteY11" fmla="*/ 452883 h 721392"/>
                <a:gd name="connsiteX12" fmla="*/ 212965 w 270502"/>
                <a:gd name="connsiteY12" fmla="*/ 452883 h 721392"/>
                <a:gd name="connsiteX13" fmla="*/ 197967 w 270502"/>
                <a:gd name="connsiteY13" fmla="*/ 466800 h 721392"/>
                <a:gd name="connsiteX14" fmla="*/ 181404 w 270502"/>
                <a:gd name="connsiteY14" fmla="*/ 691333 h 721392"/>
                <a:gd name="connsiteX15" fmla="*/ 89097 w 270502"/>
                <a:gd name="connsiteY15" fmla="*/ 691333 h 721392"/>
                <a:gd name="connsiteX16" fmla="*/ 96852 w 270502"/>
                <a:gd name="connsiteY16" fmla="*/ 180349 h 721392"/>
                <a:gd name="connsiteX17" fmla="*/ 173589 w 270502"/>
                <a:gd name="connsiteY17" fmla="*/ 180349 h 721392"/>
                <a:gd name="connsiteX18" fmla="*/ 250238 w 270502"/>
                <a:gd name="connsiteY18" fmla="*/ 253359 h 721392"/>
                <a:gd name="connsiteX19" fmla="*/ 270166 w 270502"/>
                <a:gd name="connsiteY19" fmla="*/ 427937 h 721392"/>
                <a:gd name="connsiteX20" fmla="*/ 257782 w 270502"/>
                <a:gd name="connsiteY20" fmla="*/ 467703 h 721392"/>
                <a:gd name="connsiteX21" fmla="*/ 226913 w 270502"/>
                <a:gd name="connsiteY21" fmla="*/ 482882 h 721392"/>
                <a:gd name="connsiteX22" fmla="*/ 210320 w 270502"/>
                <a:gd name="connsiteY22" fmla="*/ 707475 h 721392"/>
                <a:gd name="connsiteX23" fmla="*/ 195351 w 270502"/>
                <a:gd name="connsiteY23" fmla="*/ 721392 h 721392"/>
                <a:gd name="connsiteX24" fmla="*/ 75119 w 270502"/>
                <a:gd name="connsiteY24" fmla="*/ 721392 h 721392"/>
                <a:gd name="connsiteX25" fmla="*/ 60151 w 270502"/>
                <a:gd name="connsiteY25" fmla="*/ 707475 h 721392"/>
                <a:gd name="connsiteX26" fmla="*/ 43558 w 270502"/>
                <a:gd name="connsiteY26" fmla="*/ 482882 h 721392"/>
                <a:gd name="connsiteX27" fmla="*/ 12689 w 270502"/>
                <a:gd name="connsiteY27" fmla="*/ 467703 h 721392"/>
                <a:gd name="connsiteX28" fmla="*/ 335 w 270502"/>
                <a:gd name="connsiteY28" fmla="*/ 427937 h 721392"/>
                <a:gd name="connsiteX29" fmla="*/ 20264 w 270502"/>
                <a:gd name="connsiteY29" fmla="*/ 253359 h 721392"/>
                <a:gd name="connsiteX30" fmla="*/ 96852 w 270502"/>
                <a:gd name="connsiteY30" fmla="*/ 180349 h 721392"/>
                <a:gd name="connsiteX31" fmla="*/ 135235 w 270502"/>
                <a:gd name="connsiteY31" fmla="*/ 120232 h 721392"/>
                <a:gd name="connsiteX32" fmla="*/ 135234 w 270502"/>
                <a:gd name="connsiteY32" fmla="*/ 120232 h 721392"/>
                <a:gd name="connsiteX33" fmla="*/ 135235 w 270502"/>
                <a:gd name="connsiteY33" fmla="*/ 120232 h 721392"/>
                <a:gd name="connsiteX34" fmla="*/ 135234 w 270502"/>
                <a:gd name="connsiteY34" fmla="*/ 0 h 721392"/>
                <a:gd name="connsiteX35" fmla="*/ 210379 w 270502"/>
                <a:gd name="connsiteY35" fmla="*/ 75145 h 721392"/>
                <a:gd name="connsiteX36" fmla="*/ 135234 w 270502"/>
                <a:gd name="connsiteY36" fmla="*/ 150290 h 721392"/>
                <a:gd name="connsiteX37" fmla="*/ 60089 w 270502"/>
                <a:gd name="connsiteY37" fmla="*/ 75145 h 721392"/>
                <a:gd name="connsiteX38" fmla="*/ 135234 w 270502"/>
                <a:gd name="connsiteY38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212965 w 270502"/>
                <a:gd name="connsiteY11" fmla="*/ 452883 h 721392"/>
                <a:gd name="connsiteX12" fmla="*/ 197967 w 270502"/>
                <a:gd name="connsiteY12" fmla="*/ 466800 h 721392"/>
                <a:gd name="connsiteX13" fmla="*/ 181404 w 270502"/>
                <a:gd name="connsiteY13" fmla="*/ 691333 h 721392"/>
                <a:gd name="connsiteX14" fmla="*/ 89097 w 270502"/>
                <a:gd name="connsiteY14" fmla="*/ 691333 h 721392"/>
                <a:gd name="connsiteX15" fmla="*/ 96852 w 270502"/>
                <a:gd name="connsiteY15" fmla="*/ 180349 h 721392"/>
                <a:gd name="connsiteX16" fmla="*/ 173589 w 270502"/>
                <a:gd name="connsiteY16" fmla="*/ 180349 h 721392"/>
                <a:gd name="connsiteX17" fmla="*/ 250238 w 270502"/>
                <a:gd name="connsiteY17" fmla="*/ 253359 h 721392"/>
                <a:gd name="connsiteX18" fmla="*/ 270166 w 270502"/>
                <a:gd name="connsiteY18" fmla="*/ 427937 h 721392"/>
                <a:gd name="connsiteX19" fmla="*/ 257782 w 270502"/>
                <a:gd name="connsiteY19" fmla="*/ 467703 h 721392"/>
                <a:gd name="connsiteX20" fmla="*/ 226913 w 270502"/>
                <a:gd name="connsiteY20" fmla="*/ 482882 h 721392"/>
                <a:gd name="connsiteX21" fmla="*/ 210320 w 270502"/>
                <a:gd name="connsiteY21" fmla="*/ 707475 h 721392"/>
                <a:gd name="connsiteX22" fmla="*/ 195351 w 270502"/>
                <a:gd name="connsiteY22" fmla="*/ 721392 h 721392"/>
                <a:gd name="connsiteX23" fmla="*/ 75119 w 270502"/>
                <a:gd name="connsiteY23" fmla="*/ 721392 h 721392"/>
                <a:gd name="connsiteX24" fmla="*/ 60151 w 270502"/>
                <a:gd name="connsiteY24" fmla="*/ 707475 h 721392"/>
                <a:gd name="connsiteX25" fmla="*/ 43558 w 270502"/>
                <a:gd name="connsiteY25" fmla="*/ 482882 h 721392"/>
                <a:gd name="connsiteX26" fmla="*/ 12689 w 270502"/>
                <a:gd name="connsiteY26" fmla="*/ 467703 h 721392"/>
                <a:gd name="connsiteX27" fmla="*/ 335 w 270502"/>
                <a:gd name="connsiteY27" fmla="*/ 427937 h 721392"/>
                <a:gd name="connsiteX28" fmla="*/ 20264 w 270502"/>
                <a:gd name="connsiteY28" fmla="*/ 253359 h 721392"/>
                <a:gd name="connsiteX29" fmla="*/ 96852 w 270502"/>
                <a:gd name="connsiteY29" fmla="*/ 180349 h 721392"/>
                <a:gd name="connsiteX30" fmla="*/ 135235 w 270502"/>
                <a:gd name="connsiteY30" fmla="*/ 120232 h 721392"/>
                <a:gd name="connsiteX31" fmla="*/ 135234 w 270502"/>
                <a:gd name="connsiteY31" fmla="*/ 120232 h 721392"/>
                <a:gd name="connsiteX32" fmla="*/ 135235 w 270502"/>
                <a:gd name="connsiteY32" fmla="*/ 120232 h 721392"/>
                <a:gd name="connsiteX33" fmla="*/ 135234 w 270502"/>
                <a:gd name="connsiteY33" fmla="*/ 0 h 721392"/>
                <a:gd name="connsiteX34" fmla="*/ 210379 w 270502"/>
                <a:gd name="connsiteY34" fmla="*/ 75145 h 721392"/>
                <a:gd name="connsiteX35" fmla="*/ 135234 w 270502"/>
                <a:gd name="connsiteY35" fmla="*/ 150290 h 721392"/>
                <a:gd name="connsiteX36" fmla="*/ 60089 w 270502"/>
                <a:gd name="connsiteY36" fmla="*/ 75145 h 721392"/>
                <a:gd name="connsiteX37" fmla="*/ 135234 w 270502"/>
                <a:gd name="connsiteY37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212965 w 270502"/>
                <a:gd name="connsiteY11" fmla="*/ 452883 h 721392"/>
                <a:gd name="connsiteX12" fmla="*/ 181404 w 270502"/>
                <a:gd name="connsiteY12" fmla="*/ 691333 h 721392"/>
                <a:gd name="connsiteX13" fmla="*/ 89097 w 270502"/>
                <a:gd name="connsiteY13" fmla="*/ 691333 h 721392"/>
                <a:gd name="connsiteX14" fmla="*/ 96852 w 270502"/>
                <a:gd name="connsiteY14" fmla="*/ 180349 h 721392"/>
                <a:gd name="connsiteX15" fmla="*/ 173589 w 270502"/>
                <a:gd name="connsiteY15" fmla="*/ 180349 h 721392"/>
                <a:gd name="connsiteX16" fmla="*/ 250238 w 270502"/>
                <a:gd name="connsiteY16" fmla="*/ 253359 h 721392"/>
                <a:gd name="connsiteX17" fmla="*/ 270166 w 270502"/>
                <a:gd name="connsiteY17" fmla="*/ 427937 h 721392"/>
                <a:gd name="connsiteX18" fmla="*/ 257782 w 270502"/>
                <a:gd name="connsiteY18" fmla="*/ 467703 h 721392"/>
                <a:gd name="connsiteX19" fmla="*/ 226913 w 270502"/>
                <a:gd name="connsiteY19" fmla="*/ 482882 h 721392"/>
                <a:gd name="connsiteX20" fmla="*/ 210320 w 270502"/>
                <a:gd name="connsiteY20" fmla="*/ 707475 h 721392"/>
                <a:gd name="connsiteX21" fmla="*/ 195351 w 270502"/>
                <a:gd name="connsiteY21" fmla="*/ 721392 h 721392"/>
                <a:gd name="connsiteX22" fmla="*/ 75119 w 270502"/>
                <a:gd name="connsiteY22" fmla="*/ 721392 h 721392"/>
                <a:gd name="connsiteX23" fmla="*/ 60151 w 270502"/>
                <a:gd name="connsiteY23" fmla="*/ 707475 h 721392"/>
                <a:gd name="connsiteX24" fmla="*/ 43558 w 270502"/>
                <a:gd name="connsiteY24" fmla="*/ 482882 h 721392"/>
                <a:gd name="connsiteX25" fmla="*/ 12689 w 270502"/>
                <a:gd name="connsiteY25" fmla="*/ 467703 h 721392"/>
                <a:gd name="connsiteX26" fmla="*/ 335 w 270502"/>
                <a:gd name="connsiteY26" fmla="*/ 427937 h 721392"/>
                <a:gd name="connsiteX27" fmla="*/ 20264 w 270502"/>
                <a:gd name="connsiteY27" fmla="*/ 253359 h 721392"/>
                <a:gd name="connsiteX28" fmla="*/ 96852 w 270502"/>
                <a:gd name="connsiteY28" fmla="*/ 180349 h 721392"/>
                <a:gd name="connsiteX29" fmla="*/ 135235 w 270502"/>
                <a:gd name="connsiteY29" fmla="*/ 120232 h 721392"/>
                <a:gd name="connsiteX30" fmla="*/ 135234 w 270502"/>
                <a:gd name="connsiteY30" fmla="*/ 120232 h 721392"/>
                <a:gd name="connsiteX31" fmla="*/ 135235 w 270502"/>
                <a:gd name="connsiteY31" fmla="*/ 120232 h 721392"/>
                <a:gd name="connsiteX32" fmla="*/ 135234 w 270502"/>
                <a:gd name="connsiteY32" fmla="*/ 0 h 721392"/>
                <a:gd name="connsiteX33" fmla="*/ 210379 w 270502"/>
                <a:gd name="connsiteY33" fmla="*/ 75145 h 721392"/>
                <a:gd name="connsiteX34" fmla="*/ 135234 w 270502"/>
                <a:gd name="connsiteY34" fmla="*/ 150290 h 721392"/>
                <a:gd name="connsiteX35" fmla="*/ 60089 w 270502"/>
                <a:gd name="connsiteY35" fmla="*/ 75145 h 721392"/>
                <a:gd name="connsiteX36" fmla="*/ 135234 w 270502"/>
                <a:gd name="connsiteY36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181404 w 270502"/>
                <a:gd name="connsiteY11" fmla="*/ 691333 h 721392"/>
                <a:gd name="connsiteX12" fmla="*/ 89097 w 270502"/>
                <a:gd name="connsiteY12" fmla="*/ 691333 h 721392"/>
                <a:gd name="connsiteX13" fmla="*/ 96852 w 270502"/>
                <a:gd name="connsiteY13" fmla="*/ 180349 h 721392"/>
                <a:gd name="connsiteX14" fmla="*/ 173589 w 270502"/>
                <a:gd name="connsiteY14" fmla="*/ 180349 h 721392"/>
                <a:gd name="connsiteX15" fmla="*/ 250238 w 270502"/>
                <a:gd name="connsiteY15" fmla="*/ 253359 h 721392"/>
                <a:gd name="connsiteX16" fmla="*/ 270166 w 270502"/>
                <a:gd name="connsiteY16" fmla="*/ 427937 h 721392"/>
                <a:gd name="connsiteX17" fmla="*/ 257782 w 270502"/>
                <a:gd name="connsiteY17" fmla="*/ 467703 h 721392"/>
                <a:gd name="connsiteX18" fmla="*/ 226913 w 270502"/>
                <a:gd name="connsiteY18" fmla="*/ 482882 h 721392"/>
                <a:gd name="connsiteX19" fmla="*/ 210320 w 270502"/>
                <a:gd name="connsiteY19" fmla="*/ 707475 h 721392"/>
                <a:gd name="connsiteX20" fmla="*/ 195351 w 270502"/>
                <a:gd name="connsiteY20" fmla="*/ 721392 h 721392"/>
                <a:gd name="connsiteX21" fmla="*/ 75119 w 270502"/>
                <a:gd name="connsiteY21" fmla="*/ 721392 h 721392"/>
                <a:gd name="connsiteX22" fmla="*/ 60151 w 270502"/>
                <a:gd name="connsiteY22" fmla="*/ 707475 h 721392"/>
                <a:gd name="connsiteX23" fmla="*/ 43558 w 270502"/>
                <a:gd name="connsiteY23" fmla="*/ 482882 h 721392"/>
                <a:gd name="connsiteX24" fmla="*/ 12689 w 270502"/>
                <a:gd name="connsiteY24" fmla="*/ 467703 h 721392"/>
                <a:gd name="connsiteX25" fmla="*/ 335 w 270502"/>
                <a:gd name="connsiteY25" fmla="*/ 427937 h 721392"/>
                <a:gd name="connsiteX26" fmla="*/ 20264 w 270502"/>
                <a:gd name="connsiteY26" fmla="*/ 253359 h 721392"/>
                <a:gd name="connsiteX27" fmla="*/ 96852 w 270502"/>
                <a:gd name="connsiteY27" fmla="*/ 180349 h 721392"/>
                <a:gd name="connsiteX28" fmla="*/ 135235 w 270502"/>
                <a:gd name="connsiteY28" fmla="*/ 120232 h 721392"/>
                <a:gd name="connsiteX29" fmla="*/ 135234 w 270502"/>
                <a:gd name="connsiteY29" fmla="*/ 120232 h 721392"/>
                <a:gd name="connsiteX30" fmla="*/ 135235 w 270502"/>
                <a:gd name="connsiteY30" fmla="*/ 120232 h 721392"/>
                <a:gd name="connsiteX31" fmla="*/ 135234 w 270502"/>
                <a:gd name="connsiteY31" fmla="*/ 0 h 721392"/>
                <a:gd name="connsiteX32" fmla="*/ 210379 w 270502"/>
                <a:gd name="connsiteY32" fmla="*/ 75145 h 721392"/>
                <a:gd name="connsiteX33" fmla="*/ 135234 w 270502"/>
                <a:gd name="connsiteY33" fmla="*/ 150290 h 721392"/>
                <a:gd name="connsiteX34" fmla="*/ 60089 w 270502"/>
                <a:gd name="connsiteY34" fmla="*/ 75145 h 721392"/>
                <a:gd name="connsiteX35" fmla="*/ 135234 w 270502"/>
                <a:gd name="connsiteY35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181404 w 270502"/>
                <a:gd name="connsiteY10" fmla="*/ 691333 h 721392"/>
                <a:gd name="connsiteX11" fmla="*/ 89097 w 270502"/>
                <a:gd name="connsiteY11" fmla="*/ 691333 h 721392"/>
                <a:gd name="connsiteX12" fmla="*/ 96852 w 270502"/>
                <a:gd name="connsiteY12" fmla="*/ 180349 h 721392"/>
                <a:gd name="connsiteX13" fmla="*/ 173589 w 270502"/>
                <a:gd name="connsiteY13" fmla="*/ 180349 h 721392"/>
                <a:gd name="connsiteX14" fmla="*/ 250238 w 270502"/>
                <a:gd name="connsiteY14" fmla="*/ 253359 h 721392"/>
                <a:gd name="connsiteX15" fmla="*/ 270166 w 270502"/>
                <a:gd name="connsiteY15" fmla="*/ 427937 h 721392"/>
                <a:gd name="connsiteX16" fmla="*/ 257782 w 270502"/>
                <a:gd name="connsiteY16" fmla="*/ 467703 h 721392"/>
                <a:gd name="connsiteX17" fmla="*/ 226913 w 270502"/>
                <a:gd name="connsiteY17" fmla="*/ 482882 h 721392"/>
                <a:gd name="connsiteX18" fmla="*/ 210320 w 270502"/>
                <a:gd name="connsiteY18" fmla="*/ 707475 h 721392"/>
                <a:gd name="connsiteX19" fmla="*/ 195351 w 270502"/>
                <a:gd name="connsiteY19" fmla="*/ 721392 h 721392"/>
                <a:gd name="connsiteX20" fmla="*/ 75119 w 270502"/>
                <a:gd name="connsiteY20" fmla="*/ 721392 h 721392"/>
                <a:gd name="connsiteX21" fmla="*/ 60151 w 270502"/>
                <a:gd name="connsiteY21" fmla="*/ 707475 h 721392"/>
                <a:gd name="connsiteX22" fmla="*/ 43558 w 270502"/>
                <a:gd name="connsiteY22" fmla="*/ 482882 h 721392"/>
                <a:gd name="connsiteX23" fmla="*/ 12689 w 270502"/>
                <a:gd name="connsiteY23" fmla="*/ 467703 h 721392"/>
                <a:gd name="connsiteX24" fmla="*/ 335 w 270502"/>
                <a:gd name="connsiteY24" fmla="*/ 427937 h 721392"/>
                <a:gd name="connsiteX25" fmla="*/ 20264 w 270502"/>
                <a:gd name="connsiteY25" fmla="*/ 253359 h 721392"/>
                <a:gd name="connsiteX26" fmla="*/ 96852 w 270502"/>
                <a:gd name="connsiteY26" fmla="*/ 180349 h 721392"/>
                <a:gd name="connsiteX27" fmla="*/ 135235 w 270502"/>
                <a:gd name="connsiteY27" fmla="*/ 120232 h 721392"/>
                <a:gd name="connsiteX28" fmla="*/ 135234 w 270502"/>
                <a:gd name="connsiteY28" fmla="*/ 120232 h 721392"/>
                <a:gd name="connsiteX29" fmla="*/ 135235 w 270502"/>
                <a:gd name="connsiteY29" fmla="*/ 120232 h 721392"/>
                <a:gd name="connsiteX30" fmla="*/ 135234 w 270502"/>
                <a:gd name="connsiteY30" fmla="*/ 0 h 721392"/>
                <a:gd name="connsiteX31" fmla="*/ 210379 w 270502"/>
                <a:gd name="connsiteY31" fmla="*/ 75145 h 721392"/>
                <a:gd name="connsiteX32" fmla="*/ 135234 w 270502"/>
                <a:gd name="connsiteY32" fmla="*/ 150290 h 721392"/>
                <a:gd name="connsiteX33" fmla="*/ 60089 w 270502"/>
                <a:gd name="connsiteY33" fmla="*/ 75145 h 721392"/>
                <a:gd name="connsiteX34" fmla="*/ 135234 w 270502"/>
                <a:gd name="connsiteY34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240348 w 270502"/>
                <a:gd name="connsiteY7" fmla="*/ 431332 h 721392"/>
                <a:gd name="connsiteX8" fmla="*/ 235419 w 270502"/>
                <a:gd name="connsiteY8" fmla="*/ 447684 h 721392"/>
                <a:gd name="connsiteX9" fmla="*/ 181404 w 270502"/>
                <a:gd name="connsiteY9" fmla="*/ 691333 h 721392"/>
                <a:gd name="connsiteX10" fmla="*/ 89097 w 270502"/>
                <a:gd name="connsiteY10" fmla="*/ 691333 h 721392"/>
                <a:gd name="connsiteX11" fmla="*/ 96852 w 270502"/>
                <a:gd name="connsiteY11" fmla="*/ 180349 h 721392"/>
                <a:gd name="connsiteX12" fmla="*/ 173589 w 270502"/>
                <a:gd name="connsiteY12" fmla="*/ 180349 h 721392"/>
                <a:gd name="connsiteX13" fmla="*/ 250238 w 270502"/>
                <a:gd name="connsiteY13" fmla="*/ 253359 h 721392"/>
                <a:gd name="connsiteX14" fmla="*/ 270166 w 270502"/>
                <a:gd name="connsiteY14" fmla="*/ 427937 h 721392"/>
                <a:gd name="connsiteX15" fmla="*/ 257782 w 270502"/>
                <a:gd name="connsiteY15" fmla="*/ 467703 h 721392"/>
                <a:gd name="connsiteX16" fmla="*/ 226913 w 270502"/>
                <a:gd name="connsiteY16" fmla="*/ 482882 h 721392"/>
                <a:gd name="connsiteX17" fmla="*/ 210320 w 270502"/>
                <a:gd name="connsiteY17" fmla="*/ 707475 h 721392"/>
                <a:gd name="connsiteX18" fmla="*/ 195351 w 270502"/>
                <a:gd name="connsiteY18" fmla="*/ 721392 h 721392"/>
                <a:gd name="connsiteX19" fmla="*/ 75119 w 270502"/>
                <a:gd name="connsiteY19" fmla="*/ 721392 h 721392"/>
                <a:gd name="connsiteX20" fmla="*/ 60151 w 270502"/>
                <a:gd name="connsiteY20" fmla="*/ 707475 h 721392"/>
                <a:gd name="connsiteX21" fmla="*/ 43558 w 270502"/>
                <a:gd name="connsiteY21" fmla="*/ 482882 h 721392"/>
                <a:gd name="connsiteX22" fmla="*/ 12689 w 270502"/>
                <a:gd name="connsiteY22" fmla="*/ 467703 h 721392"/>
                <a:gd name="connsiteX23" fmla="*/ 335 w 270502"/>
                <a:gd name="connsiteY23" fmla="*/ 427937 h 721392"/>
                <a:gd name="connsiteX24" fmla="*/ 20264 w 270502"/>
                <a:gd name="connsiteY24" fmla="*/ 253359 h 721392"/>
                <a:gd name="connsiteX25" fmla="*/ 96852 w 270502"/>
                <a:gd name="connsiteY25" fmla="*/ 180349 h 721392"/>
                <a:gd name="connsiteX26" fmla="*/ 135235 w 270502"/>
                <a:gd name="connsiteY26" fmla="*/ 120232 h 721392"/>
                <a:gd name="connsiteX27" fmla="*/ 135234 w 270502"/>
                <a:gd name="connsiteY27" fmla="*/ 120232 h 721392"/>
                <a:gd name="connsiteX28" fmla="*/ 135235 w 270502"/>
                <a:gd name="connsiteY28" fmla="*/ 120232 h 721392"/>
                <a:gd name="connsiteX29" fmla="*/ 135234 w 270502"/>
                <a:gd name="connsiteY29" fmla="*/ 0 h 721392"/>
                <a:gd name="connsiteX30" fmla="*/ 210379 w 270502"/>
                <a:gd name="connsiteY30" fmla="*/ 75145 h 721392"/>
                <a:gd name="connsiteX31" fmla="*/ 135234 w 270502"/>
                <a:gd name="connsiteY31" fmla="*/ 150290 h 721392"/>
                <a:gd name="connsiteX32" fmla="*/ 60089 w 270502"/>
                <a:gd name="connsiteY32" fmla="*/ 75145 h 721392"/>
                <a:gd name="connsiteX33" fmla="*/ 135234 w 270502"/>
                <a:gd name="connsiteY33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240348 w 270502"/>
                <a:gd name="connsiteY7" fmla="*/ 431332 h 721392"/>
                <a:gd name="connsiteX8" fmla="*/ 181404 w 270502"/>
                <a:gd name="connsiteY8" fmla="*/ 691333 h 721392"/>
                <a:gd name="connsiteX9" fmla="*/ 89097 w 270502"/>
                <a:gd name="connsiteY9" fmla="*/ 691333 h 721392"/>
                <a:gd name="connsiteX10" fmla="*/ 96852 w 270502"/>
                <a:gd name="connsiteY10" fmla="*/ 180349 h 721392"/>
                <a:gd name="connsiteX11" fmla="*/ 173589 w 270502"/>
                <a:gd name="connsiteY11" fmla="*/ 180349 h 721392"/>
                <a:gd name="connsiteX12" fmla="*/ 250238 w 270502"/>
                <a:gd name="connsiteY12" fmla="*/ 253359 h 721392"/>
                <a:gd name="connsiteX13" fmla="*/ 270166 w 270502"/>
                <a:gd name="connsiteY13" fmla="*/ 427937 h 721392"/>
                <a:gd name="connsiteX14" fmla="*/ 257782 w 270502"/>
                <a:gd name="connsiteY14" fmla="*/ 467703 h 721392"/>
                <a:gd name="connsiteX15" fmla="*/ 226913 w 270502"/>
                <a:gd name="connsiteY15" fmla="*/ 482882 h 721392"/>
                <a:gd name="connsiteX16" fmla="*/ 210320 w 270502"/>
                <a:gd name="connsiteY16" fmla="*/ 707475 h 721392"/>
                <a:gd name="connsiteX17" fmla="*/ 195351 w 270502"/>
                <a:gd name="connsiteY17" fmla="*/ 721392 h 721392"/>
                <a:gd name="connsiteX18" fmla="*/ 75119 w 270502"/>
                <a:gd name="connsiteY18" fmla="*/ 721392 h 721392"/>
                <a:gd name="connsiteX19" fmla="*/ 60151 w 270502"/>
                <a:gd name="connsiteY19" fmla="*/ 707475 h 721392"/>
                <a:gd name="connsiteX20" fmla="*/ 43558 w 270502"/>
                <a:gd name="connsiteY20" fmla="*/ 482882 h 721392"/>
                <a:gd name="connsiteX21" fmla="*/ 12689 w 270502"/>
                <a:gd name="connsiteY21" fmla="*/ 467703 h 721392"/>
                <a:gd name="connsiteX22" fmla="*/ 335 w 270502"/>
                <a:gd name="connsiteY22" fmla="*/ 427937 h 721392"/>
                <a:gd name="connsiteX23" fmla="*/ 20264 w 270502"/>
                <a:gd name="connsiteY23" fmla="*/ 253359 h 721392"/>
                <a:gd name="connsiteX24" fmla="*/ 96852 w 270502"/>
                <a:gd name="connsiteY24" fmla="*/ 180349 h 721392"/>
                <a:gd name="connsiteX25" fmla="*/ 135235 w 270502"/>
                <a:gd name="connsiteY25" fmla="*/ 120232 h 721392"/>
                <a:gd name="connsiteX26" fmla="*/ 135234 w 270502"/>
                <a:gd name="connsiteY26" fmla="*/ 120232 h 721392"/>
                <a:gd name="connsiteX27" fmla="*/ 135235 w 270502"/>
                <a:gd name="connsiteY27" fmla="*/ 120232 h 721392"/>
                <a:gd name="connsiteX28" fmla="*/ 135234 w 270502"/>
                <a:gd name="connsiteY28" fmla="*/ 0 h 721392"/>
                <a:gd name="connsiteX29" fmla="*/ 210379 w 270502"/>
                <a:gd name="connsiteY29" fmla="*/ 75145 h 721392"/>
                <a:gd name="connsiteX30" fmla="*/ 135234 w 270502"/>
                <a:gd name="connsiteY30" fmla="*/ 150290 h 721392"/>
                <a:gd name="connsiteX31" fmla="*/ 60089 w 270502"/>
                <a:gd name="connsiteY31" fmla="*/ 75145 h 721392"/>
                <a:gd name="connsiteX32" fmla="*/ 135234 w 270502"/>
                <a:gd name="connsiteY32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181404 w 270502"/>
                <a:gd name="connsiteY7" fmla="*/ 691333 h 721392"/>
                <a:gd name="connsiteX8" fmla="*/ 89097 w 270502"/>
                <a:gd name="connsiteY8" fmla="*/ 691333 h 721392"/>
                <a:gd name="connsiteX9" fmla="*/ 96852 w 270502"/>
                <a:gd name="connsiteY9" fmla="*/ 180349 h 721392"/>
                <a:gd name="connsiteX10" fmla="*/ 173589 w 270502"/>
                <a:gd name="connsiteY10" fmla="*/ 180349 h 721392"/>
                <a:gd name="connsiteX11" fmla="*/ 250238 w 270502"/>
                <a:gd name="connsiteY11" fmla="*/ 253359 h 721392"/>
                <a:gd name="connsiteX12" fmla="*/ 270166 w 270502"/>
                <a:gd name="connsiteY12" fmla="*/ 427937 h 721392"/>
                <a:gd name="connsiteX13" fmla="*/ 257782 w 270502"/>
                <a:gd name="connsiteY13" fmla="*/ 467703 h 721392"/>
                <a:gd name="connsiteX14" fmla="*/ 226913 w 270502"/>
                <a:gd name="connsiteY14" fmla="*/ 482882 h 721392"/>
                <a:gd name="connsiteX15" fmla="*/ 210320 w 270502"/>
                <a:gd name="connsiteY15" fmla="*/ 707475 h 721392"/>
                <a:gd name="connsiteX16" fmla="*/ 195351 w 270502"/>
                <a:gd name="connsiteY16" fmla="*/ 721392 h 721392"/>
                <a:gd name="connsiteX17" fmla="*/ 75119 w 270502"/>
                <a:gd name="connsiteY17" fmla="*/ 721392 h 721392"/>
                <a:gd name="connsiteX18" fmla="*/ 60151 w 270502"/>
                <a:gd name="connsiteY18" fmla="*/ 707475 h 721392"/>
                <a:gd name="connsiteX19" fmla="*/ 43558 w 270502"/>
                <a:gd name="connsiteY19" fmla="*/ 482882 h 721392"/>
                <a:gd name="connsiteX20" fmla="*/ 12689 w 270502"/>
                <a:gd name="connsiteY20" fmla="*/ 467703 h 721392"/>
                <a:gd name="connsiteX21" fmla="*/ 335 w 270502"/>
                <a:gd name="connsiteY21" fmla="*/ 427937 h 721392"/>
                <a:gd name="connsiteX22" fmla="*/ 20264 w 270502"/>
                <a:gd name="connsiteY22" fmla="*/ 253359 h 721392"/>
                <a:gd name="connsiteX23" fmla="*/ 96852 w 270502"/>
                <a:gd name="connsiteY23" fmla="*/ 180349 h 721392"/>
                <a:gd name="connsiteX24" fmla="*/ 135235 w 270502"/>
                <a:gd name="connsiteY24" fmla="*/ 120232 h 721392"/>
                <a:gd name="connsiteX25" fmla="*/ 135234 w 270502"/>
                <a:gd name="connsiteY25" fmla="*/ 120232 h 721392"/>
                <a:gd name="connsiteX26" fmla="*/ 135235 w 270502"/>
                <a:gd name="connsiteY26" fmla="*/ 120232 h 721392"/>
                <a:gd name="connsiteX27" fmla="*/ 135234 w 270502"/>
                <a:gd name="connsiteY27" fmla="*/ 0 h 721392"/>
                <a:gd name="connsiteX28" fmla="*/ 210379 w 270502"/>
                <a:gd name="connsiteY28" fmla="*/ 75145 h 721392"/>
                <a:gd name="connsiteX29" fmla="*/ 135234 w 270502"/>
                <a:gd name="connsiteY29" fmla="*/ 150290 h 721392"/>
                <a:gd name="connsiteX30" fmla="*/ 60089 w 270502"/>
                <a:gd name="connsiteY30" fmla="*/ 75145 h 721392"/>
                <a:gd name="connsiteX31" fmla="*/ 135234 w 270502"/>
                <a:gd name="connsiteY31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35419 w 270502"/>
                <a:gd name="connsiteY4" fmla="*/ 447685 h 721392"/>
                <a:gd name="connsiteX5" fmla="*/ 240348 w 270502"/>
                <a:gd name="connsiteY5" fmla="*/ 431333 h 721392"/>
                <a:gd name="connsiteX6" fmla="*/ 181404 w 270502"/>
                <a:gd name="connsiteY6" fmla="*/ 691333 h 721392"/>
                <a:gd name="connsiteX7" fmla="*/ 89097 w 270502"/>
                <a:gd name="connsiteY7" fmla="*/ 691333 h 721392"/>
                <a:gd name="connsiteX8" fmla="*/ 96852 w 270502"/>
                <a:gd name="connsiteY8" fmla="*/ 180349 h 721392"/>
                <a:gd name="connsiteX9" fmla="*/ 173589 w 270502"/>
                <a:gd name="connsiteY9" fmla="*/ 180349 h 721392"/>
                <a:gd name="connsiteX10" fmla="*/ 250238 w 270502"/>
                <a:gd name="connsiteY10" fmla="*/ 253359 h 721392"/>
                <a:gd name="connsiteX11" fmla="*/ 270166 w 270502"/>
                <a:gd name="connsiteY11" fmla="*/ 427937 h 721392"/>
                <a:gd name="connsiteX12" fmla="*/ 257782 w 270502"/>
                <a:gd name="connsiteY12" fmla="*/ 467703 h 721392"/>
                <a:gd name="connsiteX13" fmla="*/ 226913 w 270502"/>
                <a:gd name="connsiteY13" fmla="*/ 482882 h 721392"/>
                <a:gd name="connsiteX14" fmla="*/ 210320 w 270502"/>
                <a:gd name="connsiteY14" fmla="*/ 707475 h 721392"/>
                <a:gd name="connsiteX15" fmla="*/ 195351 w 270502"/>
                <a:gd name="connsiteY15" fmla="*/ 721392 h 721392"/>
                <a:gd name="connsiteX16" fmla="*/ 75119 w 270502"/>
                <a:gd name="connsiteY16" fmla="*/ 721392 h 721392"/>
                <a:gd name="connsiteX17" fmla="*/ 60151 w 270502"/>
                <a:gd name="connsiteY17" fmla="*/ 707475 h 721392"/>
                <a:gd name="connsiteX18" fmla="*/ 43558 w 270502"/>
                <a:gd name="connsiteY18" fmla="*/ 482882 h 721392"/>
                <a:gd name="connsiteX19" fmla="*/ 12689 w 270502"/>
                <a:gd name="connsiteY19" fmla="*/ 467703 h 721392"/>
                <a:gd name="connsiteX20" fmla="*/ 335 w 270502"/>
                <a:gd name="connsiteY20" fmla="*/ 427937 h 721392"/>
                <a:gd name="connsiteX21" fmla="*/ 20264 w 270502"/>
                <a:gd name="connsiteY21" fmla="*/ 253359 h 721392"/>
                <a:gd name="connsiteX22" fmla="*/ 96852 w 270502"/>
                <a:gd name="connsiteY22" fmla="*/ 180349 h 721392"/>
                <a:gd name="connsiteX23" fmla="*/ 135235 w 270502"/>
                <a:gd name="connsiteY23" fmla="*/ 120232 h 721392"/>
                <a:gd name="connsiteX24" fmla="*/ 135234 w 270502"/>
                <a:gd name="connsiteY24" fmla="*/ 120232 h 721392"/>
                <a:gd name="connsiteX25" fmla="*/ 135235 w 270502"/>
                <a:gd name="connsiteY25" fmla="*/ 120232 h 721392"/>
                <a:gd name="connsiteX26" fmla="*/ 135234 w 270502"/>
                <a:gd name="connsiteY26" fmla="*/ 0 h 721392"/>
                <a:gd name="connsiteX27" fmla="*/ 210379 w 270502"/>
                <a:gd name="connsiteY27" fmla="*/ 75145 h 721392"/>
                <a:gd name="connsiteX28" fmla="*/ 135234 w 270502"/>
                <a:gd name="connsiteY28" fmla="*/ 150290 h 721392"/>
                <a:gd name="connsiteX29" fmla="*/ 60089 w 270502"/>
                <a:gd name="connsiteY29" fmla="*/ 75145 h 721392"/>
                <a:gd name="connsiteX30" fmla="*/ 135234 w 270502"/>
                <a:gd name="connsiteY30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35419 w 270502"/>
                <a:gd name="connsiteY4" fmla="*/ 447685 h 721392"/>
                <a:gd name="connsiteX5" fmla="*/ 181404 w 270502"/>
                <a:gd name="connsiteY5" fmla="*/ 691333 h 721392"/>
                <a:gd name="connsiteX6" fmla="*/ 89097 w 270502"/>
                <a:gd name="connsiteY6" fmla="*/ 691333 h 721392"/>
                <a:gd name="connsiteX7" fmla="*/ 96852 w 270502"/>
                <a:gd name="connsiteY7" fmla="*/ 180349 h 721392"/>
                <a:gd name="connsiteX8" fmla="*/ 173589 w 270502"/>
                <a:gd name="connsiteY8" fmla="*/ 180349 h 721392"/>
                <a:gd name="connsiteX9" fmla="*/ 250238 w 270502"/>
                <a:gd name="connsiteY9" fmla="*/ 253359 h 721392"/>
                <a:gd name="connsiteX10" fmla="*/ 270166 w 270502"/>
                <a:gd name="connsiteY10" fmla="*/ 427937 h 721392"/>
                <a:gd name="connsiteX11" fmla="*/ 257782 w 270502"/>
                <a:gd name="connsiteY11" fmla="*/ 467703 h 721392"/>
                <a:gd name="connsiteX12" fmla="*/ 226913 w 270502"/>
                <a:gd name="connsiteY12" fmla="*/ 482882 h 721392"/>
                <a:gd name="connsiteX13" fmla="*/ 210320 w 270502"/>
                <a:gd name="connsiteY13" fmla="*/ 707475 h 721392"/>
                <a:gd name="connsiteX14" fmla="*/ 195351 w 270502"/>
                <a:gd name="connsiteY14" fmla="*/ 721392 h 721392"/>
                <a:gd name="connsiteX15" fmla="*/ 75119 w 270502"/>
                <a:gd name="connsiteY15" fmla="*/ 721392 h 721392"/>
                <a:gd name="connsiteX16" fmla="*/ 60151 w 270502"/>
                <a:gd name="connsiteY16" fmla="*/ 707475 h 721392"/>
                <a:gd name="connsiteX17" fmla="*/ 43558 w 270502"/>
                <a:gd name="connsiteY17" fmla="*/ 482882 h 721392"/>
                <a:gd name="connsiteX18" fmla="*/ 12689 w 270502"/>
                <a:gd name="connsiteY18" fmla="*/ 467703 h 721392"/>
                <a:gd name="connsiteX19" fmla="*/ 335 w 270502"/>
                <a:gd name="connsiteY19" fmla="*/ 427937 h 721392"/>
                <a:gd name="connsiteX20" fmla="*/ 20264 w 270502"/>
                <a:gd name="connsiteY20" fmla="*/ 253359 h 721392"/>
                <a:gd name="connsiteX21" fmla="*/ 96852 w 270502"/>
                <a:gd name="connsiteY21" fmla="*/ 180349 h 721392"/>
                <a:gd name="connsiteX22" fmla="*/ 135235 w 270502"/>
                <a:gd name="connsiteY22" fmla="*/ 120232 h 721392"/>
                <a:gd name="connsiteX23" fmla="*/ 135234 w 270502"/>
                <a:gd name="connsiteY23" fmla="*/ 120232 h 721392"/>
                <a:gd name="connsiteX24" fmla="*/ 135235 w 270502"/>
                <a:gd name="connsiteY24" fmla="*/ 120232 h 721392"/>
                <a:gd name="connsiteX25" fmla="*/ 135234 w 270502"/>
                <a:gd name="connsiteY25" fmla="*/ 0 h 721392"/>
                <a:gd name="connsiteX26" fmla="*/ 210379 w 270502"/>
                <a:gd name="connsiteY26" fmla="*/ 75145 h 721392"/>
                <a:gd name="connsiteX27" fmla="*/ 135234 w 270502"/>
                <a:gd name="connsiteY27" fmla="*/ 150290 h 721392"/>
                <a:gd name="connsiteX28" fmla="*/ 60089 w 270502"/>
                <a:gd name="connsiteY28" fmla="*/ 75145 h 721392"/>
                <a:gd name="connsiteX29" fmla="*/ 135234 w 270502"/>
                <a:gd name="connsiteY29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181404 w 270502"/>
                <a:gd name="connsiteY4" fmla="*/ 691333 h 721392"/>
                <a:gd name="connsiteX5" fmla="*/ 89097 w 270502"/>
                <a:gd name="connsiteY5" fmla="*/ 691333 h 721392"/>
                <a:gd name="connsiteX6" fmla="*/ 96852 w 270502"/>
                <a:gd name="connsiteY6" fmla="*/ 180349 h 721392"/>
                <a:gd name="connsiteX7" fmla="*/ 173589 w 270502"/>
                <a:gd name="connsiteY7" fmla="*/ 180349 h 721392"/>
                <a:gd name="connsiteX8" fmla="*/ 250238 w 270502"/>
                <a:gd name="connsiteY8" fmla="*/ 253359 h 721392"/>
                <a:gd name="connsiteX9" fmla="*/ 270166 w 270502"/>
                <a:gd name="connsiteY9" fmla="*/ 427937 h 721392"/>
                <a:gd name="connsiteX10" fmla="*/ 257782 w 270502"/>
                <a:gd name="connsiteY10" fmla="*/ 467703 h 721392"/>
                <a:gd name="connsiteX11" fmla="*/ 226913 w 270502"/>
                <a:gd name="connsiteY11" fmla="*/ 482882 h 721392"/>
                <a:gd name="connsiteX12" fmla="*/ 210320 w 270502"/>
                <a:gd name="connsiteY12" fmla="*/ 707475 h 721392"/>
                <a:gd name="connsiteX13" fmla="*/ 195351 w 270502"/>
                <a:gd name="connsiteY13" fmla="*/ 721392 h 721392"/>
                <a:gd name="connsiteX14" fmla="*/ 75119 w 270502"/>
                <a:gd name="connsiteY14" fmla="*/ 721392 h 721392"/>
                <a:gd name="connsiteX15" fmla="*/ 60151 w 270502"/>
                <a:gd name="connsiteY15" fmla="*/ 707475 h 721392"/>
                <a:gd name="connsiteX16" fmla="*/ 43558 w 270502"/>
                <a:gd name="connsiteY16" fmla="*/ 482882 h 721392"/>
                <a:gd name="connsiteX17" fmla="*/ 12689 w 270502"/>
                <a:gd name="connsiteY17" fmla="*/ 467703 h 721392"/>
                <a:gd name="connsiteX18" fmla="*/ 335 w 270502"/>
                <a:gd name="connsiteY18" fmla="*/ 427937 h 721392"/>
                <a:gd name="connsiteX19" fmla="*/ 20264 w 270502"/>
                <a:gd name="connsiteY19" fmla="*/ 253359 h 721392"/>
                <a:gd name="connsiteX20" fmla="*/ 96852 w 270502"/>
                <a:gd name="connsiteY20" fmla="*/ 180349 h 721392"/>
                <a:gd name="connsiteX21" fmla="*/ 135235 w 270502"/>
                <a:gd name="connsiteY21" fmla="*/ 120232 h 721392"/>
                <a:gd name="connsiteX22" fmla="*/ 135234 w 270502"/>
                <a:gd name="connsiteY22" fmla="*/ 120232 h 721392"/>
                <a:gd name="connsiteX23" fmla="*/ 135235 w 270502"/>
                <a:gd name="connsiteY23" fmla="*/ 120232 h 721392"/>
                <a:gd name="connsiteX24" fmla="*/ 135234 w 270502"/>
                <a:gd name="connsiteY24" fmla="*/ 0 h 721392"/>
                <a:gd name="connsiteX25" fmla="*/ 210379 w 270502"/>
                <a:gd name="connsiteY25" fmla="*/ 75145 h 721392"/>
                <a:gd name="connsiteX26" fmla="*/ 135234 w 270502"/>
                <a:gd name="connsiteY26" fmla="*/ 150290 h 721392"/>
                <a:gd name="connsiteX27" fmla="*/ 60089 w 270502"/>
                <a:gd name="connsiteY27" fmla="*/ 75145 h 721392"/>
                <a:gd name="connsiteX28" fmla="*/ 135234 w 270502"/>
                <a:gd name="connsiteY28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81404 w 270502"/>
                <a:gd name="connsiteY3" fmla="*/ 691333 h 721392"/>
                <a:gd name="connsiteX4" fmla="*/ 89097 w 270502"/>
                <a:gd name="connsiteY4" fmla="*/ 691333 h 721392"/>
                <a:gd name="connsiteX5" fmla="*/ 96852 w 270502"/>
                <a:gd name="connsiteY5" fmla="*/ 180349 h 721392"/>
                <a:gd name="connsiteX6" fmla="*/ 173589 w 270502"/>
                <a:gd name="connsiteY6" fmla="*/ 180349 h 721392"/>
                <a:gd name="connsiteX7" fmla="*/ 250238 w 270502"/>
                <a:gd name="connsiteY7" fmla="*/ 253359 h 721392"/>
                <a:gd name="connsiteX8" fmla="*/ 270166 w 270502"/>
                <a:gd name="connsiteY8" fmla="*/ 427937 h 721392"/>
                <a:gd name="connsiteX9" fmla="*/ 257782 w 270502"/>
                <a:gd name="connsiteY9" fmla="*/ 467703 h 721392"/>
                <a:gd name="connsiteX10" fmla="*/ 226913 w 270502"/>
                <a:gd name="connsiteY10" fmla="*/ 482882 h 721392"/>
                <a:gd name="connsiteX11" fmla="*/ 210320 w 270502"/>
                <a:gd name="connsiteY11" fmla="*/ 707475 h 721392"/>
                <a:gd name="connsiteX12" fmla="*/ 195351 w 270502"/>
                <a:gd name="connsiteY12" fmla="*/ 721392 h 721392"/>
                <a:gd name="connsiteX13" fmla="*/ 75119 w 270502"/>
                <a:gd name="connsiteY13" fmla="*/ 721392 h 721392"/>
                <a:gd name="connsiteX14" fmla="*/ 60151 w 270502"/>
                <a:gd name="connsiteY14" fmla="*/ 707475 h 721392"/>
                <a:gd name="connsiteX15" fmla="*/ 43558 w 270502"/>
                <a:gd name="connsiteY15" fmla="*/ 482882 h 721392"/>
                <a:gd name="connsiteX16" fmla="*/ 12689 w 270502"/>
                <a:gd name="connsiteY16" fmla="*/ 467703 h 721392"/>
                <a:gd name="connsiteX17" fmla="*/ 335 w 270502"/>
                <a:gd name="connsiteY17" fmla="*/ 427937 h 721392"/>
                <a:gd name="connsiteX18" fmla="*/ 20264 w 270502"/>
                <a:gd name="connsiteY18" fmla="*/ 253359 h 721392"/>
                <a:gd name="connsiteX19" fmla="*/ 96852 w 270502"/>
                <a:gd name="connsiteY19" fmla="*/ 180349 h 721392"/>
                <a:gd name="connsiteX20" fmla="*/ 135235 w 270502"/>
                <a:gd name="connsiteY20" fmla="*/ 120232 h 721392"/>
                <a:gd name="connsiteX21" fmla="*/ 135234 w 270502"/>
                <a:gd name="connsiteY21" fmla="*/ 120232 h 721392"/>
                <a:gd name="connsiteX22" fmla="*/ 135235 w 270502"/>
                <a:gd name="connsiteY22" fmla="*/ 120232 h 721392"/>
                <a:gd name="connsiteX23" fmla="*/ 135234 w 270502"/>
                <a:gd name="connsiteY23" fmla="*/ 0 h 721392"/>
                <a:gd name="connsiteX24" fmla="*/ 210379 w 270502"/>
                <a:gd name="connsiteY24" fmla="*/ 75145 h 721392"/>
                <a:gd name="connsiteX25" fmla="*/ 135234 w 270502"/>
                <a:gd name="connsiteY25" fmla="*/ 150290 h 721392"/>
                <a:gd name="connsiteX26" fmla="*/ 60089 w 270502"/>
                <a:gd name="connsiteY26" fmla="*/ 75145 h 721392"/>
                <a:gd name="connsiteX27" fmla="*/ 135234 w 270502"/>
                <a:gd name="connsiteY27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89097 w 270502"/>
                <a:gd name="connsiteY3" fmla="*/ 691333 h 721392"/>
                <a:gd name="connsiteX4" fmla="*/ 96852 w 270502"/>
                <a:gd name="connsiteY4" fmla="*/ 180349 h 721392"/>
                <a:gd name="connsiteX5" fmla="*/ 173589 w 270502"/>
                <a:gd name="connsiteY5" fmla="*/ 180349 h 721392"/>
                <a:gd name="connsiteX6" fmla="*/ 250238 w 270502"/>
                <a:gd name="connsiteY6" fmla="*/ 253359 h 721392"/>
                <a:gd name="connsiteX7" fmla="*/ 270166 w 270502"/>
                <a:gd name="connsiteY7" fmla="*/ 427937 h 721392"/>
                <a:gd name="connsiteX8" fmla="*/ 257782 w 270502"/>
                <a:gd name="connsiteY8" fmla="*/ 467703 h 721392"/>
                <a:gd name="connsiteX9" fmla="*/ 226913 w 270502"/>
                <a:gd name="connsiteY9" fmla="*/ 482882 h 721392"/>
                <a:gd name="connsiteX10" fmla="*/ 210320 w 270502"/>
                <a:gd name="connsiteY10" fmla="*/ 707475 h 721392"/>
                <a:gd name="connsiteX11" fmla="*/ 195351 w 270502"/>
                <a:gd name="connsiteY11" fmla="*/ 721392 h 721392"/>
                <a:gd name="connsiteX12" fmla="*/ 75119 w 270502"/>
                <a:gd name="connsiteY12" fmla="*/ 721392 h 721392"/>
                <a:gd name="connsiteX13" fmla="*/ 60151 w 270502"/>
                <a:gd name="connsiteY13" fmla="*/ 707475 h 721392"/>
                <a:gd name="connsiteX14" fmla="*/ 43558 w 270502"/>
                <a:gd name="connsiteY14" fmla="*/ 482882 h 721392"/>
                <a:gd name="connsiteX15" fmla="*/ 12689 w 270502"/>
                <a:gd name="connsiteY15" fmla="*/ 467703 h 721392"/>
                <a:gd name="connsiteX16" fmla="*/ 335 w 270502"/>
                <a:gd name="connsiteY16" fmla="*/ 427937 h 721392"/>
                <a:gd name="connsiteX17" fmla="*/ 20264 w 270502"/>
                <a:gd name="connsiteY17" fmla="*/ 253359 h 721392"/>
                <a:gd name="connsiteX18" fmla="*/ 96852 w 270502"/>
                <a:gd name="connsiteY18" fmla="*/ 180349 h 721392"/>
                <a:gd name="connsiteX19" fmla="*/ 135235 w 270502"/>
                <a:gd name="connsiteY19" fmla="*/ 120232 h 721392"/>
                <a:gd name="connsiteX20" fmla="*/ 135234 w 270502"/>
                <a:gd name="connsiteY20" fmla="*/ 120232 h 721392"/>
                <a:gd name="connsiteX21" fmla="*/ 135235 w 270502"/>
                <a:gd name="connsiteY21" fmla="*/ 120232 h 721392"/>
                <a:gd name="connsiteX22" fmla="*/ 135234 w 270502"/>
                <a:gd name="connsiteY22" fmla="*/ 0 h 721392"/>
                <a:gd name="connsiteX23" fmla="*/ 210379 w 270502"/>
                <a:gd name="connsiteY23" fmla="*/ 75145 h 721392"/>
                <a:gd name="connsiteX24" fmla="*/ 135234 w 270502"/>
                <a:gd name="connsiteY24" fmla="*/ 150290 h 721392"/>
                <a:gd name="connsiteX25" fmla="*/ 60089 w 270502"/>
                <a:gd name="connsiteY25" fmla="*/ 75145 h 721392"/>
                <a:gd name="connsiteX26" fmla="*/ 135234 w 270502"/>
                <a:gd name="connsiteY26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89097 w 270502"/>
                <a:gd name="connsiteY2" fmla="*/ 691333 h 721392"/>
                <a:gd name="connsiteX3" fmla="*/ 96852 w 270502"/>
                <a:gd name="connsiteY3" fmla="*/ 180349 h 721392"/>
                <a:gd name="connsiteX4" fmla="*/ 173589 w 270502"/>
                <a:gd name="connsiteY4" fmla="*/ 180349 h 721392"/>
                <a:gd name="connsiteX5" fmla="*/ 250238 w 270502"/>
                <a:gd name="connsiteY5" fmla="*/ 253359 h 721392"/>
                <a:gd name="connsiteX6" fmla="*/ 270166 w 270502"/>
                <a:gd name="connsiteY6" fmla="*/ 427937 h 721392"/>
                <a:gd name="connsiteX7" fmla="*/ 257782 w 270502"/>
                <a:gd name="connsiteY7" fmla="*/ 467703 h 721392"/>
                <a:gd name="connsiteX8" fmla="*/ 226913 w 270502"/>
                <a:gd name="connsiteY8" fmla="*/ 482882 h 721392"/>
                <a:gd name="connsiteX9" fmla="*/ 210320 w 270502"/>
                <a:gd name="connsiteY9" fmla="*/ 707475 h 721392"/>
                <a:gd name="connsiteX10" fmla="*/ 195351 w 270502"/>
                <a:gd name="connsiteY10" fmla="*/ 721392 h 721392"/>
                <a:gd name="connsiteX11" fmla="*/ 75119 w 270502"/>
                <a:gd name="connsiteY11" fmla="*/ 721392 h 721392"/>
                <a:gd name="connsiteX12" fmla="*/ 60151 w 270502"/>
                <a:gd name="connsiteY12" fmla="*/ 707475 h 721392"/>
                <a:gd name="connsiteX13" fmla="*/ 43558 w 270502"/>
                <a:gd name="connsiteY13" fmla="*/ 482882 h 721392"/>
                <a:gd name="connsiteX14" fmla="*/ 12689 w 270502"/>
                <a:gd name="connsiteY14" fmla="*/ 467703 h 721392"/>
                <a:gd name="connsiteX15" fmla="*/ 335 w 270502"/>
                <a:gd name="connsiteY15" fmla="*/ 427937 h 721392"/>
                <a:gd name="connsiteX16" fmla="*/ 20264 w 270502"/>
                <a:gd name="connsiteY16" fmla="*/ 253359 h 721392"/>
                <a:gd name="connsiteX17" fmla="*/ 96852 w 270502"/>
                <a:gd name="connsiteY17" fmla="*/ 180349 h 721392"/>
                <a:gd name="connsiteX18" fmla="*/ 135235 w 270502"/>
                <a:gd name="connsiteY18" fmla="*/ 120232 h 721392"/>
                <a:gd name="connsiteX19" fmla="*/ 135234 w 270502"/>
                <a:gd name="connsiteY19" fmla="*/ 120232 h 721392"/>
                <a:gd name="connsiteX20" fmla="*/ 135235 w 270502"/>
                <a:gd name="connsiteY20" fmla="*/ 120232 h 721392"/>
                <a:gd name="connsiteX21" fmla="*/ 135234 w 270502"/>
                <a:gd name="connsiteY21" fmla="*/ 0 h 721392"/>
                <a:gd name="connsiteX22" fmla="*/ 210379 w 270502"/>
                <a:gd name="connsiteY22" fmla="*/ 75145 h 721392"/>
                <a:gd name="connsiteX23" fmla="*/ 135234 w 270502"/>
                <a:gd name="connsiteY23" fmla="*/ 150290 h 721392"/>
                <a:gd name="connsiteX24" fmla="*/ 60089 w 270502"/>
                <a:gd name="connsiteY24" fmla="*/ 75145 h 721392"/>
                <a:gd name="connsiteX25" fmla="*/ 135234 w 270502"/>
                <a:gd name="connsiteY25" fmla="*/ 0 h 721392"/>
                <a:gd name="connsiteX0" fmla="*/ 96852 w 270502"/>
                <a:gd name="connsiteY0" fmla="*/ 180349 h 721392"/>
                <a:gd name="connsiteX1" fmla="*/ 173589 w 270502"/>
                <a:gd name="connsiteY1" fmla="*/ 180349 h 721392"/>
                <a:gd name="connsiteX2" fmla="*/ 250238 w 270502"/>
                <a:gd name="connsiteY2" fmla="*/ 253359 h 721392"/>
                <a:gd name="connsiteX3" fmla="*/ 270166 w 270502"/>
                <a:gd name="connsiteY3" fmla="*/ 427937 h 721392"/>
                <a:gd name="connsiteX4" fmla="*/ 257782 w 270502"/>
                <a:gd name="connsiteY4" fmla="*/ 467703 h 721392"/>
                <a:gd name="connsiteX5" fmla="*/ 226913 w 270502"/>
                <a:gd name="connsiteY5" fmla="*/ 482882 h 721392"/>
                <a:gd name="connsiteX6" fmla="*/ 210320 w 270502"/>
                <a:gd name="connsiteY6" fmla="*/ 707475 h 721392"/>
                <a:gd name="connsiteX7" fmla="*/ 195351 w 270502"/>
                <a:gd name="connsiteY7" fmla="*/ 721392 h 721392"/>
                <a:gd name="connsiteX8" fmla="*/ 75119 w 270502"/>
                <a:gd name="connsiteY8" fmla="*/ 721392 h 721392"/>
                <a:gd name="connsiteX9" fmla="*/ 60151 w 270502"/>
                <a:gd name="connsiteY9" fmla="*/ 707475 h 721392"/>
                <a:gd name="connsiteX10" fmla="*/ 43558 w 270502"/>
                <a:gd name="connsiteY10" fmla="*/ 482882 h 721392"/>
                <a:gd name="connsiteX11" fmla="*/ 12689 w 270502"/>
                <a:gd name="connsiteY11" fmla="*/ 467703 h 721392"/>
                <a:gd name="connsiteX12" fmla="*/ 335 w 270502"/>
                <a:gd name="connsiteY12" fmla="*/ 427937 h 721392"/>
                <a:gd name="connsiteX13" fmla="*/ 20264 w 270502"/>
                <a:gd name="connsiteY13" fmla="*/ 253359 h 721392"/>
                <a:gd name="connsiteX14" fmla="*/ 96852 w 270502"/>
                <a:gd name="connsiteY14" fmla="*/ 180349 h 721392"/>
                <a:gd name="connsiteX15" fmla="*/ 135235 w 270502"/>
                <a:gd name="connsiteY15" fmla="*/ 120232 h 721392"/>
                <a:gd name="connsiteX16" fmla="*/ 135234 w 270502"/>
                <a:gd name="connsiteY16" fmla="*/ 120232 h 721392"/>
                <a:gd name="connsiteX17" fmla="*/ 135235 w 270502"/>
                <a:gd name="connsiteY17" fmla="*/ 120232 h 721392"/>
                <a:gd name="connsiteX18" fmla="*/ 135234 w 270502"/>
                <a:gd name="connsiteY18" fmla="*/ 0 h 721392"/>
                <a:gd name="connsiteX19" fmla="*/ 210379 w 270502"/>
                <a:gd name="connsiteY19" fmla="*/ 75145 h 721392"/>
                <a:gd name="connsiteX20" fmla="*/ 135234 w 270502"/>
                <a:gd name="connsiteY20" fmla="*/ 150290 h 721392"/>
                <a:gd name="connsiteX21" fmla="*/ 60089 w 270502"/>
                <a:gd name="connsiteY21" fmla="*/ 75145 h 721392"/>
                <a:gd name="connsiteX22" fmla="*/ 135234 w 270502"/>
                <a:gd name="connsiteY22" fmla="*/ 0 h 721392"/>
                <a:gd name="connsiteX0" fmla="*/ 96852 w 270502"/>
                <a:gd name="connsiteY0" fmla="*/ 180349 h 721392"/>
                <a:gd name="connsiteX1" fmla="*/ 173589 w 270502"/>
                <a:gd name="connsiteY1" fmla="*/ 180349 h 721392"/>
                <a:gd name="connsiteX2" fmla="*/ 250238 w 270502"/>
                <a:gd name="connsiteY2" fmla="*/ 253359 h 721392"/>
                <a:gd name="connsiteX3" fmla="*/ 270166 w 270502"/>
                <a:gd name="connsiteY3" fmla="*/ 427937 h 721392"/>
                <a:gd name="connsiteX4" fmla="*/ 257782 w 270502"/>
                <a:gd name="connsiteY4" fmla="*/ 467703 h 721392"/>
                <a:gd name="connsiteX5" fmla="*/ 226913 w 270502"/>
                <a:gd name="connsiteY5" fmla="*/ 482882 h 721392"/>
                <a:gd name="connsiteX6" fmla="*/ 210320 w 270502"/>
                <a:gd name="connsiteY6" fmla="*/ 707475 h 721392"/>
                <a:gd name="connsiteX7" fmla="*/ 195351 w 270502"/>
                <a:gd name="connsiteY7" fmla="*/ 721392 h 721392"/>
                <a:gd name="connsiteX8" fmla="*/ 75119 w 270502"/>
                <a:gd name="connsiteY8" fmla="*/ 721392 h 721392"/>
                <a:gd name="connsiteX9" fmla="*/ 60151 w 270502"/>
                <a:gd name="connsiteY9" fmla="*/ 707475 h 721392"/>
                <a:gd name="connsiteX10" fmla="*/ 43558 w 270502"/>
                <a:gd name="connsiteY10" fmla="*/ 482882 h 721392"/>
                <a:gd name="connsiteX11" fmla="*/ 12689 w 270502"/>
                <a:gd name="connsiteY11" fmla="*/ 467703 h 721392"/>
                <a:gd name="connsiteX12" fmla="*/ 335 w 270502"/>
                <a:gd name="connsiteY12" fmla="*/ 427937 h 721392"/>
                <a:gd name="connsiteX13" fmla="*/ 20264 w 270502"/>
                <a:gd name="connsiteY13" fmla="*/ 253359 h 721392"/>
                <a:gd name="connsiteX14" fmla="*/ 96852 w 270502"/>
                <a:gd name="connsiteY14" fmla="*/ 180349 h 721392"/>
                <a:gd name="connsiteX15" fmla="*/ 135234 w 270502"/>
                <a:gd name="connsiteY15" fmla="*/ 0 h 721392"/>
                <a:gd name="connsiteX16" fmla="*/ 210379 w 270502"/>
                <a:gd name="connsiteY16" fmla="*/ 75145 h 721392"/>
                <a:gd name="connsiteX17" fmla="*/ 135234 w 270502"/>
                <a:gd name="connsiteY17" fmla="*/ 150290 h 721392"/>
                <a:gd name="connsiteX18" fmla="*/ 60089 w 270502"/>
                <a:gd name="connsiteY18" fmla="*/ 75145 h 721392"/>
                <a:gd name="connsiteX19" fmla="*/ 135234 w 270502"/>
                <a:gd name="connsiteY19" fmla="*/ 0 h 721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70502" h="721392">
                  <a:moveTo>
                    <a:pt x="96852" y="180349"/>
                  </a:moveTo>
                  <a:lnTo>
                    <a:pt x="173589" y="180349"/>
                  </a:lnTo>
                  <a:cubicBezTo>
                    <a:pt x="212545" y="180349"/>
                    <a:pt x="245518" y="211730"/>
                    <a:pt x="250238" y="253359"/>
                  </a:cubicBezTo>
                  <a:lnTo>
                    <a:pt x="270166" y="427937"/>
                  </a:lnTo>
                  <a:cubicBezTo>
                    <a:pt x="271819" y="442545"/>
                    <a:pt x="267341" y="457033"/>
                    <a:pt x="257782" y="467703"/>
                  </a:cubicBezTo>
                  <a:cubicBezTo>
                    <a:pt x="249576" y="476901"/>
                    <a:pt x="238695" y="482221"/>
                    <a:pt x="226913" y="482882"/>
                  </a:cubicBezTo>
                  <a:lnTo>
                    <a:pt x="210320" y="707475"/>
                  </a:lnTo>
                  <a:cubicBezTo>
                    <a:pt x="209779" y="715320"/>
                    <a:pt x="203227" y="721392"/>
                    <a:pt x="195351" y="721392"/>
                  </a:cubicBezTo>
                  <a:lnTo>
                    <a:pt x="75119" y="721392"/>
                  </a:lnTo>
                  <a:cubicBezTo>
                    <a:pt x="67274" y="721392"/>
                    <a:pt x="60722" y="715320"/>
                    <a:pt x="60151" y="707475"/>
                  </a:cubicBezTo>
                  <a:lnTo>
                    <a:pt x="43558" y="482882"/>
                  </a:lnTo>
                  <a:cubicBezTo>
                    <a:pt x="31746" y="482221"/>
                    <a:pt x="20895" y="476870"/>
                    <a:pt x="12689" y="467703"/>
                  </a:cubicBezTo>
                  <a:cubicBezTo>
                    <a:pt x="3191" y="457062"/>
                    <a:pt x="-1318" y="442545"/>
                    <a:pt x="335" y="427937"/>
                  </a:cubicBezTo>
                  <a:lnTo>
                    <a:pt x="20264" y="253359"/>
                  </a:lnTo>
                  <a:cubicBezTo>
                    <a:pt x="25013" y="211730"/>
                    <a:pt x="57957" y="180349"/>
                    <a:pt x="96852" y="180349"/>
                  </a:cubicBezTo>
                  <a:close/>
                  <a:moveTo>
                    <a:pt x="135234" y="0"/>
                  </a:moveTo>
                  <a:cubicBezTo>
                    <a:pt x="176684" y="0"/>
                    <a:pt x="210379" y="33725"/>
                    <a:pt x="210379" y="75145"/>
                  </a:cubicBezTo>
                  <a:cubicBezTo>
                    <a:pt x="210379" y="116565"/>
                    <a:pt x="176655" y="150290"/>
                    <a:pt x="135234" y="150290"/>
                  </a:cubicBezTo>
                  <a:cubicBezTo>
                    <a:pt x="93814" y="150290"/>
                    <a:pt x="60089" y="116565"/>
                    <a:pt x="60089" y="75145"/>
                  </a:cubicBezTo>
                  <a:cubicBezTo>
                    <a:pt x="60089" y="33725"/>
                    <a:pt x="93814" y="0"/>
                    <a:pt x="135234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rgbClr val="0B436E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92" name="Group 191">
              <a:extLst>
                <a:ext uri="{FF2B5EF4-FFF2-40B4-BE49-F238E27FC236}">
                  <a16:creationId xmlns:a16="http://schemas.microsoft.com/office/drawing/2014/main" id="{F36EA075-9451-9587-BFF3-966D9F82DF95}"/>
                </a:ext>
              </a:extLst>
            </p:cNvPr>
            <p:cNvGrpSpPr/>
            <p:nvPr/>
          </p:nvGrpSpPr>
          <p:grpSpPr>
            <a:xfrm>
              <a:off x="6866930" y="4617788"/>
              <a:ext cx="286376" cy="201266"/>
              <a:chOff x="6866930" y="4617788"/>
              <a:chExt cx="286376" cy="201266"/>
            </a:xfrm>
          </p:grpSpPr>
          <p:grpSp>
            <p:nvGrpSpPr>
              <p:cNvPr id="194" name="Group 193">
                <a:extLst>
                  <a:ext uri="{FF2B5EF4-FFF2-40B4-BE49-F238E27FC236}">
                    <a16:creationId xmlns:a16="http://schemas.microsoft.com/office/drawing/2014/main" id="{1459B02E-5B29-C443-0B6D-ADC747CF18BE}"/>
                  </a:ext>
                </a:extLst>
              </p:cNvPr>
              <p:cNvGrpSpPr/>
              <p:nvPr/>
            </p:nvGrpSpPr>
            <p:grpSpPr>
              <a:xfrm>
                <a:off x="7007266" y="4617788"/>
                <a:ext cx="146040" cy="194916"/>
                <a:chOff x="7059230" y="4617163"/>
                <a:chExt cx="120845" cy="161289"/>
              </a:xfrm>
            </p:grpSpPr>
            <p:sp>
              <p:nvSpPr>
                <p:cNvPr id="198" name="Freeform 197">
                  <a:extLst>
                    <a:ext uri="{FF2B5EF4-FFF2-40B4-BE49-F238E27FC236}">
                      <a16:creationId xmlns:a16="http://schemas.microsoft.com/office/drawing/2014/main" id="{3CB30068-B87D-FDF9-40E8-1A535E5780B4}"/>
                    </a:ext>
                  </a:extLst>
                </p:cNvPr>
                <p:cNvSpPr/>
                <p:nvPr/>
              </p:nvSpPr>
              <p:spPr>
                <a:xfrm>
                  <a:off x="7059230" y="4617163"/>
                  <a:ext cx="120845" cy="151992"/>
                </a:xfrm>
                <a:custGeom>
                  <a:avLst/>
                  <a:gdLst>
                    <a:gd name="connsiteX0" fmla="*/ 69718 w 120845"/>
                    <a:gd name="connsiteY0" fmla="*/ 50530 h 151992"/>
                    <a:gd name="connsiteX1" fmla="*/ 69718 w 120845"/>
                    <a:gd name="connsiteY1" fmla="*/ 9296 h 151992"/>
                    <a:gd name="connsiteX2" fmla="*/ 60423 w 120845"/>
                    <a:gd name="connsiteY2" fmla="*/ 0 h 151992"/>
                    <a:gd name="connsiteX3" fmla="*/ 51127 w 120845"/>
                    <a:gd name="connsiteY3" fmla="*/ 9296 h 151992"/>
                    <a:gd name="connsiteX4" fmla="*/ 51127 w 120845"/>
                    <a:gd name="connsiteY4" fmla="*/ 50530 h 151992"/>
                    <a:gd name="connsiteX5" fmla="*/ 0 w 120845"/>
                    <a:gd name="connsiteY5" fmla="*/ 110161 h 151992"/>
                    <a:gd name="connsiteX6" fmla="*/ 0 w 120845"/>
                    <a:gd name="connsiteY6" fmla="*/ 151992 h 151992"/>
                    <a:gd name="connsiteX7" fmla="*/ 18592 w 120845"/>
                    <a:gd name="connsiteY7" fmla="*/ 151992 h 151992"/>
                    <a:gd name="connsiteX8" fmla="*/ 18592 w 120845"/>
                    <a:gd name="connsiteY8" fmla="*/ 110161 h 151992"/>
                    <a:gd name="connsiteX9" fmla="*/ 60423 w 120845"/>
                    <a:gd name="connsiteY9" fmla="*/ 68330 h 151992"/>
                    <a:gd name="connsiteX10" fmla="*/ 102254 w 120845"/>
                    <a:gd name="connsiteY10" fmla="*/ 110161 h 151992"/>
                    <a:gd name="connsiteX11" fmla="*/ 102254 w 120845"/>
                    <a:gd name="connsiteY11" fmla="*/ 151992 h 151992"/>
                    <a:gd name="connsiteX12" fmla="*/ 120845 w 120845"/>
                    <a:gd name="connsiteY12" fmla="*/ 151992 h 151992"/>
                    <a:gd name="connsiteX13" fmla="*/ 120845 w 120845"/>
                    <a:gd name="connsiteY13" fmla="*/ 110161 h 151992"/>
                    <a:gd name="connsiteX14" fmla="*/ 69718 w 120845"/>
                    <a:gd name="connsiteY14" fmla="*/ 50530 h 1519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20845" h="151992">
                      <a:moveTo>
                        <a:pt x="69718" y="50530"/>
                      </a:moveTo>
                      <a:lnTo>
                        <a:pt x="69718" y="9296"/>
                      </a:lnTo>
                      <a:cubicBezTo>
                        <a:pt x="69718" y="4163"/>
                        <a:pt x="65560" y="0"/>
                        <a:pt x="60423" y="0"/>
                      </a:cubicBezTo>
                      <a:cubicBezTo>
                        <a:pt x="55284" y="0"/>
                        <a:pt x="51127" y="4163"/>
                        <a:pt x="51127" y="9296"/>
                      </a:cubicBezTo>
                      <a:lnTo>
                        <a:pt x="51127" y="50530"/>
                      </a:lnTo>
                      <a:cubicBezTo>
                        <a:pt x="22220" y="55025"/>
                        <a:pt x="0" y="80015"/>
                        <a:pt x="0" y="110161"/>
                      </a:cubicBezTo>
                      <a:lnTo>
                        <a:pt x="0" y="151992"/>
                      </a:lnTo>
                      <a:lnTo>
                        <a:pt x="18592" y="151992"/>
                      </a:lnTo>
                      <a:lnTo>
                        <a:pt x="18592" y="110161"/>
                      </a:lnTo>
                      <a:cubicBezTo>
                        <a:pt x="18592" y="87094"/>
                        <a:pt x="37355" y="68330"/>
                        <a:pt x="60423" y="68330"/>
                      </a:cubicBezTo>
                      <a:cubicBezTo>
                        <a:pt x="83490" y="68330"/>
                        <a:pt x="102254" y="87094"/>
                        <a:pt x="102254" y="110161"/>
                      </a:cubicBezTo>
                      <a:lnTo>
                        <a:pt x="102254" y="151992"/>
                      </a:lnTo>
                      <a:lnTo>
                        <a:pt x="120845" y="151992"/>
                      </a:lnTo>
                      <a:lnTo>
                        <a:pt x="120845" y="110161"/>
                      </a:lnTo>
                      <a:cubicBezTo>
                        <a:pt x="120845" y="80015"/>
                        <a:pt x="98626" y="55025"/>
                        <a:pt x="69718" y="50530"/>
                      </a:cubicBezTo>
                      <a:close/>
                    </a:path>
                  </a:pathLst>
                </a:custGeom>
                <a:solidFill>
                  <a:srgbClr val="0B436E"/>
                </a:solidFill>
                <a:ln w="111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9" name="Freeform 198">
                  <a:extLst>
                    <a:ext uri="{FF2B5EF4-FFF2-40B4-BE49-F238E27FC236}">
                      <a16:creationId xmlns:a16="http://schemas.microsoft.com/office/drawing/2014/main" id="{DB93CD91-80BA-4033-4E53-FCE84FFECEB3}"/>
                    </a:ext>
                  </a:extLst>
                </p:cNvPr>
                <p:cNvSpPr/>
                <p:nvPr/>
              </p:nvSpPr>
              <p:spPr>
                <a:xfrm>
                  <a:off x="7059230" y="4759861"/>
                  <a:ext cx="18591" cy="18591"/>
                </a:xfrm>
                <a:custGeom>
                  <a:avLst/>
                  <a:gdLst>
                    <a:gd name="connsiteX0" fmla="*/ 18592 w 18591"/>
                    <a:gd name="connsiteY0" fmla="*/ 9296 h 18591"/>
                    <a:gd name="connsiteX1" fmla="*/ 9296 w 18591"/>
                    <a:gd name="connsiteY1" fmla="*/ 18592 h 18591"/>
                    <a:gd name="connsiteX2" fmla="*/ 0 w 18591"/>
                    <a:gd name="connsiteY2" fmla="*/ 9296 h 18591"/>
                    <a:gd name="connsiteX3" fmla="*/ 9296 w 18591"/>
                    <a:gd name="connsiteY3" fmla="*/ 0 h 18591"/>
                    <a:gd name="connsiteX4" fmla="*/ 18592 w 18591"/>
                    <a:gd name="connsiteY4" fmla="*/ 9296 h 185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591" h="18591">
                      <a:moveTo>
                        <a:pt x="18592" y="9296"/>
                      </a:moveTo>
                      <a:cubicBezTo>
                        <a:pt x="18592" y="14430"/>
                        <a:pt x="14430" y="18592"/>
                        <a:pt x="9296" y="18592"/>
                      </a:cubicBezTo>
                      <a:cubicBezTo>
                        <a:pt x="4162" y="18592"/>
                        <a:pt x="0" y="14430"/>
                        <a:pt x="0" y="9296"/>
                      </a:cubicBezTo>
                      <a:cubicBezTo>
                        <a:pt x="0" y="4162"/>
                        <a:pt x="4162" y="0"/>
                        <a:pt x="9296" y="0"/>
                      </a:cubicBezTo>
                      <a:cubicBezTo>
                        <a:pt x="14430" y="0"/>
                        <a:pt x="18592" y="4162"/>
                        <a:pt x="18592" y="9296"/>
                      </a:cubicBezTo>
                      <a:close/>
                    </a:path>
                  </a:pathLst>
                </a:custGeom>
                <a:solidFill>
                  <a:srgbClr val="0B436E"/>
                </a:solidFill>
                <a:ln w="9525" cap="flat">
                  <a:solidFill>
                    <a:srgbClr val="0B436E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0" name="Freeform 199">
                  <a:extLst>
                    <a:ext uri="{FF2B5EF4-FFF2-40B4-BE49-F238E27FC236}">
                      <a16:creationId xmlns:a16="http://schemas.microsoft.com/office/drawing/2014/main" id="{401CE907-DE82-DF8B-5F04-702E7549ACE0}"/>
                    </a:ext>
                  </a:extLst>
                </p:cNvPr>
                <p:cNvSpPr/>
                <p:nvPr/>
              </p:nvSpPr>
              <p:spPr>
                <a:xfrm>
                  <a:off x="7161483" y="4759861"/>
                  <a:ext cx="18591" cy="18591"/>
                </a:xfrm>
                <a:custGeom>
                  <a:avLst/>
                  <a:gdLst>
                    <a:gd name="connsiteX0" fmla="*/ 18592 w 18591"/>
                    <a:gd name="connsiteY0" fmla="*/ 9296 h 18591"/>
                    <a:gd name="connsiteX1" fmla="*/ 9296 w 18591"/>
                    <a:gd name="connsiteY1" fmla="*/ 18592 h 18591"/>
                    <a:gd name="connsiteX2" fmla="*/ 0 w 18591"/>
                    <a:gd name="connsiteY2" fmla="*/ 9296 h 18591"/>
                    <a:gd name="connsiteX3" fmla="*/ 9296 w 18591"/>
                    <a:gd name="connsiteY3" fmla="*/ 0 h 18591"/>
                    <a:gd name="connsiteX4" fmla="*/ 18592 w 18591"/>
                    <a:gd name="connsiteY4" fmla="*/ 9296 h 185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591" h="18591">
                      <a:moveTo>
                        <a:pt x="18592" y="9296"/>
                      </a:moveTo>
                      <a:cubicBezTo>
                        <a:pt x="18592" y="14430"/>
                        <a:pt x="14430" y="18592"/>
                        <a:pt x="9296" y="18592"/>
                      </a:cubicBezTo>
                      <a:cubicBezTo>
                        <a:pt x="4162" y="18592"/>
                        <a:pt x="0" y="14430"/>
                        <a:pt x="0" y="9296"/>
                      </a:cubicBezTo>
                      <a:cubicBezTo>
                        <a:pt x="0" y="4162"/>
                        <a:pt x="4162" y="0"/>
                        <a:pt x="9296" y="0"/>
                      </a:cubicBezTo>
                      <a:cubicBezTo>
                        <a:pt x="14430" y="0"/>
                        <a:pt x="18592" y="4162"/>
                        <a:pt x="18592" y="9296"/>
                      </a:cubicBezTo>
                      <a:close/>
                    </a:path>
                  </a:pathLst>
                </a:custGeom>
                <a:solidFill>
                  <a:srgbClr val="0B436E"/>
                </a:solidFill>
                <a:ln w="9525" cap="flat">
                  <a:solidFill>
                    <a:srgbClr val="0B436E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95" name="Group 194">
                <a:extLst>
                  <a:ext uri="{FF2B5EF4-FFF2-40B4-BE49-F238E27FC236}">
                    <a16:creationId xmlns:a16="http://schemas.microsoft.com/office/drawing/2014/main" id="{8C363CB6-213C-7192-709E-AE6DC684E406}"/>
                  </a:ext>
                </a:extLst>
              </p:cNvPr>
              <p:cNvGrpSpPr/>
              <p:nvPr/>
            </p:nvGrpSpPr>
            <p:grpSpPr>
              <a:xfrm>
                <a:off x="6866930" y="4620509"/>
                <a:ext cx="67402" cy="198545"/>
                <a:chOff x="6854720" y="4614160"/>
                <a:chExt cx="55774" cy="164292"/>
              </a:xfrm>
            </p:grpSpPr>
            <p:sp>
              <p:nvSpPr>
                <p:cNvPr id="196" name="Freeform 195">
                  <a:extLst>
                    <a:ext uri="{FF2B5EF4-FFF2-40B4-BE49-F238E27FC236}">
                      <a16:creationId xmlns:a16="http://schemas.microsoft.com/office/drawing/2014/main" id="{2697A177-D759-CF3B-CEC1-03A932C6E45D}"/>
                    </a:ext>
                  </a:extLst>
                </p:cNvPr>
                <p:cNvSpPr/>
                <p:nvPr/>
              </p:nvSpPr>
              <p:spPr>
                <a:xfrm>
                  <a:off x="6854720" y="4614160"/>
                  <a:ext cx="55774" cy="164292"/>
                </a:xfrm>
                <a:custGeom>
                  <a:avLst/>
                  <a:gdLst>
                    <a:gd name="connsiteX0" fmla="*/ 37183 w 55774"/>
                    <a:gd name="connsiteY0" fmla="*/ 110226 h 164292"/>
                    <a:gd name="connsiteX1" fmla="*/ 37183 w 55774"/>
                    <a:gd name="connsiteY1" fmla="*/ 9296 h 164292"/>
                    <a:gd name="connsiteX2" fmla="*/ 27887 w 55774"/>
                    <a:gd name="connsiteY2" fmla="*/ 0 h 164292"/>
                    <a:gd name="connsiteX3" fmla="*/ 18592 w 55774"/>
                    <a:gd name="connsiteY3" fmla="*/ 9296 h 164292"/>
                    <a:gd name="connsiteX4" fmla="*/ 18592 w 55774"/>
                    <a:gd name="connsiteY4" fmla="*/ 110226 h 164292"/>
                    <a:gd name="connsiteX5" fmla="*/ 0 w 55774"/>
                    <a:gd name="connsiteY5" fmla="*/ 136405 h 164292"/>
                    <a:gd name="connsiteX6" fmla="*/ 27887 w 55774"/>
                    <a:gd name="connsiteY6" fmla="*/ 164293 h 164292"/>
                    <a:gd name="connsiteX7" fmla="*/ 55775 w 55774"/>
                    <a:gd name="connsiteY7" fmla="*/ 136405 h 164292"/>
                    <a:gd name="connsiteX8" fmla="*/ 37183 w 55774"/>
                    <a:gd name="connsiteY8" fmla="*/ 110226 h 1642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5774" h="164292">
                      <a:moveTo>
                        <a:pt x="37183" y="110226"/>
                      </a:moveTo>
                      <a:lnTo>
                        <a:pt x="37183" y="9296"/>
                      </a:lnTo>
                      <a:cubicBezTo>
                        <a:pt x="37183" y="4163"/>
                        <a:pt x="33025" y="0"/>
                        <a:pt x="27887" y="0"/>
                      </a:cubicBezTo>
                      <a:cubicBezTo>
                        <a:pt x="22750" y="0"/>
                        <a:pt x="18592" y="4163"/>
                        <a:pt x="18592" y="9296"/>
                      </a:cubicBezTo>
                      <a:lnTo>
                        <a:pt x="18592" y="110226"/>
                      </a:lnTo>
                      <a:cubicBezTo>
                        <a:pt x="7785" y="114067"/>
                        <a:pt x="0" y="124281"/>
                        <a:pt x="0" y="136405"/>
                      </a:cubicBezTo>
                      <a:cubicBezTo>
                        <a:pt x="0" y="151807"/>
                        <a:pt x="12486" y="164293"/>
                        <a:pt x="27887" y="164293"/>
                      </a:cubicBezTo>
                      <a:cubicBezTo>
                        <a:pt x="43289" y="164293"/>
                        <a:pt x="55775" y="151807"/>
                        <a:pt x="55775" y="136405"/>
                      </a:cubicBezTo>
                      <a:cubicBezTo>
                        <a:pt x="55775" y="124281"/>
                        <a:pt x="47991" y="114067"/>
                        <a:pt x="37183" y="110226"/>
                      </a:cubicBezTo>
                      <a:close/>
                    </a:path>
                  </a:pathLst>
                </a:custGeom>
                <a:solidFill>
                  <a:srgbClr val="0B436E"/>
                </a:solidFill>
                <a:ln w="111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7" name="Freeform 196">
                  <a:extLst>
                    <a:ext uri="{FF2B5EF4-FFF2-40B4-BE49-F238E27FC236}">
                      <a16:creationId xmlns:a16="http://schemas.microsoft.com/office/drawing/2014/main" id="{B4423166-3863-E1C3-30C3-B01538356BC1}"/>
                    </a:ext>
                  </a:extLst>
                </p:cNvPr>
                <p:cNvSpPr/>
                <p:nvPr/>
              </p:nvSpPr>
              <p:spPr>
                <a:xfrm>
                  <a:off x="6873312" y="4741269"/>
                  <a:ext cx="18591" cy="18591"/>
                </a:xfrm>
                <a:custGeom>
                  <a:avLst/>
                  <a:gdLst>
                    <a:gd name="connsiteX0" fmla="*/ 18592 w 18591"/>
                    <a:gd name="connsiteY0" fmla="*/ 9296 h 18591"/>
                    <a:gd name="connsiteX1" fmla="*/ 9296 w 18591"/>
                    <a:gd name="connsiteY1" fmla="*/ 18592 h 18591"/>
                    <a:gd name="connsiteX2" fmla="*/ 0 w 18591"/>
                    <a:gd name="connsiteY2" fmla="*/ 9296 h 18591"/>
                    <a:gd name="connsiteX3" fmla="*/ 9296 w 18591"/>
                    <a:gd name="connsiteY3" fmla="*/ 0 h 18591"/>
                    <a:gd name="connsiteX4" fmla="*/ 18592 w 18591"/>
                    <a:gd name="connsiteY4" fmla="*/ 9296 h 185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591" h="18591">
                      <a:moveTo>
                        <a:pt x="18592" y="9296"/>
                      </a:moveTo>
                      <a:cubicBezTo>
                        <a:pt x="18592" y="14430"/>
                        <a:pt x="14430" y="18592"/>
                        <a:pt x="9296" y="18592"/>
                      </a:cubicBezTo>
                      <a:cubicBezTo>
                        <a:pt x="4162" y="18592"/>
                        <a:pt x="0" y="14430"/>
                        <a:pt x="0" y="9296"/>
                      </a:cubicBezTo>
                      <a:cubicBezTo>
                        <a:pt x="0" y="4162"/>
                        <a:pt x="4162" y="0"/>
                        <a:pt x="9296" y="0"/>
                      </a:cubicBezTo>
                      <a:cubicBezTo>
                        <a:pt x="14430" y="0"/>
                        <a:pt x="18592" y="4162"/>
                        <a:pt x="18592" y="9296"/>
                      </a:cubicBezTo>
                      <a:close/>
                    </a:path>
                  </a:pathLst>
                </a:custGeom>
                <a:solidFill>
                  <a:srgbClr val="CCDDEF"/>
                </a:solidFill>
                <a:ln w="111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193" name="Freeform 192">
              <a:extLst>
                <a:ext uri="{FF2B5EF4-FFF2-40B4-BE49-F238E27FC236}">
                  <a16:creationId xmlns:a16="http://schemas.microsoft.com/office/drawing/2014/main" id="{750A9348-A2CA-D3AF-18AD-8A05D645F710}"/>
                </a:ext>
              </a:extLst>
            </p:cNvPr>
            <p:cNvSpPr/>
            <p:nvPr/>
          </p:nvSpPr>
          <p:spPr>
            <a:xfrm>
              <a:off x="7531515" y="4785986"/>
              <a:ext cx="88171" cy="88171"/>
            </a:xfrm>
            <a:custGeom>
              <a:avLst/>
              <a:gdLst>
                <a:gd name="connsiteX0" fmla="*/ 202441 w 404882"/>
                <a:gd name="connsiteY0" fmla="*/ 404883 h 404882"/>
                <a:gd name="connsiteX1" fmla="*/ 161917 w 404882"/>
                <a:gd name="connsiteY1" fmla="*/ 364359 h 404882"/>
                <a:gd name="connsiteX2" fmla="*/ 161917 w 404882"/>
                <a:gd name="connsiteY2" fmla="*/ 242965 h 404882"/>
                <a:gd name="connsiteX3" fmla="*/ 40524 w 404882"/>
                <a:gd name="connsiteY3" fmla="*/ 242965 h 404882"/>
                <a:gd name="connsiteX4" fmla="*/ 0 w 404882"/>
                <a:gd name="connsiteY4" fmla="*/ 202441 h 404882"/>
                <a:gd name="connsiteX5" fmla="*/ 40524 w 404882"/>
                <a:gd name="connsiteY5" fmla="*/ 161917 h 404882"/>
                <a:gd name="connsiteX6" fmla="*/ 161917 w 404882"/>
                <a:gd name="connsiteY6" fmla="*/ 161917 h 404882"/>
                <a:gd name="connsiteX7" fmla="*/ 161917 w 404882"/>
                <a:gd name="connsiteY7" fmla="*/ 40524 h 404882"/>
                <a:gd name="connsiteX8" fmla="*/ 202441 w 404882"/>
                <a:gd name="connsiteY8" fmla="*/ 0 h 404882"/>
                <a:gd name="connsiteX9" fmla="*/ 242965 w 404882"/>
                <a:gd name="connsiteY9" fmla="*/ 40524 h 404882"/>
                <a:gd name="connsiteX10" fmla="*/ 242965 w 404882"/>
                <a:gd name="connsiteY10" fmla="*/ 161917 h 404882"/>
                <a:gd name="connsiteX11" fmla="*/ 364359 w 404882"/>
                <a:gd name="connsiteY11" fmla="*/ 161917 h 404882"/>
                <a:gd name="connsiteX12" fmla="*/ 404883 w 404882"/>
                <a:gd name="connsiteY12" fmla="*/ 202441 h 404882"/>
                <a:gd name="connsiteX13" fmla="*/ 364359 w 404882"/>
                <a:gd name="connsiteY13" fmla="*/ 242965 h 404882"/>
                <a:gd name="connsiteX14" fmla="*/ 242965 w 404882"/>
                <a:gd name="connsiteY14" fmla="*/ 242965 h 404882"/>
                <a:gd name="connsiteX15" fmla="*/ 242965 w 404882"/>
                <a:gd name="connsiteY15" fmla="*/ 364359 h 404882"/>
                <a:gd name="connsiteX16" fmla="*/ 202441 w 404882"/>
                <a:gd name="connsiteY16" fmla="*/ 404883 h 404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4882" h="404882">
                  <a:moveTo>
                    <a:pt x="202441" y="404883"/>
                  </a:moveTo>
                  <a:cubicBezTo>
                    <a:pt x="180126" y="404883"/>
                    <a:pt x="161917" y="386674"/>
                    <a:pt x="161917" y="364359"/>
                  </a:cubicBezTo>
                  <a:lnTo>
                    <a:pt x="161917" y="242965"/>
                  </a:lnTo>
                  <a:lnTo>
                    <a:pt x="40524" y="242965"/>
                  </a:lnTo>
                  <a:cubicBezTo>
                    <a:pt x="18209" y="242965"/>
                    <a:pt x="0" y="224756"/>
                    <a:pt x="0" y="202441"/>
                  </a:cubicBezTo>
                  <a:cubicBezTo>
                    <a:pt x="0" y="180126"/>
                    <a:pt x="18209" y="161917"/>
                    <a:pt x="40524" y="161917"/>
                  </a:cubicBezTo>
                  <a:lnTo>
                    <a:pt x="161917" y="161917"/>
                  </a:lnTo>
                  <a:lnTo>
                    <a:pt x="161917" y="40524"/>
                  </a:lnTo>
                  <a:cubicBezTo>
                    <a:pt x="161917" y="18209"/>
                    <a:pt x="180126" y="0"/>
                    <a:pt x="202441" y="0"/>
                  </a:cubicBezTo>
                  <a:cubicBezTo>
                    <a:pt x="224756" y="0"/>
                    <a:pt x="242965" y="18209"/>
                    <a:pt x="242965" y="40524"/>
                  </a:cubicBezTo>
                  <a:lnTo>
                    <a:pt x="242965" y="161917"/>
                  </a:lnTo>
                  <a:lnTo>
                    <a:pt x="364359" y="161917"/>
                  </a:lnTo>
                  <a:cubicBezTo>
                    <a:pt x="386674" y="161917"/>
                    <a:pt x="404883" y="180126"/>
                    <a:pt x="404883" y="202441"/>
                  </a:cubicBezTo>
                  <a:cubicBezTo>
                    <a:pt x="404883" y="224756"/>
                    <a:pt x="386674" y="242965"/>
                    <a:pt x="364359" y="242965"/>
                  </a:cubicBezTo>
                  <a:lnTo>
                    <a:pt x="242965" y="242965"/>
                  </a:lnTo>
                  <a:lnTo>
                    <a:pt x="242965" y="364359"/>
                  </a:lnTo>
                  <a:cubicBezTo>
                    <a:pt x="242787" y="386674"/>
                    <a:pt x="224756" y="404883"/>
                    <a:pt x="202441" y="404883"/>
                  </a:cubicBezTo>
                  <a:close/>
                </a:path>
              </a:pathLst>
            </a:custGeom>
            <a:solidFill>
              <a:srgbClr val="0B436E"/>
            </a:solidFill>
            <a:ln w="17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59" name="Group 458">
            <a:extLst>
              <a:ext uri="{FF2B5EF4-FFF2-40B4-BE49-F238E27FC236}">
                <a16:creationId xmlns:a16="http://schemas.microsoft.com/office/drawing/2014/main" id="{7DD8B83E-1F80-7415-9655-DEDAC96FD1DB}"/>
              </a:ext>
            </a:extLst>
          </p:cNvPr>
          <p:cNvGrpSpPr/>
          <p:nvPr/>
        </p:nvGrpSpPr>
        <p:grpSpPr>
          <a:xfrm>
            <a:off x="6324259" y="2521517"/>
            <a:ext cx="758821" cy="738665"/>
            <a:chOff x="6299198" y="4281543"/>
            <a:chExt cx="1405121" cy="1367797"/>
          </a:xfrm>
        </p:grpSpPr>
        <p:grpSp>
          <p:nvGrpSpPr>
            <p:cNvPr id="460" name="Group 459">
              <a:extLst>
                <a:ext uri="{FF2B5EF4-FFF2-40B4-BE49-F238E27FC236}">
                  <a16:creationId xmlns:a16="http://schemas.microsoft.com/office/drawing/2014/main" id="{F1C8566B-36FD-781F-8E03-73EBC736DDB4}"/>
                </a:ext>
              </a:extLst>
            </p:cNvPr>
            <p:cNvGrpSpPr/>
            <p:nvPr/>
          </p:nvGrpSpPr>
          <p:grpSpPr>
            <a:xfrm>
              <a:off x="6299198" y="4353741"/>
              <a:ext cx="1405121" cy="1295597"/>
              <a:chOff x="8749519" y="450850"/>
              <a:chExt cx="741077" cy="683313"/>
            </a:xfrm>
          </p:grpSpPr>
          <p:sp>
            <p:nvSpPr>
              <p:cNvPr id="472" name="Freeform 471">
                <a:extLst>
                  <a:ext uri="{FF2B5EF4-FFF2-40B4-BE49-F238E27FC236}">
                    <a16:creationId xmlns:a16="http://schemas.microsoft.com/office/drawing/2014/main" id="{CA79248B-8037-5887-E472-5AA96D54A3CF}"/>
                  </a:ext>
                </a:extLst>
              </p:cNvPr>
              <p:cNvSpPr/>
              <p:nvPr/>
            </p:nvSpPr>
            <p:spPr>
              <a:xfrm>
                <a:off x="9235632" y="455490"/>
                <a:ext cx="254484" cy="678673"/>
              </a:xfrm>
              <a:custGeom>
                <a:avLst/>
                <a:gdLst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4 w 270502"/>
                  <a:gd name="connsiteY39" fmla="*/ 30058 h 721392"/>
                  <a:gd name="connsiteX40" fmla="*/ 90148 w 270502"/>
                  <a:gd name="connsiteY40" fmla="*/ 75145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90149 w 270502"/>
                  <a:gd name="connsiteY44" fmla="*/ 75145 h 721392"/>
                  <a:gd name="connsiteX45" fmla="*/ 103382 w 270502"/>
                  <a:gd name="connsiteY45" fmla="*/ 43280 h 721392"/>
                  <a:gd name="connsiteX46" fmla="*/ 135235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90149 w 270502"/>
                  <a:gd name="connsiteY45" fmla="*/ 75145 h 721392"/>
                  <a:gd name="connsiteX46" fmla="*/ 135235 w 270502"/>
                  <a:gd name="connsiteY46" fmla="*/ 30058 h 721392"/>
                  <a:gd name="connsiteX47" fmla="*/ 135234 w 270502"/>
                  <a:gd name="connsiteY47" fmla="*/ 30058 h 721392"/>
                  <a:gd name="connsiteX48" fmla="*/ 135234 w 270502"/>
                  <a:gd name="connsiteY48" fmla="*/ 0 h 721392"/>
                  <a:gd name="connsiteX49" fmla="*/ 210379 w 270502"/>
                  <a:gd name="connsiteY49" fmla="*/ 75145 h 721392"/>
                  <a:gd name="connsiteX50" fmla="*/ 135234 w 270502"/>
                  <a:gd name="connsiteY50" fmla="*/ 150290 h 721392"/>
                  <a:gd name="connsiteX51" fmla="*/ 60089 w 270502"/>
                  <a:gd name="connsiteY51" fmla="*/ 75145 h 721392"/>
                  <a:gd name="connsiteX52" fmla="*/ 135234 w 270502"/>
                  <a:gd name="connsiteY52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0 h 721392"/>
                  <a:gd name="connsiteX47" fmla="*/ 210379 w 270502"/>
                  <a:gd name="connsiteY47" fmla="*/ 75145 h 721392"/>
                  <a:gd name="connsiteX48" fmla="*/ 135234 w 270502"/>
                  <a:gd name="connsiteY48" fmla="*/ 150290 h 721392"/>
                  <a:gd name="connsiteX49" fmla="*/ 60089 w 270502"/>
                  <a:gd name="connsiteY49" fmla="*/ 75145 h 721392"/>
                  <a:gd name="connsiteX50" fmla="*/ 135234 w 270502"/>
                  <a:gd name="connsiteY50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5 w 270502"/>
                  <a:gd name="connsiteY44" fmla="*/ 30058 h 721392"/>
                  <a:gd name="connsiteX45" fmla="*/ 135234 w 270502"/>
                  <a:gd name="connsiteY45" fmla="*/ 0 h 721392"/>
                  <a:gd name="connsiteX46" fmla="*/ 210379 w 270502"/>
                  <a:gd name="connsiteY46" fmla="*/ 75145 h 721392"/>
                  <a:gd name="connsiteX47" fmla="*/ 135234 w 270502"/>
                  <a:gd name="connsiteY47" fmla="*/ 150290 h 721392"/>
                  <a:gd name="connsiteX48" fmla="*/ 60089 w 270502"/>
                  <a:gd name="connsiteY48" fmla="*/ 75145 h 721392"/>
                  <a:gd name="connsiteX49" fmla="*/ 135234 w 270502"/>
                  <a:gd name="connsiteY49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03371 w 270502"/>
                  <a:gd name="connsiteY40" fmla="*/ 107010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4 w 270502"/>
                  <a:gd name="connsiteY44" fmla="*/ 0 h 721392"/>
                  <a:gd name="connsiteX45" fmla="*/ 210379 w 270502"/>
                  <a:gd name="connsiteY45" fmla="*/ 75145 h 721392"/>
                  <a:gd name="connsiteX46" fmla="*/ 135234 w 270502"/>
                  <a:gd name="connsiteY46" fmla="*/ 150290 h 721392"/>
                  <a:gd name="connsiteX47" fmla="*/ 60089 w 270502"/>
                  <a:gd name="connsiteY47" fmla="*/ 75145 h 721392"/>
                  <a:gd name="connsiteX48" fmla="*/ 135234 w 270502"/>
                  <a:gd name="connsiteY48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120232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35234 w 270502"/>
                  <a:gd name="connsiteY43" fmla="*/ 0 h 721392"/>
                  <a:gd name="connsiteX44" fmla="*/ 210379 w 270502"/>
                  <a:gd name="connsiteY44" fmla="*/ 75145 h 721392"/>
                  <a:gd name="connsiteX45" fmla="*/ 135234 w 270502"/>
                  <a:gd name="connsiteY45" fmla="*/ 150290 h 721392"/>
                  <a:gd name="connsiteX46" fmla="*/ 60089 w 270502"/>
                  <a:gd name="connsiteY46" fmla="*/ 75145 h 721392"/>
                  <a:gd name="connsiteX47" fmla="*/ 135234 w 270502"/>
                  <a:gd name="connsiteY47" fmla="*/ 0 h 721392"/>
                  <a:gd name="connsiteX0" fmla="*/ 35142 w 270502"/>
                  <a:gd name="connsiteY0" fmla="*/ 447684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5 w 270502"/>
                  <a:gd name="connsiteY39" fmla="*/ 120232 h 721392"/>
                  <a:gd name="connsiteX40" fmla="*/ 135234 w 270502"/>
                  <a:gd name="connsiteY40" fmla="*/ 120232 h 721392"/>
                  <a:gd name="connsiteX41" fmla="*/ 135235 w 270502"/>
                  <a:gd name="connsiteY41" fmla="*/ 120232 h 721392"/>
                  <a:gd name="connsiteX42" fmla="*/ 135234 w 270502"/>
                  <a:gd name="connsiteY42" fmla="*/ 0 h 721392"/>
                  <a:gd name="connsiteX43" fmla="*/ 210379 w 270502"/>
                  <a:gd name="connsiteY43" fmla="*/ 75145 h 721392"/>
                  <a:gd name="connsiteX44" fmla="*/ 135234 w 270502"/>
                  <a:gd name="connsiteY44" fmla="*/ 150290 h 721392"/>
                  <a:gd name="connsiteX45" fmla="*/ 60089 w 270502"/>
                  <a:gd name="connsiteY45" fmla="*/ 75145 h 721392"/>
                  <a:gd name="connsiteX46" fmla="*/ 135234 w 270502"/>
                  <a:gd name="connsiteY46" fmla="*/ 0 h 721392"/>
                  <a:gd name="connsiteX0" fmla="*/ 35142 w 270502"/>
                  <a:gd name="connsiteY0" fmla="*/ 447684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35142 w 270502"/>
                  <a:gd name="connsiteY22" fmla="*/ 447684 h 721392"/>
                  <a:gd name="connsiteX23" fmla="*/ 96852 w 270502"/>
                  <a:gd name="connsiteY23" fmla="*/ 180349 h 721392"/>
                  <a:gd name="connsiteX24" fmla="*/ 173589 w 270502"/>
                  <a:gd name="connsiteY24" fmla="*/ 180349 h 721392"/>
                  <a:gd name="connsiteX25" fmla="*/ 250238 w 270502"/>
                  <a:gd name="connsiteY25" fmla="*/ 253359 h 721392"/>
                  <a:gd name="connsiteX26" fmla="*/ 270166 w 270502"/>
                  <a:gd name="connsiteY26" fmla="*/ 427937 h 721392"/>
                  <a:gd name="connsiteX27" fmla="*/ 257782 w 270502"/>
                  <a:gd name="connsiteY27" fmla="*/ 467703 h 721392"/>
                  <a:gd name="connsiteX28" fmla="*/ 226913 w 270502"/>
                  <a:gd name="connsiteY28" fmla="*/ 482882 h 721392"/>
                  <a:gd name="connsiteX29" fmla="*/ 210320 w 270502"/>
                  <a:gd name="connsiteY29" fmla="*/ 707475 h 721392"/>
                  <a:gd name="connsiteX30" fmla="*/ 195351 w 270502"/>
                  <a:gd name="connsiteY30" fmla="*/ 721392 h 721392"/>
                  <a:gd name="connsiteX31" fmla="*/ 75119 w 270502"/>
                  <a:gd name="connsiteY31" fmla="*/ 721392 h 721392"/>
                  <a:gd name="connsiteX32" fmla="*/ 60151 w 270502"/>
                  <a:gd name="connsiteY32" fmla="*/ 707475 h 721392"/>
                  <a:gd name="connsiteX33" fmla="*/ 43558 w 270502"/>
                  <a:gd name="connsiteY33" fmla="*/ 482882 h 721392"/>
                  <a:gd name="connsiteX34" fmla="*/ 12689 w 270502"/>
                  <a:gd name="connsiteY34" fmla="*/ 467703 h 721392"/>
                  <a:gd name="connsiteX35" fmla="*/ 335 w 270502"/>
                  <a:gd name="connsiteY35" fmla="*/ 427937 h 721392"/>
                  <a:gd name="connsiteX36" fmla="*/ 20264 w 270502"/>
                  <a:gd name="connsiteY36" fmla="*/ 253359 h 721392"/>
                  <a:gd name="connsiteX37" fmla="*/ 96852 w 270502"/>
                  <a:gd name="connsiteY37" fmla="*/ 180349 h 721392"/>
                  <a:gd name="connsiteX38" fmla="*/ 135235 w 270502"/>
                  <a:gd name="connsiteY38" fmla="*/ 120232 h 721392"/>
                  <a:gd name="connsiteX39" fmla="*/ 135234 w 270502"/>
                  <a:gd name="connsiteY39" fmla="*/ 120232 h 721392"/>
                  <a:gd name="connsiteX40" fmla="*/ 135235 w 270502"/>
                  <a:gd name="connsiteY40" fmla="*/ 120232 h 721392"/>
                  <a:gd name="connsiteX41" fmla="*/ 135234 w 270502"/>
                  <a:gd name="connsiteY41" fmla="*/ 0 h 721392"/>
                  <a:gd name="connsiteX42" fmla="*/ 210379 w 270502"/>
                  <a:gd name="connsiteY42" fmla="*/ 75145 h 721392"/>
                  <a:gd name="connsiteX43" fmla="*/ 135234 w 270502"/>
                  <a:gd name="connsiteY43" fmla="*/ 150290 h 721392"/>
                  <a:gd name="connsiteX44" fmla="*/ 60089 w 270502"/>
                  <a:gd name="connsiteY44" fmla="*/ 75145 h 721392"/>
                  <a:gd name="connsiteX45" fmla="*/ 135234 w 270502"/>
                  <a:gd name="connsiteY45" fmla="*/ 0 h 721392"/>
                  <a:gd name="connsiteX0" fmla="*/ 46144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96852 w 270502"/>
                  <a:gd name="connsiteY22" fmla="*/ 180349 h 721392"/>
                  <a:gd name="connsiteX23" fmla="*/ 173589 w 270502"/>
                  <a:gd name="connsiteY23" fmla="*/ 180349 h 721392"/>
                  <a:gd name="connsiteX24" fmla="*/ 250238 w 270502"/>
                  <a:gd name="connsiteY24" fmla="*/ 253359 h 721392"/>
                  <a:gd name="connsiteX25" fmla="*/ 270166 w 270502"/>
                  <a:gd name="connsiteY25" fmla="*/ 427937 h 721392"/>
                  <a:gd name="connsiteX26" fmla="*/ 257782 w 270502"/>
                  <a:gd name="connsiteY26" fmla="*/ 467703 h 721392"/>
                  <a:gd name="connsiteX27" fmla="*/ 226913 w 270502"/>
                  <a:gd name="connsiteY27" fmla="*/ 482882 h 721392"/>
                  <a:gd name="connsiteX28" fmla="*/ 210320 w 270502"/>
                  <a:gd name="connsiteY28" fmla="*/ 707475 h 721392"/>
                  <a:gd name="connsiteX29" fmla="*/ 195351 w 270502"/>
                  <a:gd name="connsiteY29" fmla="*/ 721392 h 721392"/>
                  <a:gd name="connsiteX30" fmla="*/ 75119 w 270502"/>
                  <a:gd name="connsiteY30" fmla="*/ 721392 h 721392"/>
                  <a:gd name="connsiteX31" fmla="*/ 60151 w 270502"/>
                  <a:gd name="connsiteY31" fmla="*/ 707475 h 721392"/>
                  <a:gd name="connsiteX32" fmla="*/ 43558 w 270502"/>
                  <a:gd name="connsiteY32" fmla="*/ 482882 h 721392"/>
                  <a:gd name="connsiteX33" fmla="*/ 12689 w 270502"/>
                  <a:gd name="connsiteY33" fmla="*/ 467703 h 721392"/>
                  <a:gd name="connsiteX34" fmla="*/ 335 w 270502"/>
                  <a:gd name="connsiteY34" fmla="*/ 427937 h 721392"/>
                  <a:gd name="connsiteX35" fmla="*/ 20264 w 270502"/>
                  <a:gd name="connsiteY35" fmla="*/ 253359 h 721392"/>
                  <a:gd name="connsiteX36" fmla="*/ 96852 w 270502"/>
                  <a:gd name="connsiteY36" fmla="*/ 180349 h 721392"/>
                  <a:gd name="connsiteX37" fmla="*/ 135235 w 270502"/>
                  <a:gd name="connsiteY37" fmla="*/ 120232 h 721392"/>
                  <a:gd name="connsiteX38" fmla="*/ 135234 w 270502"/>
                  <a:gd name="connsiteY38" fmla="*/ 120232 h 721392"/>
                  <a:gd name="connsiteX39" fmla="*/ 135235 w 270502"/>
                  <a:gd name="connsiteY39" fmla="*/ 120232 h 721392"/>
                  <a:gd name="connsiteX40" fmla="*/ 135234 w 270502"/>
                  <a:gd name="connsiteY40" fmla="*/ 0 h 721392"/>
                  <a:gd name="connsiteX41" fmla="*/ 210379 w 270502"/>
                  <a:gd name="connsiteY41" fmla="*/ 75145 h 721392"/>
                  <a:gd name="connsiteX42" fmla="*/ 135234 w 270502"/>
                  <a:gd name="connsiteY42" fmla="*/ 150290 h 721392"/>
                  <a:gd name="connsiteX43" fmla="*/ 60089 w 270502"/>
                  <a:gd name="connsiteY43" fmla="*/ 75145 h 721392"/>
                  <a:gd name="connsiteX44" fmla="*/ 135234 w 270502"/>
                  <a:gd name="connsiteY44" fmla="*/ 0 h 721392"/>
                  <a:gd name="connsiteX0" fmla="*/ 57565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96852 w 270502"/>
                  <a:gd name="connsiteY21" fmla="*/ 180349 h 721392"/>
                  <a:gd name="connsiteX22" fmla="*/ 173589 w 270502"/>
                  <a:gd name="connsiteY22" fmla="*/ 180349 h 721392"/>
                  <a:gd name="connsiteX23" fmla="*/ 250238 w 270502"/>
                  <a:gd name="connsiteY23" fmla="*/ 253359 h 721392"/>
                  <a:gd name="connsiteX24" fmla="*/ 270166 w 270502"/>
                  <a:gd name="connsiteY24" fmla="*/ 427937 h 721392"/>
                  <a:gd name="connsiteX25" fmla="*/ 257782 w 270502"/>
                  <a:gd name="connsiteY25" fmla="*/ 467703 h 721392"/>
                  <a:gd name="connsiteX26" fmla="*/ 226913 w 270502"/>
                  <a:gd name="connsiteY26" fmla="*/ 482882 h 721392"/>
                  <a:gd name="connsiteX27" fmla="*/ 210320 w 270502"/>
                  <a:gd name="connsiteY27" fmla="*/ 707475 h 721392"/>
                  <a:gd name="connsiteX28" fmla="*/ 195351 w 270502"/>
                  <a:gd name="connsiteY28" fmla="*/ 721392 h 721392"/>
                  <a:gd name="connsiteX29" fmla="*/ 75119 w 270502"/>
                  <a:gd name="connsiteY29" fmla="*/ 721392 h 721392"/>
                  <a:gd name="connsiteX30" fmla="*/ 60151 w 270502"/>
                  <a:gd name="connsiteY30" fmla="*/ 707475 h 721392"/>
                  <a:gd name="connsiteX31" fmla="*/ 43558 w 270502"/>
                  <a:gd name="connsiteY31" fmla="*/ 482882 h 721392"/>
                  <a:gd name="connsiteX32" fmla="*/ 12689 w 270502"/>
                  <a:gd name="connsiteY32" fmla="*/ 467703 h 721392"/>
                  <a:gd name="connsiteX33" fmla="*/ 335 w 270502"/>
                  <a:gd name="connsiteY33" fmla="*/ 427937 h 721392"/>
                  <a:gd name="connsiteX34" fmla="*/ 20264 w 270502"/>
                  <a:gd name="connsiteY34" fmla="*/ 253359 h 721392"/>
                  <a:gd name="connsiteX35" fmla="*/ 96852 w 270502"/>
                  <a:gd name="connsiteY35" fmla="*/ 180349 h 721392"/>
                  <a:gd name="connsiteX36" fmla="*/ 135235 w 270502"/>
                  <a:gd name="connsiteY36" fmla="*/ 120232 h 721392"/>
                  <a:gd name="connsiteX37" fmla="*/ 135234 w 270502"/>
                  <a:gd name="connsiteY37" fmla="*/ 120232 h 721392"/>
                  <a:gd name="connsiteX38" fmla="*/ 135235 w 270502"/>
                  <a:gd name="connsiteY38" fmla="*/ 120232 h 721392"/>
                  <a:gd name="connsiteX39" fmla="*/ 135234 w 270502"/>
                  <a:gd name="connsiteY39" fmla="*/ 0 h 721392"/>
                  <a:gd name="connsiteX40" fmla="*/ 210379 w 270502"/>
                  <a:gd name="connsiteY40" fmla="*/ 75145 h 721392"/>
                  <a:gd name="connsiteX41" fmla="*/ 135234 w 270502"/>
                  <a:gd name="connsiteY41" fmla="*/ 150290 h 721392"/>
                  <a:gd name="connsiteX42" fmla="*/ 60089 w 270502"/>
                  <a:gd name="connsiteY42" fmla="*/ 75145 h 721392"/>
                  <a:gd name="connsiteX43" fmla="*/ 135234 w 270502"/>
                  <a:gd name="connsiteY43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96852 w 270502"/>
                  <a:gd name="connsiteY20" fmla="*/ 180349 h 721392"/>
                  <a:gd name="connsiteX21" fmla="*/ 173589 w 270502"/>
                  <a:gd name="connsiteY21" fmla="*/ 180349 h 721392"/>
                  <a:gd name="connsiteX22" fmla="*/ 250238 w 270502"/>
                  <a:gd name="connsiteY22" fmla="*/ 253359 h 721392"/>
                  <a:gd name="connsiteX23" fmla="*/ 270166 w 270502"/>
                  <a:gd name="connsiteY23" fmla="*/ 427937 h 721392"/>
                  <a:gd name="connsiteX24" fmla="*/ 257782 w 270502"/>
                  <a:gd name="connsiteY24" fmla="*/ 467703 h 721392"/>
                  <a:gd name="connsiteX25" fmla="*/ 226913 w 270502"/>
                  <a:gd name="connsiteY25" fmla="*/ 482882 h 721392"/>
                  <a:gd name="connsiteX26" fmla="*/ 210320 w 270502"/>
                  <a:gd name="connsiteY26" fmla="*/ 707475 h 721392"/>
                  <a:gd name="connsiteX27" fmla="*/ 195351 w 270502"/>
                  <a:gd name="connsiteY27" fmla="*/ 721392 h 721392"/>
                  <a:gd name="connsiteX28" fmla="*/ 75119 w 270502"/>
                  <a:gd name="connsiteY28" fmla="*/ 721392 h 721392"/>
                  <a:gd name="connsiteX29" fmla="*/ 60151 w 270502"/>
                  <a:gd name="connsiteY29" fmla="*/ 707475 h 721392"/>
                  <a:gd name="connsiteX30" fmla="*/ 43558 w 270502"/>
                  <a:gd name="connsiteY30" fmla="*/ 482882 h 721392"/>
                  <a:gd name="connsiteX31" fmla="*/ 12689 w 270502"/>
                  <a:gd name="connsiteY31" fmla="*/ 467703 h 721392"/>
                  <a:gd name="connsiteX32" fmla="*/ 335 w 270502"/>
                  <a:gd name="connsiteY32" fmla="*/ 427937 h 721392"/>
                  <a:gd name="connsiteX33" fmla="*/ 20264 w 270502"/>
                  <a:gd name="connsiteY33" fmla="*/ 253359 h 721392"/>
                  <a:gd name="connsiteX34" fmla="*/ 96852 w 270502"/>
                  <a:gd name="connsiteY34" fmla="*/ 180349 h 721392"/>
                  <a:gd name="connsiteX35" fmla="*/ 135235 w 270502"/>
                  <a:gd name="connsiteY35" fmla="*/ 120232 h 721392"/>
                  <a:gd name="connsiteX36" fmla="*/ 135234 w 270502"/>
                  <a:gd name="connsiteY36" fmla="*/ 120232 h 721392"/>
                  <a:gd name="connsiteX37" fmla="*/ 135235 w 270502"/>
                  <a:gd name="connsiteY37" fmla="*/ 120232 h 721392"/>
                  <a:gd name="connsiteX38" fmla="*/ 135234 w 270502"/>
                  <a:gd name="connsiteY38" fmla="*/ 0 h 721392"/>
                  <a:gd name="connsiteX39" fmla="*/ 210379 w 270502"/>
                  <a:gd name="connsiteY39" fmla="*/ 75145 h 721392"/>
                  <a:gd name="connsiteX40" fmla="*/ 135234 w 270502"/>
                  <a:gd name="connsiteY40" fmla="*/ 150290 h 721392"/>
                  <a:gd name="connsiteX41" fmla="*/ 60089 w 270502"/>
                  <a:gd name="connsiteY41" fmla="*/ 75145 h 721392"/>
                  <a:gd name="connsiteX42" fmla="*/ 135234 w 270502"/>
                  <a:gd name="connsiteY42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57565 w 270502"/>
                  <a:gd name="connsiteY2" fmla="*/ 452884 h 721392"/>
                  <a:gd name="connsiteX3" fmla="*/ 72565 w 270502"/>
                  <a:gd name="connsiteY3" fmla="*/ 466801 h 721392"/>
                  <a:gd name="connsiteX4" fmla="*/ 89097 w 270502"/>
                  <a:gd name="connsiteY4" fmla="*/ 691334 h 721392"/>
                  <a:gd name="connsiteX5" fmla="*/ 181404 w 270502"/>
                  <a:gd name="connsiteY5" fmla="*/ 691334 h 721392"/>
                  <a:gd name="connsiteX6" fmla="*/ 197967 w 270502"/>
                  <a:gd name="connsiteY6" fmla="*/ 466801 h 721392"/>
                  <a:gd name="connsiteX7" fmla="*/ 212965 w 270502"/>
                  <a:gd name="connsiteY7" fmla="*/ 452884 h 721392"/>
                  <a:gd name="connsiteX8" fmla="*/ 224418 w 270502"/>
                  <a:gd name="connsiteY8" fmla="*/ 452884 h 721392"/>
                  <a:gd name="connsiteX9" fmla="*/ 235419 w 270502"/>
                  <a:gd name="connsiteY9" fmla="*/ 447685 h 721392"/>
                  <a:gd name="connsiteX10" fmla="*/ 240348 w 270502"/>
                  <a:gd name="connsiteY10" fmla="*/ 431333 h 721392"/>
                  <a:gd name="connsiteX11" fmla="*/ 240348 w 270502"/>
                  <a:gd name="connsiteY11" fmla="*/ 431332 h 721392"/>
                  <a:gd name="connsiteX12" fmla="*/ 235419 w 270502"/>
                  <a:gd name="connsiteY12" fmla="*/ 447684 h 721392"/>
                  <a:gd name="connsiteX13" fmla="*/ 224418 w 270502"/>
                  <a:gd name="connsiteY13" fmla="*/ 452883 h 721392"/>
                  <a:gd name="connsiteX14" fmla="*/ 212965 w 270502"/>
                  <a:gd name="connsiteY14" fmla="*/ 452883 h 721392"/>
                  <a:gd name="connsiteX15" fmla="*/ 197967 w 270502"/>
                  <a:gd name="connsiteY15" fmla="*/ 466800 h 721392"/>
                  <a:gd name="connsiteX16" fmla="*/ 181404 w 270502"/>
                  <a:gd name="connsiteY16" fmla="*/ 691333 h 721392"/>
                  <a:gd name="connsiteX17" fmla="*/ 89097 w 270502"/>
                  <a:gd name="connsiteY17" fmla="*/ 691333 h 721392"/>
                  <a:gd name="connsiteX18" fmla="*/ 72565 w 270502"/>
                  <a:gd name="connsiteY18" fmla="*/ 466800 h 721392"/>
                  <a:gd name="connsiteX19" fmla="*/ 96852 w 270502"/>
                  <a:gd name="connsiteY19" fmla="*/ 180349 h 721392"/>
                  <a:gd name="connsiteX20" fmla="*/ 173589 w 270502"/>
                  <a:gd name="connsiteY20" fmla="*/ 180349 h 721392"/>
                  <a:gd name="connsiteX21" fmla="*/ 250238 w 270502"/>
                  <a:gd name="connsiteY21" fmla="*/ 253359 h 721392"/>
                  <a:gd name="connsiteX22" fmla="*/ 270166 w 270502"/>
                  <a:gd name="connsiteY22" fmla="*/ 427937 h 721392"/>
                  <a:gd name="connsiteX23" fmla="*/ 257782 w 270502"/>
                  <a:gd name="connsiteY23" fmla="*/ 467703 h 721392"/>
                  <a:gd name="connsiteX24" fmla="*/ 226913 w 270502"/>
                  <a:gd name="connsiteY24" fmla="*/ 482882 h 721392"/>
                  <a:gd name="connsiteX25" fmla="*/ 210320 w 270502"/>
                  <a:gd name="connsiteY25" fmla="*/ 707475 h 721392"/>
                  <a:gd name="connsiteX26" fmla="*/ 195351 w 270502"/>
                  <a:gd name="connsiteY26" fmla="*/ 721392 h 721392"/>
                  <a:gd name="connsiteX27" fmla="*/ 75119 w 270502"/>
                  <a:gd name="connsiteY27" fmla="*/ 721392 h 721392"/>
                  <a:gd name="connsiteX28" fmla="*/ 60151 w 270502"/>
                  <a:gd name="connsiteY28" fmla="*/ 707475 h 721392"/>
                  <a:gd name="connsiteX29" fmla="*/ 43558 w 270502"/>
                  <a:gd name="connsiteY29" fmla="*/ 482882 h 721392"/>
                  <a:gd name="connsiteX30" fmla="*/ 12689 w 270502"/>
                  <a:gd name="connsiteY30" fmla="*/ 467703 h 721392"/>
                  <a:gd name="connsiteX31" fmla="*/ 335 w 270502"/>
                  <a:gd name="connsiteY31" fmla="*/ 427937 h 721392"/>
                  <a:gd name="connsiteX32" fmla="*/ 20264 w 270502"/>
                  <a:gd name="connsiteY32" fmla="*/ 253359 h 721392"/>
                  <a:gd name="connsiteX33" fmla="*/ 96852 w 270502"/>
                  <a:gd name="connsiteY33" fmla="*/ 180349 h 721392"/>
                  <a:gd name="connsiteX34" fmla="*/ 135235 w 270502"/>
                  <a:gd name="connsiteY34" fmla="*/ 120232 h 721392"/>
                  <a:gd name="connsiteX35" fmla="*/ 135234 w 270502"/>
                  <a:gd name="connsiteY35" fmla="*/ 120232 h 721392"/>
                  <a:gd name="connsiteX36" fmla="*/ 135235 w 270502"/>
                  <a:gd name="connsiteY36" fmla="*/ 120232 h 721392"/>
                  <a:gd name="connsiteX37" fmla="*/ 135234 w 270502"/>
                  <a:gd name="connsiteY37" fmla="*/ 0 h 721392"/>
                  <a:gd name="connsiteX38" fmla="*/ 210379 w 270502"/>
                  <a:gd name="connsiteY38" fmla="*/ 75145 h 721392"/>
                  <a:gd name="connsiteX39" fmla="*/ 135234 w 270502"/>
                  <a:gd name="connsiteY39" fmla="*/ 150290 h 721392"/>
                  <a:gd name="connsiteX40" fmla="*/ 60089 w 270502"/>
                  <a:gd name="connsiteY40" fmla="*/ 75145 h 721392"/>
                  <a:gd name="connsiteX41" fmla="*/ 135234 w 270502"/>
                  <a:gd name="connsiteY41" fmla="*/ 0 h 721392"/>
                  <a:gd name="connsiteX0" fmla="*/ 72565 w 270502"/>
                  <a:gd name="connsiteY0" fmla="*/ 466800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72565 w 270502"/>
                  <a:gd name="connsiteY17" fmla="*/ 466800 h 721392"/>
                  <a:gd name="connsiteX18" fmla="*/ 96852 w 270502"/>
                  <a:gd name="connsiteY18" fmla="*/ 180349 h 721392"/>
                  <a:gd name="connsiteX19" fmla="*/ 173589 w 270502"/>
                  <a:gd name="connsiteY19" fmla="*/ 180349 h 721392"/>
                  <a:gd name="connsiteX20" fmla="*/ 250238 w 270502"/>
                  <a:gd name="connsiteY20" fmla="*/ 253359 h 721392"/>
                  <a:gd name="connsiteX21" fmla="*/ 270166 w 270502"/>
                  <a:gd name="connsiteY21" fmla="*/ 427937 h 721392"/>
                  <a:gd name="connsiteX22" fmla="*/ 257782 w 270502"/>
                  <a:gd name="connsiteY22" fmla="*/ 467703 h 721392"/>
                  <a:gd name="connsiteX23" fmla="*/ 226913 w 270502"/>
                  <a:gd name="connsiteY23" fmla="*/ 482882 h 721392"/>
                  <a:gd name="connsiteX24" fmla="*/ 210320 w 270502"/>
                  <a:gd name="connsiteY24" fmla="*/ 707475 h 721392"/>
                  <a:gd name="connsiteX25" fmla="*/ 195351 w 270502"/>
                  <a:gd name="connsiteY25" fmla="*/ 721392 h 721392"/>
                  <a:gd name="connsiteX26" fmla="*/ 75119 w 270502"/>
                  <a:gd name="connsiteY26" fmla="*/ 721392 h 721392"/>
                  <a:gd name="connsiteX27" fmla="*/ 60151 w 270502"/>
                  <a:gd name="connsiteY27" fmla="*/ 707475 h 721392"/>
                  <a:gd name="connsiteX28" fmla="*/ 43558 w 270502"/>
                  <a:gd name="connsiteY28" fmla="*/ 482882 h 721392"/>
                  <a:gd name="connsiteX29" fmla="*/ 12689 w 270502"/>
                  <a:gd name="connsiteY29" fmla="*/ 467703 h 721392"/>
                  <a:gd name="connsiteX30" fmla="*/ 335 w 270502"/>
                  <a:gd name="connsiteY30" fmla="*/ 427937 h 721392"/>
                  <a:gd name="connsiteX31" fmla="*/ 20264 w 270502"/>
                  <a:gd name="connsiteY31" fmla="*/ 253359 h 721392"/>
                  <a:gd name="connsiteX32" fmla="*/ 96852 w 270502"/>
                  <a:gd name="connsiteY32" fmla="*/ 180349 h 721392"/>
                  <a:gd name="connsiteX33" fmla="*/ 135235 w 270502"/>
                  <a:gd name="connsiteY33" fmla="*/ 120232 h 721392"/>
                  <a:gd name="connsiteX34" fmla="*/ 135234 w 270502"/>
                  <a:gd name="connsiteY34" fmla="*/ 120232 h 721392"/>
                  <a:gd name="connsiteX35" fmla="*/ 135235 w 270502"/>
                  <a:gd name="connsiteY35" fmla="*/ 120232 h 721392"/>
                  <a:gd name="connsiteX36" fmla="*/ 135234 w 270502"/>
                  <a:gd name="connsiteY36" fmla="*/ 0 h 721392"/>
                  <a:gd name="connsiteX37" fmla="*/ 210379 w 270502"/>
                  <a:gd name="connsiteY37" fmla="*/ 75145 h 721392"/>
                  <a:gd name="connsiteX38" fmla="*/ 135234 w 270502"/>
                  <a:gd name="connsiteY38" fmla="*/ 150290 h 721392"/>
                  <a:gd name="connsiteX39" fmla="*/ 60089 w 270502"/>
                  <a:gd name="connsiteY39" fmla="*/ 75145 h 721392"/>
                  <a:gd name="connsiteX40" fmla="*/ 135234 w 270502"/>
                  <a:gd name="connsiteY40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96852 w 270502"/>
                  <a:gd name="connsiteY17" fmla="*/ 180349 h 721392"/>
                  <a:gd name="connsiteX18" fmla="*/ 173589 w 270502"/>
                  <a:gd name="connsiteY18" fmla="*/ 180349 h 721392"/>
                  <a:gd name="connsiteX19" fmla="*/ 250238 w 270502"/>
                  <a:gd name="connsiteY19" fmla="*/ 253359 h 721392"/>
                  <a:gd name="connsiteX20" fmla="*/ 270166 w 270502"/>
                  <a:gd name="connsiteY20" fmla="*/ 427937 h 721392"/>
                  <a:gd name="connsiteX21" fmla="*/ 257782 w 270502"/>
                  <a:gd name="connsiteY21" fmla="*/ 467703 h 721392"/>
                  <a:gd name="connsiteX22" fmla="*/ 226913 w 270502"/>
                  <a:gd name="connsiteY22" fmla="*/ 482882 h 721392"/>
                  <a:gd name="connsiteX23" fmla="*/ 210320 w 270502"/>
                  <a:gd name="connsiteY23" fmla="*/ 707475 h 721392"/>
                  <a:gd name="connsiteX24" fmla="*/ 195351 w 270502"/>
                  <a:gd name="connsiteY24" fmla="*/ 721392 h 721392"/>
                  <a:gd name="connsiteX25" fmla="*/ 75119 w 270502"/>
                  <a:gd name="connsiteY25" fmla="*/ 721392 h 721392"/>
                  <a:gd name="connsiteX26" fmla="*/ 60151 w 270502"/>
                  <a:gd name="connsiteY26" fmla="*/ 707475 h 721392"/>
                  <a:gd name="connsiteX27" fmla="*/ 43558 w 270502"/>
                  <a:gd name="connsiteY27" fmla="*/ 482882 h 721392"/>
                  <a:gd name="connsiteX28" fmla="*/ 12689 w 270502"/>
                  <a:gd name="connsiteY28" fmla="*/ 467703 h 721392"/>
                  <a:gd name="connsiteX29" fmla="*/ 335 w 270502"/>
                  <a:gd name="connsiteY29" fmla="*/ 427937 h 721392"/>
                  <a:gd name="connsiteX30" fmla="*/ 20264 w 270502"/>
                  <a:gd name="connsiteY30" fmla="*/ 253359 h 721392"/>
                  <a:gd name="connsiteX31" fmla="*/ 96852 w 270502"/>
                  <a:gd name="connsiteY31" fmla="*/ 180349 h 721392"/>
                  <a:gd name="connsiteX32" fmla="*/ 135235 w 270502"/>
                  <a:gd name="connsiteY32" fmla="*/ 120232 h 721392"/>
                  <a:gd name="connsiteX33" fmla="*/ 135234 w 270502"/>
                  <a:gd name="connsiteY33" fmla="*/ 120232 h 721392"/>
                  <a:gd name="connsiteX34" fmla="*/ 135235 w 270502"/>
                  <a:gd name="connsiteY34" fmla="*/ 120232 h 721392"/>
                  <a:gd name="connsiteX35" fmla="*/ 135234 w 270502"/>
                  <a:gd name="connsiteY35" fmla="*/ 0 h 721392"/>
                  <a:gd name="connsiteX36" fmla="*/ 210379 w 270502"/>
                  <a:gd name="connsiteY36" fmla="*/ 75145 h 721392"/>
                  <a:gd name="connsiteX37" fmla="*/ 135234 w 270502"/>
                  <a:gd name="connsiteY37" fmla="*/ 150290 h 721392"/>
                  <a:gd name="connsiteX38" fmla="*/ 60089 w 270502"/>
                  <a:gd name="connsiteY38" fmla="*/ 75145 h 721392"/>
                  <a:gd name="connsiteX39" fmla="*/ 135234 w 270502"/>
                  <a:gd name="connsiteY39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89097 w 270502"/>
                  <a:gd name="connsiteY2" fmla="*/ 691334 h 721392"/>
                  <a:gd name="connsiteX3" fmla="*/ 181404 w 270502"/>
                  <a:gd name="connsiteY3" fmla="*/ 691334 h 721392"/>
                  <a:gd name="connsiteX4" fmla="*/ 197967 w 270502"/>
                  <a:gd name="connsiteY4" fmla="*/ 466801 h 721392"/>
                  <a:gd name="connsiteX5" fmla="*/ 212965 w 270502"/>
                  <a:gd name="connsiteY5" fmla="*/ 452884 h 721392"/>
                  <a:gd name="connsiteX6" fmla="*/ 224418 w 270502"/>
                  <a:gd name="connsiteY6" fmla="*/ 452884 h 721392"/>
                  <a:gd name="connsiteX7" fmla="*/ 235419 w 270502"/>
                  <a:gd name="connsiteY7" fmla="*/ 447685 h 721392"/>
                  <a:gd name="connsiteX8" fmla="*/ 240348 w 270502"/>
                  <a:gd name="connsiteY8" fmla="*/ 431333 h 721392"/>
                  <a:gd name="connsiteX9" fmla="*/ 240348 w 270502"/>
                  <a:gd name="connsiteY9" fmla="*/ 431332 h 721392"/>
                  <a:gd name="connsiteX10" fmla="*/ 235419 w 270502"/>
                  <a:gd name="connsiteY10" fmla="*/ 447684 h 721392"/>
                  <a:gd name="connsiteX11" fmla="*/ 224418 w 270502"/>
                  <a:gd name="connsiteY11" fmla="*/ 452883 h 721392"/>
                  <a:gd name="connsiteX12" fmla="*/ 212965 w 270502"/>
                  <a:gd name="connsiteY12" fmla="*/ 452883 h 721392"/>
                  <a:gd name="connsiteX13" fmla="*/ 197967 w 270502"/>
                  <a:gd name="connsiteY13" fmla="*/ 466800 h 721392"/>
                  <a:gd name="connsiteX14" fmla="*/ 181404 w 270502"/>
                  <a:gd name="connsiteY14" fmla="*/ 691333 h 721392"/>
                  <a:gd name="connsiteX15" fmla="*/ 89097 w 270502"/>
                  <a:gd name="connsiteY15" fmla="*/ 691333 h 721392"/>
                  <a:gd name="connsiteX16" fmla="*/ 96852 w 270502"/>
                  <a:gd name="connsiteY16" fmla="*/ 180349 h 721392"/>
                  <a:gd name="connsiteX17" fmla="*/ 173589 w 270502"/>
                  <a:gd name="connsiteY17" fmla="*/ 180349 h 721392"/>
                  <a:gd name="connsiteX18" fmla="*/ 250238 w 270502"/>
                  <a:gd name="connsiteY18" fmla="*/ 253359 h 721392"/>
                  <a:gd name="connsiteX19" fmla="*/ 270166 w 270502"/>
                  <a:gd name="connsiteY19" fmla="*/ 427937 h 721392"/>
                  <a:gd name="connsiteX20" fmla="*/ 257782 w 270502"/>
                  <a:gd name="connsiteY20" fmla="*/ 467703 h 721392"/>
                  <a:gd name="connsiteX21" fmla="*/ 226913 w 270502"/>
                  <a:gd name="connsiteY21" fmla="*/ 482882 h 721392"/>
                  <a:gd name="connsiteX22" fmla="*/ 210320 w 270502"/>
                  <a:gd name="connsiteY22" fmla="*/ 707475 h 721392"/>
                  <a:gd name="connsiteX23" fmla="*/ 195351 w 270502"/>
                  <a:gd name="connsiteY23" fmla="*/ 721392 h 721392"/>
                  <a:gd name="connsiteX24" fmla="*/ 75119 w 270502"/>
                  <a:gd name="connsiteY24" fmla="*/ 721392 h 721392"/>
                  <a:gd name="connsiteX25" fmla="*/ 60151 w 270502"/>
                  <a:gd name="connsiteY25" fmla="*/ 707475 h 721392"/>
                  <a:gd name="connsiteX26" fmla="*/ 43558 w 270502"/>
                  <a:gd name="connsiteY26" fmla="*/ 482882 h 721392"/>
                  <a:gd name="connsiteX27" fmla="*/ 12689 w 270502"/>
                  <a:gd name="connsiteY27" fmla="*/ 467703 h 721392"/>
                  <a:gd name="connsiteX28" fmla="*/ 335 w 270502"/>
                  <a:gd name="connsiteY28" fmla="*/ 427937 h 721392"/>
                  <a:gd name="connsiteX29" fmla="*/ 20264 w 270502"/>
                  <a:gd name="connsiteY29" fmla="*/ 253359 h 721392"/>
                  <a:gd name="connsiteX30" fmla="*/ 96852 w 270502"/>
                  <a:gd name="connsiteY30" fmla="*/ 180349 h 721392"/>
                  <a:gd name="connsiteX31" fmla="*/ 135235 w 270502"/>
                  <a:gd name="connsiteY31" fmla="*/ 120232 h 721392"/>
                  <a:gd name="connsiteX32" fmla="*/ 135234 w 270502"/>
                  <a:gd name="connsiteY32" fmla="*/ 120232 h 721392"/>
                  <a:gd name="connsiteX33" fmla="*/ 135235 w 270502"/>
                  <a:gd name="connsiteY33" fmla="*/ 120232 h 721392"/>
                  <a:gd name="connsiteX34" fmla="*/ 135234 w 270502"/>
                  <a:gd name="connsiteY34" fmla="*/ 0 h 721392"/>
                  <a:gd name="connsiteX35" fmla="*/ 210379 w 270502"/>
                  <a:gd name="connsiteY35" fmla="*/ 75145 h 721392"/>
                  <a:gd name="connsiteX36" fmla="*/ 135234 w 270502"/>
                  <a:gd name="connsiteY36" fmla="*/ 150290 h 721392"/>
                  <a:gd name="connsiteX37" fmla="*/ 60089 w 270502"/>
                  <a:gd name="connsiteY37" fmla="*/ 75145 h 721392"/>
                  <a:gd name="connsiteX38" fmla="*/ 135234 w 270502"/>
                  <a:gd name="connsiteY3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97967 w 270502"/>
                  <a:gd name="connsiteY12" fmla="*/ 466800 h 721392"/>
                  <a:gd name="connsiteX13" fmla="*/ 181404 w 270502"/>
                  <a:gd name="connsiteY13" fmla="*/ 691333 h 721392"/>
                  <a:gd name="connsiteX14" fmla="*/ 89097 w 270502"/>
                  <a:gd name="connsiteY14" fmla="*/ 691333 h 721392"/>
                  <a:gd name="connsiteX15" fmla="*/ 96852 w 270502"/>
                  <a:gd name="connsiteY15" fmla="*/ 180349 h 721392"/>
                  <a:gd name="connsiteX16" fmla="*/ 173589 w 270502"/>
                  <a:gd name="connsiteY16" fmla="*/ 180349 h 721392"/>
                  <a:gd name="connsiteX17" fmla="*/ 250238 w 270502"/>
                  <a:gd name="connsiteY17" fmla="*/ 253359 h 721392"/>
                  <a:gd name="connsiteX18" fmla="*/ 270166 w 270502"/>
                  <a:gd name="connsiteY18" fmla="*/ 427937 h 721392"/>
                  <a:gd name="connsiteX19" fmla="*/ 257782 w 270502"/>
                  <a:gd name="connsiteY19" fmla="*/ 467703 h 721392"/>
                  <a:gd name="connsiteX20" fmla="*/ 226913 w 270502"/>
                  <a:gd name="connsiteY20" fmla="*/ 482882 h 721392"/>
                  <a:gd name="connsiteX21" fmla="*/ 210320 w 270502"/>
                  <a:gd name="connsiteY21" fmla="*/ 707475 h 721392"/>
                  <a:gd name="connsiteX22" fmla="*/ 195351 w 270502"/>
                  <a:gd name="connsiteY22" fmla="*/ 721392 h 721392"/>
                  <a:gd name="connsiteX23" fmla="*/ 75119 w 270502"/>
                  <a:gd name="connsiteY23" fmla="*/ 721392 h 721392"/>
                  <a:gd name="connsiteX24" fmla="*/ 60151 w 270502"/>
                  <a:gd name="connsiteY24" fmla="*/ 707475 h 721392"/>
                  <a:gd name="connsiteX25" fmla="*/ 43558 w 270502"/>
                  <a:gd name="connsiteY25" fmla="*/ 482882 h 721392"/>
                  <a:gd name="connsiteX26" fmla="*/ 12689 w 270502"/>
                  <a:gd name="connsiteY26" fmla="*/ 467703 h 721392"/>
                  <a:gd name="connsiteX27" fmla="*/ 335 w 270502"/>
                  <a:gd name="connsiteY27" fmla="*/ 427937 h 721392"/>
                  <a:gd name="connsiteX28" fmla="*/ 20264 w 270502"/>
                  <a:gd name="connsiteY28" fmla="*/ 253359 h 721392"/>
                  <a:gd name="connsiteX29" fmla="*/ 96852 w 270502"/>
                  <a:gd name="connsiteY29" fmla="*/ 180349 h 721392"/>
                  <a:gd name="connsiteX30" fmla="*/ 135235 w 270502"/>
                  <a:gd name="connsiteY30" fmla="*/ 120232 h 721392"/>
                  <a:gd name="connsiteX31" fmla="*/ 135234 w 270502"/>
                  <a:gd name="connsiteY31" fmla="*/ 120232 h 721392"/>
                  <a:gd name="connsiteX32" fmla="*/ 135235 w 270502"/>
                  <a:gd name="connsiteY32" fmla="*/ 120232 h 721392"/>
                  <a:gd name="connsiteX33" fmla="*/ 135234 w 270502"/>
                  <a:gd name="connsiteY33" fmla="*/ 0 h 721392"/>
                  <a:gd name="connsiteX34" fmla="*/ 210379 w 270502"/>
                  <a:gd name="connsiteY34" fmla="*/ 75145 h 721392"/>
                  <a:gd name="connsiteX35" fmla="*/ 135234 w 270502"/>
                  <a:gd name="connsiteY35" fmla="*/ 150290 h 721392"/>
                  <a:gd name="connsiteX36" fmla="*/ 60089 w 270502"/>
                  <a:gd name="connsiteY36" fmla="*/ 75145 h 721392"/>
                  <a:gd name="connsiteX37" fmla="*/ 135234 w 270502"/>
                  <a:gd name="connsiteY3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81404 w 270502"/>
                  <a:gd name="connsiteY12" fmla="*/ 691333 h 721392"/>
                  <a:gd name="connsiteX13" fmla="*/ 89097 w 270502"/>
                  <a:gd name="connsiteY13" fmla="*/ 691333 h 721392"/>
                  <a:gd name="connsiteX14" fmla="*/ 96852 w 270502"/>
                  <a:gd name="connsiteY14" fmla="*/ 180349 h 721392"/>
                  <a:gd name="connsiteX15" fmla="*/ 173589 w 270502"/>
                  <a:gd name="connsiteY15" fmla="*/ 180349 h 721392"/>
                  <a:gd name="connsiteX16" fmla="*/ 250238 w 270502"/>
                  <a:gd name="connsiteY16" fmla="*/ 253359 h 721392"/>
                  <a:gd name="connsiteX17" fmla="*/ 270166 w 270502"/>
                  <a:gd name="connsiteY17" fmla="*/ 427937 h 721392"/>
                  <a:gd name="connsiteX18" fmla="*/ 257782 w 270502"/>
                  <a:gd name="connsiteY18" fmla="*/ 467703 h 721392"/>
                  <a:gd name="connsiteX19" fmla="*/ 226913 w 270502"/>
                  <a:gd name="connsiteY19" fmla="*/ 482882 h 721392"/>
                  <a:gd name="connsiteX20" fmla="*/ 210320 w 270502"/>
                  <a:gd name="connsiteY20" fmla="*/ 707475 h 721392"/>
                  <a:gd name="connsiteX21" fmla="*/ 195351 w 270502"/>
                  <a:gd name="connsiteY21" fmla="*/ 721392 h 721392"/>
                  <a:gd name="connsiteX22" fmla="*/ 75119 w 270502"/>
                  <a:gd name="connsiteY22" fmla="*/ 721392 h 721392"/>
                  <a:gd name="connsiteX23" fmla="*/ 60151 w 270502"/>
                  <a:gd name="connsiteY23" fmla="*/ 707475 h 721392"/>
                  <a:gd name="connsiteX24" fmla="*/ 43558 w 270502"/>
                  <a:gd name="connsiteY24" fmla="*/ 482882 h 721392"/>
                  <a:gd name="connsiteX25" fmla="*/ 12689 w 270502"/>
                  <a:gd name="connsiteY25" fmla="*/ 467703 h 721392"/>
                  <a:gd name="connsiteX26" fmla="*/ 335 w 270502"/>
                  <a:gd name="connsiteY26" fmla="*/ 427937 h 721392"/>
                  <a:gd name="connsiteX27" fmla="*/ 20264 w 270502"/>
                  <a:gd name="connsiteY27" fmla="*/ 253359 h 721392"/>
                  <a:gd name="connsiteX28" fmla="*/ 96852 w 270502"/>
                  <a:gd name="connsiteY28" fmla="*/ 180349 h 721392"/>
                  <a:gd name="connsiteX29" fmla="*/ 135235 w 270502"/>
                  <a:gd name="connsiteY29" fmla="*/ 120232 h 721392"/>
                  <a:gd name="connsiteX30" fmla="*/ 135234 w 270502"/>
                  <a:gd name="connsiteY30" fmla="*/ 120232 h 721392"/>
                  <a:gd name="connsiteX31" fmla="*/ 135235 w 270502"/>
                  <a:gd name="connsiteY31" fmla="*/ 120232 h 721392"/>
                  <a:gd name="connsiteX32" fmla="*/ 135234 w 270502"/>
                  <a:gd name="connsiteY32" fmla="*/ 0 h 721392"/>
                  <a:gd name="connsiteX33" fmla="*/ 210379 w 270502"/>
                  <a:gd name="connsiteY33" fmla="*/ 75145 h 721392"/>
                  <a:gd name="connsiteX34" fmla="*/ 135234 w 270502"/>
                  <a:gd name="connsiteY34" fmla="*/ 150290 h 721392"/>
                  <a:gd name="connsiteX35" fmla="*/ 60089 w 270502"/>
                  <a:gd name="connsiteY35" fmla="*/ 75145 h 721392"/>
                  <a:gd name="connsiteX36" fmla="*/ 135234 w 270502"/>
                  <a:gd name="connsiteY3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181404 w 270502"/>
                  <a:gd name="connsiteY11" fmla="*/ 691333 h 721392"/>
                  <a:gd name="connsiteX12" fmla="*/ 89097 w 270502"/>
                  <a:gd name="connsiteY12" fmla="*/ 691333 h 721392"/>
                  <a:gd name="connsiteX13" fmla="*/ 96852 w 270502"/>
                  <a:gd name="connsiteY13" fmla="*/ 180349 h 721392"/>
                  <a:gd name="connsiteX14" fmla="*/ 173589 w 270502"/>
                  <a:gd name="connsiteY14" fmla="*/ 180349 h 721392"/>
                  <a:gd name="connsiteX15" fmla="*/ 250238 w 270502"/>
                  <a:gd name="connsiteY15" fmla="*/ 253359 h 721392"/>
                  <a:gd name="connsiteX16" fmla="*/ 270166 w 270502"/>
                  <a:gd name="connsiteY16" fmla="*/ 427937 h 721392"/>
                  <a:gd name="connsiteX17" fmla="*/ 257782 w 270502"/>
                  <a:gd name="connsiteY17" fmla="*/ 467703 h 721392"/>
                  <a:gd name="connsiteX18" fmla="*/ 226913 w 270502"/>
                  <a:gd name="connsiteY18" fmla="*/ 482882 h 721392"/>
                  <a:gd name="connsiteX19" fmla="*/ 210320 w 270502"/>
                  <a:gd name="connsiteY19" fmla="*/ 707475 h 721392"/>
                  <a:gd name="connsiteX20" fmla="*/ 195351 w 270502"/>
                  <a:gd name="connsiteY20" fmla="*/ 721392 h 721392"/>
                  <a:gd name="connsiteX21" fmla="*/ 75119 w 270502"/>
                  <a:gd name="connsiteY21" fmla="*/ 721392 h 721392"/>
                  <a:gd name="connsiteX22" fmla="*/ 60151 w 270502"/>
                  <a:gd name="connsiteY22" fmla="*/ 707475 h 721392"/>
                  <a:gd name="connsiteX23" fmla="*/ 43558 w 270502"/>
                  <a:gd name="connsiteY23" fmla="*/ 482882 h 721392"/>
                  <a:gd name="connsiteX24" fmla="*/ 12689 w 270502"/>
                  <a:gd name="connsiteY24" fmla="*/ 467703 h 721392"/>
                  <a:gd name="connsiteX25" fmla="*/ 335 w 270502"/>
                  <a:gd name="connsiteY25" fmla="*/ 427937 h 721392"/>
                  <a:gd name="connsiteX26" fmla="*/ 20264 w 270502"/>
                  <a:gd name="connsiteY26" fmla="*/ 253359 h 721392"/>
                  <a:gd name="connsiteX27" fmla="*/ 96852 w 270502"/>
                  <a:gd name="connsiteY27" fmla="*/ 180349 h 721392"/>
                  <a:gd name="connsiteX28" fmla="*/ 135235 w 270502"/>
                  <a:gd name="connsiteY28" fmla="*/ 120232 h 721392"/>
                  <a:gd name="connsiteX29" fmla="*/ 135234 w 270502"/>
                  <a:gd name="connsiteY29" fmla="*/ 120232 h 721392"/>
                  <a:gd name="connsiteX30" fmla="*/ 135235 w 270502"/>
                  <a:gd name="connsiteY30" fmla="*/ 120232 h 721392"/>
                  <a:gd name="connsiteX31" fmla="*/ 135234 w 270502"/>
                  <a:gd name="connsiteY31" fmla="*/ 0 h 721392"/>
                  <a:gd name="connsiteX32" fmla="*/ 210379 w 270502"/>
                  <a:gd name="connsiteY32" fmla="*/ 75145 h 721392"/>
                  <a:gd name="connsiteX33" fmla="*/ 135234 w 270502"/>
                  <a:gd name="connsiteY33" fmla="*/ 150290 h 721392"/>
                  <a:gd name="connsiteX34" fmla="*/ 60089 w 270502"/>
                  <a:gd name="connsiteY34" fmla="*/ 75145 h 721392"/>
                  <a:gd name="connsiteX35" fmla="*/ 135234 w 270502"/>
                  <a:gd name="connsiteY35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181404 w 270502"/>
                  <a:gd name="connsiteY10" fmla="*/ 691333 h 721392"/>
                  <a:gd name="connsiteX11" fmla="*/ 89097 w 270502"/>
                  <a:gd name="connsiteY11" fmla="*/ 691333 h 721392"/>
                  <a:gd name="connsiteX12" fmla="*/ 96852 w 270502"/>
                  <a:gd name="connsiteY12" fmla="*/ 180349 h 721392"/>
                  <a:gd name="connsiteX13" fmla="*/ 173589 w 270502"/>
                  <a:gd name="connsiteY13" fmla="*/ 180349 h 721392"/>
                  <a:gd name="connsiteX14" fmla="*/ 250238 w 270502"/>
                  <a:gd name="connsiteY14" fmla="*/ 253359 h 721392"/>
                  <a:gd name="connsiteX15" fmla="*/ 270166 w 270502"/>
                  <a:gd name="connsiteY15" fmla="*/ 427937 h 721392"/>
                  <a:gd name="connsiteX16" fmla="*/ 257782 w 270502"/>
                  <a:gd name="connsiteY16" fmla="*/ 467703 h 721392"/>
                  <a:gd name="connsiteX17" fmla="*/ 226913 w 270502"/>
                  <a:gd name="connsiteY17" fmla="*/ 482882 h 721392"/>
                  <a:gd name="connsiteX18" fmla="*/ 210320 w 270502"/>
                  <a:gd name="connsiteY18" fmla="*/ 707475 h 721392"/>
                  <a:gd name="connsiteX19" fmla="*/ 195351 w 270502"/>
                  <a:gd name="connsiteY19" fmla="*/ 721392 h 721392"/>
                  <a:gd name="connsiteX20" fmla="*/ 75119 w 270502"/>
                  <a:gd name="connsiteY20" fmla="*/ 721392 h 721392"/>
                  <a:gd name="connsiteX21" fmla="*/ 60151 w 270502"/>
                  <a:gd name="connsiteY21" fmla="*/ 707475 h 721392"/>
                  <a:gd name="connsiteX22" fmla="*/ 43558 w 270502"/>
                  <a:gd name="connsiteY22" fmla="*/ 482882 h 721392"/>
                  <a:gd name="connsiteX23" fmla="*/ 12689 w 270502"/>
                  <a:gd name="connsiteY23" fmla="*/ 467703 h 721392"/>
                  <a:gd name="connsiteX24" fmla="*/ 335 w 270502"/>
                  <a:gd name="connsiteY24" fmla="*/ 427937 h 721392"/>
                  <a:gd name="connsiteX25" fmla="*/ 20264 w 270502"/>
                  <a:gd name="connsiteY25" fmla="*/ 253359 h 721392"/>
                  <a:gd name="connsiteX26" fmla="*/ 96852 w 270502"/>
                  <a:gd name="connsiteY26" fmla="*/ 180349 h 721392"/>
                  <a:gd name="connsiteX27" fmla="*/ 135235 w 270502"/>
                  <a:gd name="connsiteY27" fmla="*/ 120232 h 721392"/>
                  <a:gd name="connsiteX28" fmla="*/ 135234 w 270502"/>
                  <a:gd name="connsiteY28" fmla="*/ 120232 h 721392"/>
                  <a:gd name="connsiteX29" fmla="*/ 135235 w 270502"/>
                  <a:gd name="connsiteY29" fmla="*/ 120232 h 721392"/>
                  <a:gd name="connsiteX30" fmla="*/ 135234 w 270502"/>
                  <a:gd name="connsiteY30" fmla="*/ 0 h 721392"/>
                  <a:gd name="connsiteX31" fmla="*/ 210379 w 270502"/>
                  <a:gd name="connsiteY31" fmla="*/ 75145 h 721392"/>
                  <a:gd name="connsiteX32" fmla="*/ 135234 w 270502"/>
                  <a:gd name="connsiteY32" fmla="*/ 150290 h 721392"/>
                  <a:gd name="connsiteX33" fmla="*/ 60089 w 270502"/>
                  <a:gd name="connsiteY33" fmla="*/ 75145 h 721392"/>
                  <a:gd name="connsiteX34" fmla="*/ 135234 w 270502"/>
                  <a:gd name="connsiteY34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235419 w 270502"/>
                  <a:gd name="connsiteY8" fmla="*/ 447684 h 721392"/>
                  <a:gd name="connsiteX9" fmla="*/ 181404 w 270502"/>
                  <a:gd name="connsiteY9" fmla="*/ 691333 h 721392"/>
                  <a:gd name="connsiteX10" fmla="*/ 89097 w 270502"/>
                  <a:gd name="connsiteY10" fmla="*/ 691333 h 721392"/>
                  <a:gd name="connsiteX11" fmla="*/ 96852 w 270502"/>
                  <a:gd name="connsiteY11" fmla="*/ 180349 h 721392"/>
                  <a:gd name="connsiteX12" fmla="*/ 173589 w 270502"/>
                  <a:gd name="connsiteY12" fmla="*/ 180349 h 721392"/>
                  <a:gd name="connsiteX13" fmla="*/ 250238 w 270502"/>
                  <a:gd name="connsiteY13" fmla="*/ 253359 h 721392"/>
                  <a:gd name="connsiteX14" fmla="*/ 270166 w 270502"/>
                  <a:gd name="connsiteY14" fmla="*/ 427937 h 721392"/>
                  <a:gd name="connsiteX15" fmla="*/ 257782 w 270502"/>
                  <a:gd name="connsiteY15" fmla="*/ 467703 h 721392"/>
                  <a:gd name="connsiteX16" fmla="*/ 226913 w 270502"/>
                  <a:gd name="connsiteY16" fmla="*/ 482882 h 721392"/>
                  <a:gd name="connsiteX17" fmla="*/ 210320 w 270502"/>
                  <a:gd name="connsiteY17" fmla="*/ 707475 h 721392"/>
                  <a:gd name="connsiteX18" fmla="*/ 195351 w 270502"/>
                  <a:gd name="connsiteY18" fmla="*/ 721392 h 721392"/>
                  <a:gd name="connsiteX19" fmla="*/ 75119 w 270502"/>
                  <a:gd name="connsiteY19" fmla="*/ 721392 h 721392"/>
                  <a:gd name="connsiteX20" fmla="*/ 60151 w 270502"/>
                  <a:gd name="connsiteY20" fmla="*/ 707475 h 721392"/>
                  <a:gd name="connsiteX21" fmla="*/ 43558 w 270502"/>
                  <a:gd name="connsiteY21" fmla="*/ 482882 h 721392"/>
                  <a:gd name="connsiteX22" fmla="*/ 12689 w 270502"/>
                  <a:gd name="connsiteY22" fmla="*/ 467703 h 721392"/>
                  <a:gd name="connsiteX23" fmla="*/ 335 w 270502"/>
                  <a:gd name="connsiteY23" fmla="*/ 427937 h 721392"/>
                  <a:gd name="connsiteX24" fmla="*/ 20264 w 270502"/>
                  <a:gd name="connsiteY24" fmla="*/ 253359 h 721392"/>
                  <a:gd name="connsiteX25" fmla="*/ 96852 w 270502"/>
                  <a:gd name="connsiteY25" fmla="*/ 180349 h 721392"/>
                  <a:gd name="connsiteX26" fmla="*/ 135235 w 270502"/>
                  <a:gd name="connsiteY26" fmla="*/ 120232 h 721392"/>
                  <a:gd name="connsiteX27" fmla="*/ 135234 w 270502"/>
                  <a:gd name="connsiteY27" fmla="*/ 120232 h 721392"/>
                  <a:gd name="connsiteX28" fmla="*/ 135235 w 270502"/>
                  <a:gd name="connsiteY28" fmla="*/ 120232 h 721392"/>
                  <a:gd name="connsiteX29" fmla="*/ 135234 w 270502"/>
                  <a:gd name="connsiteY29" fmla="*/ 0 h 721392"/>
                  <a:gd name="connsiteX30" fmla="*/ 210379 w 270502"/>
                  <a:gd name="connsiteY30" fmla="*/ 75145 h 721392"/>
                  <a:gd name="connsiteX31" fmla="*/ 135234 w 270502"/>
                  <a:gd name="connsiteY31" fmla="*/ 150290 h 721392"/>
                  <a:gd name="connsiteX32" fmla="*/ 60089 w 270502"/>
                  <a:gd name="connsiteY32" fmla="*/ 75145 h 721392"/>
                  <a:gd name="connsiteX33" fmla="*/ 135234 w 270502"/>
                  <a:gd name="connsiteY33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181404 w 270502"/>
                  <a:gd name="connsiteY8" fmla="*/ 691333 h 721392"/>
                  <a:gd name="connsiteX9" fmla="*/ 89097 w 270502"/>
                  <a:gd name="connsiteY9" fmla="*/ 691333 h 721392"/>
                  <a:gd name="connsiteX10" fmla="*/ 96852 w 270502"/>
                  <a:gd name="connsiteY10" fmla="*/ 180349 h 721392"/>
                  <a:gd name="connsiteX11" fmla="*/ 173589 w 270502"/>
                  <a:gd name="connsiteY11" fmla="*/ 180349 h 721392"/>
                  <a:gd name="connsiteX12" fmla="*/ 250238 w 270502"/>
                  <a:gd name="connsiteY12" fmla="*/ 253359 h 721392"/>
                  <a:gd name="connsiteX13" fmla="*/ 270166 w 270502"/>
                  <a:gd name="connsiteY13" fmla="*/ 427937 h 721392"/>
                  <a:gd name="connsiteX14" fmla="*/ 257782 w 270502"/>
                  <a:gd name="connsiteY14" fmla="*/ 467703 h 721392"/>
                  <a:gd name="connsiteX15" fmla="*/ 226913 w 270502"/>
                  <a:gd name="connsiteY15" fmla="*/ 482882 h 721392"/>
                  <a:gd name="connsiteX16" fmla="*/ 210320 w 270502"/>
                  <a:gd name="connsiteY16" fmla="*/ 707475 h 721392"/>
                  <a:gd name="connsiteX17" fmla="*/ 195351 w 270502"/>
                  <a:gd name="connsiteY17" fmla="*/ 721392 h 721392"/>
                  <a:gd name="connsiteX18" fmla="*/ 75119 w 270502"/>
                  <a:gd name="connsiteY18" fmla="*/ 721392 h 721392"/>
                  <a:gd name="connsiteX19" fmla="*/ 60151 w 270502"/>
                  <a:gd name="connsiteY19" fmla="*/ 707475 h 721392"/>
                  <a:gd name="connsiteX20" fmla="*/ 43558 w 270502"/>
                  <a:gd name="connsiteY20" fmla="*/ 482882 h 721392"/>
                  <a:gd name="connsiteX21" fmla="*/ 12689 w 270502"/>
                  <a:gd name="connsiteY21" fmla="*/ 467703 h 721392"/>
                  <a:gd name="connsiteX22" fmla="*/ 335 w 270502"/>
                  <a:gd name="connsiteY22" fmla="*/ 427937 h 721392"/>
                  <a:gd name="connsiteX23" fmla="*/ 20264 w 270502"/>
                  <a:gd name="connsiteY23" fmla="*/ 253359 h 721392"/>
                  <a:gd name="connsiteX24" fmla="*/ 96852 w 270502"/>
                  <a:gd name="connsiteY24" fmla="*/ 180349 h 721392"/>
                  <a:gd name="connsiteX25" fmla="*/ 135235 w 270502"/>
                  <a:gd name="connsiteY25" fmla="*/ 120232 h 721392"/>
                  <a:gd name="connsiteX26" fmla="*/ 135234 w 270502"/>
                  <a:gd name="connsiteY26" fmla="*/ 120232 h 721392"/>
                  <a:gd name="connsiteX27" fmla="*/ 135235 w 270502"/>
                  <a:gd name="connsiteY27" fmla="*/ 120232 h 721392"/>
                  <a:gd name="connsiteX28" fmla="*/ 135234 w 270502"/>
                  <a:gd name="connsiteY28" fmla="*/ 0 h 721392"/>
                  <a:gd name="connsiteX29" fmla="*/ 210379 w 270502"/>
                  <a:gd name="connsiteY29" fmla="*/ 75145 h 721392"/>
                  <a:gd name="connsiteX30" fmla="*/ 135234 w 270502"/>
                  <a:gd name="connsiteY30" fmla="*/ 150290 h 721392"/>
                  <a:gd name="connsiteX31" fmla="*/ 60089 w 270502"/>
                  <a:gd name="connsiteY31" fmla="*/ 75145 h 721392"/>
                  <a:gd name="connsiteX32" fmla="*/ 135234 w 270502"/>
                  <a:gd name="connsiteY32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181404 w 270502"/>
                  <a:gd name="connsiteY7" fmla="*/ 691333 h 721392"/>
                  <a:gd name="connsiteX8" fmla="*/ 89097 w 270502"/>
                  <a:gd name="connsiteY8" fmla="*/ 691333 h 721392"/>
                  <a:gd name="connsiteX9" fmla="*/ 96852 w 270502"/>
                  <a:gd name="connsiteY9" fmla="*/ 180349 h 721392"/>
                  <a:gd name="connsiteX10" fmla="*/ 173589 w 270502"/>
                  <a:gd name="connsiteY10" fmla="*/ 180349 h 721392"/>
                  <a:gd name="connsiteX11" fmla="*/ 250238 w 270502"/>
                  <a:gd name="connsiteY11" fmla="*/ 253359 h 721392"/>
                  <a:gd name="connsiteX12" fmla="*/ 270166 w 270502"/>
                  <a:gd name="connsiteY12" fmla="*/ 427937 h 721392"/>
                  <a:gd name="connsiteX13" fmla="*/ 257782 w 270502"/>
                  <a:gd name="connsiteY13" fmla="*/ 467703 h 721392"/>
                  <a:gd name="connsiteX14" fmla="*/ 226913 w 270502"/>
                  <a:gd name="connsiteY14" fmla="*/ 482882 h 721392"/>
                  <a:gd name="connsiteX15" fmla="*/ 210320 w 270502"/>
                  <a:gd name="connsiteY15" fmla="*/ 707475 h 721392"/>
                  <a:gd name="connsiteX16" fmla="*/ 195351 w 270502"/>
                  <a:gd name="connsiteY16" fmla="*/ 721392 h 721392"/>
                  <a:gd name="connsiteX17" fmla="*/ 75119 w 270502"/>
                  <a:gd name="connsiteY17" fmla="*/ 721392 h 721392"/>
                  <a:gd name="connsiteX18" fmla="*/ 60151 w 270502"/>
                  <a:gd name="connsiteY18" fmla="*/ 707475 h 721392"/>
                  <a:gd name="connsiteX19" fmla="*/ 43558 w 270502"/>
                  <a:gd name="connsiteY19" fmla="*/ 482882 h 721392"/>
                  <a:gd name="connsiteX20" fmla="*/ 12689 w 270502"/>
                  <a:gd name="connsiteY20" fmla="*/ 467703 h 721392"/>
                  <a:gd name="connsiteX21" fmla="*/ 335 w 270502"/>
                  <a:gd name="connsiteY21" fmla="*/ 427937 h 721392"/>
                  <a:gd name="connsiteX22" fmla="*/ 20264 w 270502"/>
                  <a:gd name="connsiteY22" fmla="*/ 253359 h 721392"/>
                  <a:gd name="connsiteX23" fmla="*/ 96852 w 270502"/>
                  <a:gd name="connsiteY23" fmla="*/ 180349 h 721392"/>
                  <a:gd name="connsiteX24" fmla="*/ 135235 w 270502"/>
                  <a:gd name="connsiteY24" fmla="*/ 120232 h 721392"/>
                  <a:gd name="connsiteX25" fmla="*/ 135234 w 270502"/>
                  <a:gd name="connsiteY25" fmla="*/ 120232 h 721392"/>
                  <a:gd name="connsiteX26" fmla="*/ 135235 w 270502"/>
                  <a:gd name="connsiteY26" fmla="*/ 120232 h 721392"/>
                  <a:gd name="connsiteX27" fmla="*/ 135234 w 270502"/>
                  <a:gd name="connsiteY27" fmla="*/ 0 h 721392"/>
                  <a:gd name="connsiteX28" fmla="*/ 210379 w 270502"/>
                  <a:gd name="connsiteY28" fmla="*/ 75145 h 721392"/>
                  <a:gd name="connsiteX29" fmla="*/ 135234 w 270502"/>
                  <a:gd name="connsiteY29" fmla="*/ 150290 h 721392"/>
                  <a:gd name="connsiteX30" fmla="*/ 60089 w 270502"/>
                  <a:gd name="connsiteY30" fmla="*/ 75145 h 721392"/>
                  <a:gd name="connsiteX31" fmla="*/ 135234 w 270502"/>
                  <a:gd name="connsiteY31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240348 w 270502"/>
                  <a:gd name="connsiteY5" fmla="*/ 431333 h 721392"/>
                  <a:gd name="connsiteX6" fmla="*/ 181404 w 270502"/>
                  <a:gd name="connsiteY6" fmla="*/ 691333 h 721392"/>
                  <a:gd name="connsiteX7" fmla="*/ 89097 w 270502"/>
                  <a:gd name="connsiteY7" fmla="*/ 691333 h 721392"/>
                  <a:gd name="connsiteX8" fmla="*/ 96852 w 270502"/>
                  <a:gd name="connsiteY8" fmla="*/ 180349 h 721392"/>
                  <a:gd name="connsiteX9" fmla="*/ 173589 w 270502"/>
                  <a:gd name="connsiteY9" fmla="*/ 180349 h 721392"/>
                  <a:gd name="connsiteX10" fmla="*/ 250238 w 270502"/>
                  <a:gd name="connsiteY10" fmla="*/ 253359 h 721392"/>
                  <a:gd name="connsiteX11" fmla="*/ 270166 w 270502"/>
                  <a:gd name="connsiteY11" fmla="*/ 427937 h 721392"/>
                  <a:gd name="connsiteX12" fmla="*/ 257782 w 270502"/>
                  <a:gd name="connsiteY12" fmla="*/ 467703 h 721392"/>
                  <a:gd name="connsiteX13" fmla="*/ 226913 w 270502"/>
                  <a:gd name="connsiteY13" fmla="*/ 482882 h 721392"/>
                  <a:gd name="connsiteX14" fmla="*/ 210320 w 270502"/>
                  <a:gd name="connsiteY14" fmla="*/ 707475 h 721392"/>
                  <a:gd name="connsiteX15" fmla="*/ 195351 w 270502"/>
                  <a:gd name="connsiteY15" fmla="*/ 721392 h 721392"/>
                  <a:gd name="connsiteX16" fmla="*/ 75119 w 270502"/>
                  <a:gd name="connsiteY16" fmla="*/ 721392 h 721392"/>
                  <a:gd name="connsiteX17" fmla="*/ 60151 w 270502"/>
                  <a:gd name="connsiteY17" fmla="*/ 707475 h 721392"/>
                  <a:gd name="connsiteX18" fmla="*/ 43558 w 270502"/>
                  <a:gd name="connsiteY18" fmla="*/ 482882 h 721392"/>
                  <a:gd name="connsiteX19" fmla="*/ 12689 w 270502"/>
                  <a:gd name="connsiteY19" fmla="*/ 467703 h 721392"/>
                  <a:gd name="connsiteX20" fmla="*/ 335 w 270502"/>
                  <a:gd name="connsiteY20" fmla="*/ 427937 h 721392"/>
                  <a:gd name="connsiteX21" fmla="*/ 20264 w 270502"/>
                  <a:gd name="connsiteY21" fmla="*/ 253359 h 721392"/>
                  <a:gd name="connsiteX22" fmla="*/ 96852 w 270502"/>
                  <a:gd name="connsiteY22" fmla="*/ 180349 h 721392"/>
                  <a:gd name="connsiteX23" fmla="*/ 135235 w 270502"/>
                  <a:gd name="connsiteY23" fmla="*/ 120232 h 721392"/>
                  <a:gd name="connsiteX24" fmla="*/ 135234 w 270502"/>
                  <a:gd name="connsiteY24" fmla="*/ 120232 h 721392"/>
                  <a:gd name="connsiteX25" fmla="*/ 135235 w 270502"/>
                  <a:gd name="connsiteY25" fmla="*/ 120232 h 721392"/>
                  <a:gd name="connsiteX26" fmla="*/ 135234 w 270502"/>
                  <a:gd name="connsiteY26" fmla="*/ 0 h 721392"/>
                  <a:gd name="connsiteX27" fmla="*/ 210379 w 270502"/>
                  <a:gd name="connsiteY27" fmla="*/ 75145 h 721392"/>
                  <a:gd name="connsiteX28" fmla="*/ 135234 w 270502"/>
                  <a:gd name="connsiteY28" fmla="*/ 150290 h 721392"/>
                  <a:gd name="connsiteX29" fmla="*/ 60089 w 270502"/>
                  <a:gd name="connsiteY29" fmla="*/ 75145 h 721392"/>
                  <a:gd name="connsiteX30" fmla="*/ 135234 w 270502"/>
                  <a:gd name="connsiteY30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181404 w 270502"/>
                  <a:gd name="connsiteY5" fmla="*/ 691333 h 721392"/>
                  <a:gd name="connsiteX6" fmla="*/ 89097 w 270502"/>
                  <a:gd name="connsiteY6" fmla="*/ 691333 h 721392"/>
                  <a:gd name="connsiteX7" fmla="*/ 96852 w 270502"/>
                  <a:gd name="connsiteY7" fmla="*/ 180349 h 721392"/>
                  <a:gd name="connsiteX8" fmla="*/ 173589 w 270502"/>
                  <a:gd name="connsiteY8" fmla="*/ 180349 h 721392"/>
                  <a:gd name="connsiteX9" fmla="*/ 250238 w 270502"/>
                  <a:gd name="connsiteY9" fmla="*/ 253359 h 721392"/>
                  <a:gd name="connsiteX10" fmla="*/ 270166 w 270502"/>
                  <a:gd name="connsiteY10" fmla="*/ 427937 h 721392"/>
                  <a:gd name="connsiteX11" fmla="*/ 257782 w 270502"/>
                  <a:gd name="connsiteY11" fmla="*/ 467703 h 721392"/>
                  <a:gd name="connsiteX12" fmla="*/ 226913 w 270502"/>
                  <a:gd name="connsiteY12" fmla="*/ 482882 h 721392"/>
                  <a:gd name="connsiteX13" fmla="*/ 210320 w 270502"/>
                  <a:gd name="connsiteY13" fmla="*/ 707475 h 721392"/>
                  <a:gd name="connsiteX14" fmla="*/ 195351 w 270502"/>
                  <a:gd name="connsiteY14" fmla="*/ 721392 h 721392"/>
                  <a:gd name="connsiteX15" fmla="*/ 75119 w 270502"/>
                  <a:gd name="connsiteY15" fmla="*/ 721392 h 721392"/>
                  <a:gd name="connsiteX16" fmla="*/ 60151 w 270502"/>
                  <a:gd name="connsiteY16" fmla="*/ 707475 h 721392"/>
                  <a:gd name="connsiteX17" fmla="*/ 43558 w 270502"/>
                  <a:gd name="connsiteY17" fmla="*/ 482882 h 721392"/>
                  <a:gd name="connsiteX18" fmla="*/ 12689 w 270502"/>
                  <a:gd name="connsiteY18" fmla="*/ 467703 h 721392"/>
                  <a:gd name="connsiteX19" fmla="*/ 335 w 270502"/>
                  <a:gd name="connsiteY19" fmla="*/ 427937 h 721392"/>
                  <a:gd name="connsiteX20" fmla="*/ 20264 w 270502"/>
                  <a:gd name="connsiteY20" fmla="*/ 253359 h 721392"/>
                  <a:gd name="connsiteX21" fmla="*/ 96852 w 270502"/>
                  <a:gd name="connsiteY21" fmla="*/ 180349 h 721392"/>
                  <a:gd name="connsiteX22" fmla="*/ 135235 w 270502"/>
                  <a:gd name="connsiteY22" fmla="*/ 120232 h 721392"/>
                  <a:gd name="connsiteX23" fmla="*/ 135234 w 270502"/>
                  <a:gd name="connsiteY23" fmla="*/ 120232 h 721392"/>
                  <a:gd name="connsiteX24" fmla="*/ 135235 w 270502"/>
                  <a:gd name="connsiteY24" fmla="*/ 120232 h 721392"/>
                  <a:gd name="connsiteX25" fmla="*/ 135234 w 270502"/>
                  <a:gd name="connsiteY25" fmla="*/ 0 h 721392"/>
                  <a:gd name="connsiteX26" fmla="*/ 210379 w 270502"/>
                  <a:gd name="connsiteY26" fmla="*/ 75145 h 721392"/>
                  <a:gd name="connsiteX27" fmla="*/ 135234 w 270502"/>
                  <a:gd name="connsiteY27" fmla="*/ 150290 h 721392"/>
                  <a:gd name="connsiteX28" fmla="*/ 60089 w 270502"/>
                  <a:gd name="connsiteY28" fmla="*/ 75145 h 721392"/>
                  <a:gd name="connsiteX29" fmla="*/ 135234 w 270502"/>
                  <a:gd name="connsiteY29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181404 w 270502"/>
                  <a:gd name="connsiteY4" fmla="*/ 691333 h 721392"/>
                  <a:gd name="connsiteX5" fmla="*/ 89097 w 270502"/>
                  <a:gd name="connsiteY5" fmla="*/ 691333 h 721392"/>
                  <a:gd name="connsiteX6" fmla="*/ 96852 w 270502"/>
                  <a:gd name="connsiteY6" fmla="*/ 180349 h 721392"/>
                  <a:gd name="connsiteX7" fmla="*/ 173589 w 270502"/>
                  <a:gd name="connsiteY7" fmla="*/ 180349 h 721392"/>
                  <a:gd name="connsiteX8" fmla="*/ 250238 w 270502"/>
                  <a:gd name="connsiteY8" fmla="*/ 253359 h 721392"/>
                  <a:gd name="connsiteX9" fmla="*/ 270166 w 270502"/>
                  <a:gd name="connsiteY9" fmla="*/ 427937 h 721392"/>
                  <a:gd name="connsiteX10" fmla="*/ 257782 w 270502"/>
                  <a:gd name="connsiteY10" fmla="*/ 467703 h 721392"/>
                  <a:gd name="connsiteX11" fmla="*/ 226913 w 270502"/>
                  <a:gd name="connsiteY11" fmla="*/ 482882 h 721392"/>
                  <a:gd name="connsiteX12" fmla="*/ 210320 w 270502"/>
                  <a:gd name="connsiteY12" fmla="*/ 707475 h 721392"/>
                  <a:gd name="connsiteX13" fmla="*/ 195351 w 270502"/>
                  <a:gd name="connsiteY13" fmla="*/ 721392 h 721392"/>
                  <a:gd name="connsiteX14" fmla="*/ 75119 w 270502"/>
                  <a:gd name="connsiteY14" fmla="*/ 721392 h 721392"/>
                  <a:gd name="connsiteX15" fmla="*/ 60151 w 270502"/>
                  <a:gd name="connsiteY15" fmla="*/ 707475 h 721392"/>
                  <a:gd name="connsiteX16" fmla="*/ 43558 w 270502"/>
                  <a:gd name="connsiteY16" fmla="*/ 482882 h 721392"/>
                  <a:gd name="connsiteX17" fmla="*/ 12689 w 270502"/>
                  <a:gd name="connsiteY17" fmla="*/ 467703 h 721392"/>
                  <a:gd name="connsiteX18" fmla="*/ 335 w 270502"/>
                  <a:gd name="connsiteY18" fmla="*/ 427937 h 721392"/>
                  <a:gd name="connsiteX19" fmla="*/ 20264 w 270502"/>
                  <a:gd name="connsiteY19" fmla="*/ 253359 h 721392"/>
                  <a:gd name="connsiteX20" fmla="*/ 96852 w 270502"/>
                  <a:gd name="connsiteY20" fmla="*/ 180349 h 721392"/>
                  <a:gd name="connsiteX21" fmla="*/ 135235 w 270502"/>
                  <a:gd name="connsiteY21" fmla="*/ 120232 h 721392"/>
                  <a:gd name="connsiteX22" fmla="*/ 135234 w 270502"/>
                  <a:gd name="connsiteY22" fmla="*/ 120232 h 721392"/>
                  <a:gd name="connsiteX23" fmla="*/ 135235 w 270502"/>
                  <a:gd name="connsiteY23" fmla="*/ 120232 h 721392"/>
                  <a:gd name="connsiteX24" fmla="*/ 135234 w 270502"/>
                  <a:gd name="connsiteY24" fmla="*/ 0 h 721392"/>
                  <a:gd name="connsiteX25" fmla="*/ 210379 w 270502"/>
                  <a:gd name="connsiteY25" fmla="*/ 75145 h 721392"/>
                  <a:gd name="connsiteX26" fmla="*/ 135234 w 270502"/>
                  <a:gd name="connsiteY26" fmla="*/ 150290 h 721392"/>
                  <a:gd name="connsiteX27" fmla="*/ 60089 w 270502"/>
                  <a:gd name="connsiteY27" fmla="*/ 75145 h 721392"/>
                  <a:gd name="connsiteX28" fmla="*/ 135234 w 270502"/>
                  <a:gd name="connsiteY2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81404 w 270502"/>
                  <a:gd name="connsiteY3" fmla="*/ 691333 h 721392"/>
                  <a:gd name="connsiteX4" fmla="*/ 89097 w 270502"/>
                  <a:gd name="connsiteY4" fmla="*/ 691333 h 721392"/>
                  <a:gd name="connsiteX5" fmla="*/ 96852 w 270502"/>
                  <a:gd name="connsiteY5" fmla="*/ 180349 h 721392"/>
                  <a:gd name="connsiteX6" fmla="*/ 173589 w 270502"/>
                  <a:gd name="connsiteY6" fmla="*/ 180349 h 721392"/>
                  <a:gd name="connsiteX7" fmla="*/ 250238 w 270502"/>
                  <a:gd name="connsiteY7" fmla="*/ 253359 h 721392"/>
                  <a:gd name="connsiteX8" fmla="*/ 270166 w 270502"/>
                  <a:gd name="connsiteY8" fmla="*/ 427937 h 721392"/>
                  <a:gd name="connsiteX9" fmla="*/ 257782 w 270502"/>
                  <a:gd name="connsiteY9" fmla="*/ 467703 h 721392"/>
                  <a:gd name="connsiteX10" fmla="*/ 226913 w 270502"/>
                  <a:gd name="connsiteY10" fmla="*/ 482882 h 721392"/>
                  <a:gd name="connsiteX11" fmla="*/ 210320 w 270502"/>
                  <a:gd name="connsiteY11" fmla="*/ 707475 h 721392"/>
                  <a:gd name="connsiteX12" fmla="*/ 195351 w 270502"/>
                  <a:gd name="connsiteY12" fmla="*/ 721392 h 721392"/>
                  <a:gd name="connsiteX13" fmla="*/ 75119 w 270502"/>
                  <a:gd name="connsiteY13" fmla="*/ 721392 h 721392"/>
                  <a:gd name="connsiteX14" fmla="*/ 60151 w 270502"/>
                  <a:gd name="connsiteY14" fmla="*/ 707475 h 721392"/>
                  <a:gd name="connsiteX15" fmla="*/ 43558 w 270502"/>
                  <a:gd name="connsiteY15" fmla="*/ 482882 h 721392"/>
                  <a:gd name="connsiteX16" fmla="*/ 12689 w 270502"/>
                  <a:gd name="connsiteY16" fmla="*/ 467703 h 721392"/>
                  <a:gd name="connsiteX17" fmla="*/ 335 w 270502"/>
                  <a:gd name="connsiteY17" fmla="*/ 427937 h 721392"/>
                  <a:gd name="connsiteX18" fmla="*/ 20264 w 270502"/>
                  <a:gd name="connsiteY18" fmla="*/ 253359 h 721392"/>
                  <a:gd name="connsiteX19" fmla="*/ 96852 w 270502"/>
                  <a:gd name="connsiteY19" fmla="*/ 180349 h 721392"/>
                  <a:gd name="connsiteX20" fmla="*/ 135235 w 270502"/>
                  <a:gd name="connsiteY20" fmla="*/ 120232 h 721392"/>
                  <a:gd name="connsiteX21" fmla="*/ 135234 w 270502"/>
                  <a:gd name="connsiteY21" fmla="*/ 120232 h 721392"/>
                  <a:gd name="connsiteX22" fmla="*/ 135235 w 270502"/>
                  <a:gd name="connsiteY22" fmla="*/ 120232 h 721392"/>
                  <a:gd name="connsiteX23" fmla="*/ 135234 w 270502"/>
                  <a:gd name="connsiteY23" fmla="*/ 0 h 721392"/>
                  <a:gd name="connsiteX24" fmla="*/ 210379 w 270502"/>
                  <a:gd name="connsiteY24" fmla="*/ 75145 h 721392"/>
                  <a:gd name="connsiteX25" fmla="*/ 135234 w 270502"/>
                  <a:gd name="connsiteY25" fmla="*/ 150290 h 721392"/>
                  <a:gd name="connsiteX26" fmla="*/ 60089 w 270502"/>
                  <a:gd name="connsiteY26" fmla="*/ 75145 h 721392"/>
                  <a:gd name="connsiteX27" fmla="*/ 135234 w 270502"/>
                  <a:gd name="connsiteY2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89097 w 270502"/>
                  <a:gd name="connsiteY3" fmla="*/ 691333 h 721392"/>
                  <a:gd name="connsiteX4" fmla="*/ 96852 w 270502"/>
                  <a:gd name="connsiteY4" fmla="*/ 180349 h 721392"/>
                  <a:gd name="connsiteX5" fmla="*/ 173589 w 270502"/>
                  <a:gd name="connsiteY5" fmla="*/ 180349 h 721392"/>
                  <a:gd name="connsiteX6" fmla="*/ 250238 w 270502"/>
                  <a:gd name="connsiteY6" fmla="*/ 253359 h 721392"/>
                  <a:gd name="connsiteX7" fmla="*/ 270166 w 270502"/>
                  <a:gd name="connsiteY7" fmla="*/ 427937 h 721392"/>
                  <a:gd name="connsiteX8" fmla="*/ 257782 w 270502"/>
                  <a:gd name="connsiteY8" fmla="*/ 467703 h 721392"/>
                  <a:gd name="connsiteX9" fmla="*/ 226913 w 270502"/>
                  <a:gd name="connsiteY9" fmla="*/ 482882 h 721392"/>
                  <a:gd name="connsiteX10" fmla="*/ 210320 w 270502"/>
                  <a:gd name="connsiteY10" fmla="*/ 707475 h 721392"/>
                  <a:gd name="connsiteX11" fmla="*/ 195351 w 270502"/>
                  <a:gd name="connsiteY11" fmla="*/ 721392 h 721392"/>
                  <a:gd name="connsiteX12" fmla="*/ 75119 w 270502"/>
                  <a:gd name="connsiteY12" fmla="*/ 721392 h 721392"/>
                  <a:gd name="connsiteX13" fmla="*/ 60151 w 270502"/>
                  <a:gd name="connsiteY13" fmla="*/ 707475 h 721392"/>
                  <a:gd name="connsiteX14" fmla="*/ 43558 w 270502"/>
                  <a:gd name="connsiteY14" fmla="*/ 482882 h 721392"/>
                  <a:gd name="connsiteX15" fmla="*/ 12689 w 270502"/>
                  <a:gd name="connsiteY15" fmla="*/ 467703 h 721392"/>
                  <a:gd name="connsiteX16" fmla="*/ 335 w 270502"/>
                  <a:gd name="connsiteY16" fmla="*/ 427937 h 721392"/>
                  <a:gd name="connsiteX17" fmla="*/ 20264 w 270502"/>
                  <a:gd name="connsiteY17" fmla="*/ 253359 h 721392"/>
                  <a:gd name="connsiteX18" fmla="*/ 96852 w 270502"/>
                  <a:gd name="connsiteY18" fmla="*/ 180349 h 721392"/>
                  <a:gd name="connsiteX19" fmla="*/ 135235 w 270502"/>
                  <a:gd name="connsiteY19" fmla="*/ 120232 h 721392"/>
                  <a:gd name="connsiteX20" fmla="*/ 135234 w 270502"/>
                  <a:gd name="connsiteY20" fmla="*/ 120232 h 721392"/>
                  <a:gd name="connsiteX21" fmla="*/ 135235 w 270502"/>
                  <a:gd name="connsiteY21" fmla="*/ 120232 h 721392"/>
                  <a:gd name="connsiteX22" fmla="*/ 135234 w 270502"/>
                  <a:gd name="connsiteY22" fmla="*/ 0 h 721392"/>
                  <a:gd name="connsiteX23" fmla="*/ 210379 w 270502"/>
                  <a:gd name="connsiteY23" fmla="*/ 75145 h 721392"/>
                  <a:gd name="connsiteX24" fmla="*/ 135234 w 270502"/>
                  <a:gd name="connsiteY24" fmla="*/ 150290 h 721392"/>
                  <a:gd name="connsiteX25" fmla="*/ 60089 w 270502"/>
                  <a:gd name="connsiteY25" fmla="*/ 75145 h 721392"/>
                  <a:gd name="connsiteX26" fmla="*/ 135234 w 270502"/>
                  <a:gd name="connsiteY2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89097 w 270502"/>
                  <a:gd name="connsiteY2" fmla="*/ 691333 h 721392"/>
                  <a:gd name="connsiteX3" fmla="*/ 96852 w 270502"/>
                  <a:gd name="connsiteY3" fmla="*/ 180349 h 721392"/>
                  <a:gd name="connsiteX4" fmla="*/ 173589 w 270502"/>
                  <a:gd name="connsiteY4" fmla="*/ 180349 h 721392"/>
                  <a:gd name="connsiteX5" fmla="*/ 250238 w 270502"/>
                  <a:gd name="connsiteY5" fmla="*/ 253359 h 721392"/>
                  <a:gd name="connsiteX6" fmla="*/ 270166 w 270502"/>
                  <a:gd name="connsiteY6" fmla="*/ 427937 h 721392"/>
                  <a:gd name="connsiteX7" fmla="*/ 257782 w 270502"/>
                  <a:gd name="connsiteY7" fmla="*/ 467703 h 721392"/>
                  <a:gd name="connsiteX8" fmla="*/ 226913 w 270502"/>
                  <a:gd name="connsiteY8" fmla="*/ 482882 h 721392"/>
                  <a:gd name="connsiteX9" fmla="*/ 210320 w 270502"/>
                  <a:gd name="connsiteY9" fmla="*/ 707475 h 721392"/>
                  <a:gd name="connsiteX10" fmla="*/ 195351 w 270502"/>
                  <a:gd name="connsiteY10" fmla="*/ 721392 h 721392"/>
                  <a:gd name="connsiteX11" fmla="*/ 75119 w 270502"/>
                  <a:gd name="connsiteY11" fmla="*/ 721392 h 721392"/>
                  <a:gd name="connsiteX12" fmla="*/ 60151 w 270502"/>
                  <a:gd name="connsiteY12" fmla="*/ 707475 h 721392"/>
                  <a:gd name="connsiteX13" fmla="*/ 43558 w 270502"/>
                  <a:gd name="connsiteY13" fmla="*/ 482882 h 721392"/>
                  <a:gd name="connsiteX14" fmla="*/ 12689 w 270502"/>
                  <a:gd name="connsiteY14" fmla="*/ 467703 h 721392"/>
                  <a:gd name="connsiteX15" fmla="*/ 335 w 270502"/>
                  <a:gd name="connsiteY15" fmla="*/ 427937 h 721392"/>
                  <a:gd name="connsiteX16" fmla="*/ 20264 w 270502"/>
                  <a:gd name="connsiteY16" fmla="*/ 253359 h 721392"/>
                  <a:gd name="connsiteX17" fmla="*/ 96852 w 270502"/>
                  <a:gd name="connsiteY17" fmla="*/ 180349 h 721392"/>
                  <a:gd name="connsiteX18" fmla="*/ 135235 w 270502"/>
                  <a:gd name="connsiteY18" fmla="*/ 120232 h 721392"/>
                  <a:gd name="connsiteX19" fmla="*/ 135234 w 270502"/>
                  <a:gd name="connsiteY19" fmla="*/ 120232 h 721392"/>
                  <a:gd name="connsiteX20" fmla="*/ 135235 w 270502"/>
                  <a:gd name="connsiteY20" fmla="*/ 120232 h 721392"/>
                  <a:gd name="connsiteX21" fmla="*/ 135234 w 270502"/>
                  <a:gd name="connsiteY21" fmla="*/ 0 h 721392"/>
                  <a:gd name="connsiteX22" fmla="*/ 210379 w 270502"/>
                  <a:gd name="connsiteY22" fmla="*/ 75145 h 721392"/>
                  <a:gd name="connsiteX23" fmla="*/ 135234 w 270502"/>
                  <a:gd name="connsiteY23" fmla="*/ 150290 h 721392"/>
                  <a:gd name="connsiteX24" fmla="*/ 60089 w 270502"/>
                  <a:gd name="connsiteY24" fmla="*/ 75145 h 721392"/>
                  <a:gd name="connsiteX25" fmla="*/ 135234 w 270502"/>
                  <a:gd name="connsiteY25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5 w 270502"/>
                  <a:gd name="connsiteY15" fmla="*/ 120232 h 721392"/>
                  <a:gd name="connsiteX16" fmla="*/ 135234 w 270502"/>
                  <a:gd name="connsiteY16" fmla="*/ 120232 h 721392"/>
                  <a:gd name="connsiteX17" fmla="*/ 135235 w 270502"/>
                  <a:gd name="connsiteY17" fmla="*/ 120232 h 721392"/>
                  <a:gd name="connsiteX18" fmla="*/ 135234 w 270502"/>
                  <a:gd name="connsiteY18" fmla="*/ 0 h 721392"/>
                  <a:gd name="connsiteX19" fmla="*/ 210379 w 270502"/>
                  <a:gd name="connsiteY19" fmla="*/ 75145 h 721392"/>
                  <a:gd name="connsiteX20" fmla="*/ 135234 w 270502"/>
                  <a:gd name="connsiteY20" fmla="*/ 150290 h 721392"/>
                  <a:gd name="connsiteX21" fmla="*/ 60089 w 270502"/>
                  <a:gd name="connsiteY21" fmla="*/ 75145 h 721392"/>
                  <a:gd name="connsiteX22" fmla="*/ 135234 w 270502"/>
                  <a:gd name="connsiteY22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4 w 270502"/>
                  <a:gd name="connsiteY15" fmla="*/ 0 h 721392"/>
                  <a:gd name="connsiteX16" fmla="*/ 210379 w 270502"/>
                  <a:gd name="connsiteY16" fmla="*/ 75145 h 721392"/>
                  <a:gd name="connsiteX17" fmla="*/ 135234 w 270502"/>
                  <a:gd name="connsiteY17" fmla="*/ 150290 h 721392"/>
                  <a:gd name="connsiteX18" fmla="*/ 60089 w 270502"/>
                  <a:gd name="connsiteY18" fmla="*/ 75145 h 721392"/>
                  <a:gd name="connsiteX19" fmla="*/ 135234 w 270502"/>
                  <a:gd name="connsiteY19" fmla="*/ 0 h 721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70502" h="721392">
                    <a:moveTo>
                      <a:pt x="96852" y="180349"/>
                    </a:moveTo>
                    <a:lnTo>
                      <a:pt x="173589" y="180349"/>
                    </a:lnTo>
                    <a:cubicBezTo>
                      <a:pt x="212545" y="180349"/>
                      <a:pt x="245518" y="211730"/>
                      <a:pt x="250238" y="253359"/>
                    </a:cubicBezTo>
                    <a:lnTo>
                      <a:pt x="270166" y="427937"/>
                    </a:lnTo>
                    <a:cubicBezTo>
                      <a:pt x="271819" y="442545"/>
                      <a:pt x="267341" y="457033"/>
                      <a:pt x="257782" y="467703"/>
                    </a:cubicBezTo>
                    <a:cubicBezTo>
                      <a:pt x="249576" y="476901"/>
                      <a:pt x="238695" y="482221"/>
                      <a:pt x="226913" y="482882"/>
                    </a:cubicBezTo>
                    <a:lnTo>
                      <a:pt x="210320" y="707475"/>
                    </a:lnTo>
                    <a:cubicBezTo>
                      <a:pt x="209779" y="715320"/>
                      <a:pt x="203227" y="721392"/>
                      <a:pt x="195351" y="721392"/>
                    </a:cubicBezTo>
                    <a:lnTo>
                      <a:pt x="75119" y="721392"/>
                    </a:lnTo>
                    <a:cubicBezTo>
                      <a:pt x="67274" y="721392"/>
                      <a:pt x="60722" y="715320"/>
                      <a:pt x="60151" y="707475"/>
                    </a:cubicBezTo>
                    <a:lnTo>
                      <a:pt x="43558" y="482882"/>
                    </a:lnTo>
                    <a:cubicBezTo>
                      <a:pt x="31746" y="482221"/>
                      <a:pt x="20895" y="476870"/>
                      <a:pt x="12689" y="467703"/>
                    </a:cubicBezTo>
                    <a:cubicBezTo>
                      <a:pt x="3191" y="457062"/>
                      <a:pt x="-1318" y="442545"/>
                      <a:pt x="335" y="427937"/>
                    </a:cubicBezTo>
                    <a:lnTo>
                      <a:pt x="20264" y="253359"/>
                    </a:lnTo>
                    <a:cubicBezTo>
                      <a:pt x="25013" y="211730"/>
                      <a:pt x="57957" y="180349"/>
                      <a:pt x="96852" y="180349"/>
                    </a:cubicBezTo>
                    <a:close/>
                    <a:moveTo>
                      <a:pt x="135234" y="0"/>
                    </a:moveTo>
                    <a:cubicBezTo>
                      <a:pt x="176684" y="0"/>
                      <a:pt x="210379" y="33725"/>
                      <a:pt x="210379" y="75145"/>
                    </a:cubicBezTo>
                    <a:cubicBezTo>
                      <a:pt x="210379" y="116565"/>
                      <a:pt x="176655" y="150290"/>
                      <a:pt x="135234" y="150290"/>
                    </a:cubicBezTo>
                    <a:cubicBezTo>
                      <a:pt x="93814" y="150290"/>
                      <a:pt x="60089" y="116565"/>
                      <a:pt x="60089" y="75145"/>
                    </a:cubicBezTo>
                    <a:cubicBezTo>
                      <a:pt x="60089" y="33725"/>
                      <a:pt x="93814" y="0"/>
                      <a:pt x="135234" y="0"/>
                    </a:cubicBezTo>
                    <a:close/>
                  </a:path>
                </a:pathLst>
              </a:custGeom>
              <a:solidFill>
                <a:srgbClr val="CCDDEF">
                  <a:alpha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73" name="Freeform 472">
                <a:extLst>
                  <a:ext uri="{FF2B5EF4-FFF2-40B4-BE49-F238E27FC236}">
                    <a16:creationId xmlns:a16="http://schemas.microsoft.com/office/drawing/2014/main" id="{A1C0A289-4DE9-83F3-7CC6-C61363769EEC}"/>
                  </a:ext>
                </a:extLst>
              </p:cNvPr>
              <p:cNvSpPr/>
              <p:nvPr/>
            </p:nvSpPr>
            <p:spPr>
              <a:xfrm>
                <a:off x="8749857" y="455490"/>
                <a:ext cx="254484" cy="678673"/>
              </a:xfrm>
              <a:custGeom>
                <a:avLst/>
                <a:gdLst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4 w 270502"/>
                  <a:gd name="connsiteY39" fmla="*/ 30058 h 721392"/>
                  <a:gd name="connsiteX40" fmla="*/ 90148 w 270502"/>
                  <a:gd name="connsiteY40" fmla="*/ 75145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90149 w 270502"/>
                  <a:gd name="connsiteY44" fmla="*/ 75145 h 721392"/>
                  <a:gd name="connsiteX45" fmla="*/ 103382 w 270502"/>
                  <a:gd name="connsiteY45" fmla="*/ 43280 h 721392"/>
                  <a:gd name="connsiteX46" fmla="*/ 135235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90149 w 270502"/>
                  <a:gd name="connsiteY45" fmla="*/ 75145 h 721392"/>
                  <a:gd name="connsiteX46" fmla="*/ 135235 w 270502"/>
                  <a:gd name="connsiteY46" fmla="*/ 30058 h 721392"/>
                  <a:gd name="connsiteX47" fmla="*/ 135234 w 270502"/>
                  <a:gd name="connsiteY47" fmla="*/ 30058 h 721392"/>
                  <a:gd name="connsiteX48" fmla="*/ 135234 w 270502"/>
                  <a:gd name="connsiteY48" fmla="*/ 0 h 721392"/>
                  <a:gd name="connsiteX49" fmla="*/ 210379 w 270502"/>
                  <a:gd name="connsiteY49" fmla="*/ 75145 h 721392"/>
                  <a:gd name="connsiteX50" fmla="*/ 135234 w 270502"/>
                  <a:gd name="connsiteY50" fmla="*/ 150290 h 721392"/>
                  <a:gd name="connsiteX51" fmla="*/ 60089 w 270502"/>
                  <a:gd name="connsiteY51" fmla="*/ 75145 h 721392"/>
                  <a:gd name="connsiteX52" fmla="*/ 135234 w 270502"/>
                  <a:gd name="connsiteY52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0 h 721392"/>
                  <a:gd name="connsiteX47" fmla="*/ 210379 w 270502"/>
                  <a:gd name="connsiteY47" fmla="*/ 75145 h 721392"/>
                  <a:gd name="connsiteX48" fmla="*/ 135234 w 270502"/>
                  <a:gd name="connsiteY48" fmla="*/ 150290 h 721392"/>
                  <a:gd name="connsiteX49" fmla="*/ 60089 w 270502"/>
                  <a:gd name="connsiteY49" fmla="*/ 75145 h 721392"/>
                  <a:gd name="connsiteX50" fmla="*/ 135234 w 270502"/>
                  <a:gd name="connsiteY50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5 w 270502"/>
                  <a:gd name="connsiteY44" fmla="*/ 30058 h 721392"/>
                  <a:gd name="connsiteX45" fmla="*/ 135234 w 270502"/>
                  <a:gd name="connsiteY45" fmla="*/ 0 h 721392"/>
                  <a:gd name="connsiteX46" fmla="*/ 210379 w 270502"/>
                  <a:gd name="connsiteY46" fmla="*/ 75145 h 721392"/>
                  <a:gd name="connsiteX47" fmla="*/ 135234 w 270502"/>
                  <a:gd name="connsiteY47" fmla="*/ 150290 h 721392"/>
                  <a:gd name="connsiteX48" fmla="*/ 60089 w 270502"/>
                  <a:gd name="connsiteY48" fmla="*/ 75145 h 721392"/>
                  <a:gd name="connsiteX49" fmla="*/ 135234 w 270502"/>
                  <a:gd name="connsiteY49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03371 w 270502"/>
                  <a:gd name="connsiteY40" fmla="*/ 107010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4 w 270502"/>
                  <a:gd name="connsiteY44" fmla="*/ 0 h 721392"/>
                  <a:gd name="connsiteX45" fmla="*/ 210379 w 270502"/>
                  <a:gd name="connsiteY45" fmla="*/ 75145 h 721392"/>
                  <a:gd name="connsiteX46" fmla="*/ 135234 w 270502"/>
                  <a:gd name="connsiteY46" fmla="*/ 150290 h 721392"/>
                  <a:gd name="connsiteX47" fmla="*/ 60089 w 270502"/>
                  <a:gd name="connsiteY47" fmla="*/ 75145 h 721392"/>
                  <a:gd name="connsiteX48" fmla="*/ 135234 w 270502"/>
                  <a:gd name="connsiteY48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120232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35234 w 270502"/>
                  <a:gd name="connsiteY43" fmla="*/ 0 h 721392"/>
                  <a:gd name="connsiteX44" fmla="*/ 210379 w 270502"/>
                  <a:gd name="connsiteY44" fmla="*/ 75145 h 721392"/>
                  <a:gd name="connsiteX45" fmla="*/ 135234 w 270502"/>
                  <a:gd name="connsiteY45" fmla="*/ 150290 h 721392"/>
                  <a:gd name="connsiteX46" fmla="*/ 60089 w 270502"/>
                  <a:gd name="connsiteY46" fmla="*/ 75145 h 721392"/>
                  <a:gd name="connsiteX47" fmla="*/ 135234 w 270502"/>
                  <a:gd name="connsiteY47" fmla="*/ 0 h 721392"/>
                  <a:gd name="connsiteX0" fmla="*/ 35142 w 270502"/>
                  <a:gd name="connsiteY0" fmla="*/ 447684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5 w 270502"/>
                  <a:gd name="connsiteY39" fmla="*/ 120232 h 721392"/>
                  <a:gd name="connsiteX40" fmla="*/ 135234 w 270502"/>
                  <a:gd name="connsiteY40" fmla="*/ 120232 h 721392"/>
                  <a:gd name="connsiteX41" fmla="*/ 135235 w 270502"/>
                  <a:gd name="connsiteY41" fmla="*/ 120232 h 721392"/>
                  <a:gd name="connsiteX42" fmla="*/ 135234 w 270502"/>
                  <a:gd name="connsiteY42" fmla="*/ 0 h 721392"/>
                  <a:gd name="connsiteX43" fmla="*/ 210379 w 270502"/>
                  <a:gd name="connsiteY43" fmla="*/ 75145 h 721392"/>
                  <a:gd name="connsiteX44" fmla="*/ 135234 w 270502"/>
                  <a:gd name="connsiteY44" fmla="*/ 150290 h 721392"/>
                  <a:gd name="connsiteX45" fmla="*/ 60089 w 270502"/>
                  <a:gd name="connsiteY45" fmla="*/ 75145 h 721392"/>
                  <a:gd name="connsiteX46" fmla="*/ 135234 w 270502"/>
                  <a:gd name="connsiteY46" fmla="*/ 0 h 721392"/>
                  <a:gd name="connsiteX0" fmla="*/ 35142 w 270502"/>
                  <a:gd name="connsiteY0" fmla="*/ 447684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35142 w 270502"/>
                  <a:gd name="connsiteY22" fmla="*/ 447684 h 721392"/>
                  <a:gd name="connsiteX23" fmla="*/ 96852 w 270502"/>
                  <a:gd name="connsiteY23" fmla="*/ 180349 h 721392"/>
                  <a:gd name="connsiteX24" fmla="*/ 173589 w 270502"/>
                  <a:gd name="connsiteY24" fmla="*/ 180349 h 721392"/>
                  <a:gd name="connsiteX25" fmla="*/ 250238 w 270502"/>
                  <a:gd name="connsiteY25" fmla="*/ 253359 h 721392"/>
                  <a:gd name="connsiteX26" fmla="*/ 270166 w 270502"/>
                  <a:gd name="connsiteY26" fmla="*/ 427937 h 721392"/>
                  <a:gd name="connsiteX27" fmla="*/ 257782 w 270502"/>
                  <a:gd name="connsiteY27" fmla="*/ 467703 h 721392"/>
                  <a:gd name="connsiteX28" fmla="*/ 226913 w 270502"/>
                  <a:gd name="connsiteY28" fmla="*/ 482882 h 721392"/>
                  <a:gd name="connsiteX29" fmla="*/ 210320 w 270502"/>
                  <a:gd name="connsiteY29" fmla="*/ 707475 h 721392"/>
                  <a:gd name="connsiteX30" fmla="*/ 195351 w 270502"/>
                  <a:gd name="connsiteY30" fmla="*/ 721392 h 721392"/>
                  <a:gd name="connsiteX31" fmla="*/ 75119 w 270502"/>
                  <a:gd name="connsiteY31" fmla="*/ 721392 h 721392"/>
                  <a:gd name="connsiteX32" fmla="*/ 60151 w 270502"/>
                  <a:gd name="connsiteY32" fmla="*/ 707475 h 721392"/>
                  <a:gd name="connsiteX33" fmla="*/ 43558 w 270502"/>
                  <a:gd name="connsiteY33" fmla="*/ 482882 h 721392"/>
                  <a:gd name="connsiteX34" fmla="*/ 12689 w 270502"/>
                  <a:gd name="connsiteY34" fmla="*/ 467703 h 721392"/>
                  <a:gd name="connsiteX35" fmla="*/ 335 w 270502"/>
                  <a:gd name="connsiteY35" fmla="*/ 427937 h 721392"/>
                  <a:gd name="connsiteX36" fmla="*/ 20264 w 270502"/>
                  <a:gd name="connsiteY36" fmla="*/ 253359 h 721392"/>
                  <a:gd name="connsiteX37" fmla="*/ 96852 w 270502"/>
                  <a:gd name="connsiteY37" fmla="*/ 180349 h 721392"/>
                  <a:gd name="connsiteX38" fmla="*/ 135235 w 270502"/>
                  <a:gd name="connsiteY38" fmla="*/ 120232 h 721392"/>
                  <a:gd name="connsiteX39" fmla="*/ 135234 w 270502"/>
                  <a:gd name="connsiteY39" fmla="*/ 120232 h 721392"/>
                  <a:gd name="connsiteX40" fmla="*/ 135235 w 270502"/>
                  <a:gd name="connsiteY40" fmla="*/ 120232 h 721392"/>
                  <a:gd name="connsiteX41" fmla="*/ 135234 w 270502"/>
                  <a:gd name="connsiteY41" fmla="*/ 0 h 721392"/>
                  <a:gd name="connsiteX42" fmla="*/ 210379 w 270502"/>
                  <a:gd name="connsiteY42" fmla="*/ 75145 h 721392"/>
                  <a:gd name="connsiteX43" fmla="*/ 135234 w 270502"/>
                  <a:gd name="connsiteY43" fmla="*/ 150290 h 721392"/>
                  <a:gd name="connsiteX44" fmla="*/ 60089 w 270502"/>
                  <a:gd name="connsiteY44" fmla="*/ 75145 h 721392"/>
                  <a:gd name="connsiteX45" fmla="*/ 135234 w 270502"/>
                  <a:gd name="connsiteY45" fmla="*/ 0 h 721392"/>
                  <a:gd name="connsiteX0" fmla="*/ 46144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96852 w 270502"/>
                  <a:gd name="connsiteY22" fmla="*/ 180349 h 721392"/>
                  <a:gd name="connsiteX23" fmla="*/ 173589 w 270502"/>
                  <a:gd name="connsiteY23" fmla="*/ 180349 h 721392"/>
                  <a:gd name="connsiteX24" fmla="*/ 250238 w 270502"/>
                  <a:gd name="connsiteY24" fmla="*/ 253359 h 721392"/>
                  <a:gd name="connsiteX25" fmla="*/ 270166 w 270502"/>
                  <a:gd name="connsiteY25" fmla="*/ 427937 h 721392"/>
                  <a:gd name="connsiteX26" fmla="*/ 257782 w 270502"/>
                  <a:gd name="connsiteY26" fmla="*/ 467703 h 721392"/>
                  <a:gd name="connsiteX27" fmla="*/ 226913 w 270502"/>
                  <a:gd name="connsiteY27" fmla="*/ 482882 h 721392"/>
                  <a:gd name="connsiteX28" fmla="*/ 210320 w 270502"/>
                  <a:gd name="connsiteY28" fmla="*/ 707475 h 721392"/>
                  <a:gd name="connsiteX29" fmla="*/ 195351 w 270502"/>
                  <a:gd name="connsiteY29" fmla="*/ 721392 h 721392"/>
                  <a:gd name="connsiteX30" fmla="*/ 75119 w 270502"/>
                  <a:gd name="connsiteY30" fmla="*/ 721392 h 721392"/>
                  <a:gd name="connsiteX31" fmla="*/ 60151 w 270502"/>
                  <a:gd name="connsiteY31" fmla="*/ 707475 h 721392"/>
                  <a:gd name="connsiteX32" fmla="*/ 43558 w 270502"/>
                  <a:gd name="connsiteY32" fmla="*/ 482882 h 721392"/>
                  <a:gd name="connsiteX33" fmla="*/ 12689 w 270502"/>
                  <a:gd name="connsiteY33" fmla="*/ 467703 h 721392"/>
                  <a:gd name="connsiteX34" fmla="*/ 335 w 270502"/>
                  <a:gd name="connsiteY34" fmla="*/ 427937 h 721392"/>
                  <a:gd name="connsiteX35" fmla="*/ 20264 w 270502"/>
                  <a:gd name="connsiteY35" fmla="*/ 253359 h 721392"/>
                  <a:gd name="connsiteX36" fmla="*/ 96852 w 270502"/>
                  <a:gd name="connsiteY36" fmla="*/ 180349 h 721392"/>
                  <a:gd name="connsiteX37" fmla="*/ 135235 w 270502"/>
                  <a:gd name="connsiteY37" fmla="*/ 120232 h 721392"/>
                  <a:gd name="connsiteX38" fmla="*/ 135234 w 270502"/>
                  <a:gd name="connsiteY38" fmla="*/ 120232 h 721392"/>
                  <a:gd name="connsiteX39" fmla="*/ 135235 w 270502"/>
                  <a:gd name="connsiteY39" fmla="*/ 120232 h 721392"/>
                  <a:gd name="connsiteX40" fmla="*/ 135234 w 270502"/>
                  <a:gd name="connsiteY40" fmla="*/ 0 h 721392"/>
                  <a:gd name="connsiteX41" fmla="*/ 210379 w 270502"/>
                  <a:gd name="connsiteY41" fmla="*/ 75145 h 721392"/>
                  <a:gd name="connsiteX42" fmla="*/ 135234 w 270502"/>
                  <a:gd name="connsiteY42" fmla="*/ 150290 h 721392"/>
                  <a:gd name="connsiteX43" fmla="*/ 60089 w 270502"/>
                  <a:gd name="connsiteY43" fmla="*/ 75145 h 721392"/>
                  <a:gd name="connsiteX44" fmla="*/ 135234 w 270502"/>
                  <a:gd name="connsiteY44" fmla="*/ 0 h 721392"/>
                  <a:gd name="connsiteX0" fmla="*/ 57565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96852 w 270502"/>
                  <a:gd name="connsiteY21" fmla="*/ 180349 h 721392"/>
                  <a:gd name="connsiteX22" fmla="*/ 173589 w 270502"/>
                  <a:gd name="connsiteY22" fmla="*/ 180349 h 721392"/>
                  <a:gd name="connsiteX23" fmla="*/ 250238 w 270502"/>
                  <a:gd name="connsiteY23" fmla="*/ 253359 h 721392"/>
                  <a:gd name="connsiteX24" fmla="*/ 270166 w 270502"/>
                  <a:gd name="connsiteY24" fmla="*/ 427937 h 721392"/>
                  <a:gd name="connsiteX25" fmla="*/ 257782 w 270502"/>
                  <a:gd name="connsiteY25" fmla="*/ 467703 h 721392"/>
                  <a:gd name="connsiteX26" fmla="*/ 226913 w 270502"/>
                  <a:gd name="connsiteY26" fmla="*/ 482882 h 721392"/>
                  <a:gd name="connsiteX27" fmla="*/ 210320 w 270502"/>
                  <a:gd name="connsiteY27" fmla="*/ 707475 h 721392"/>
                  <a:gd name="connsiteX28" fmla="*/ 195351 w 270502"/>
                  <a:gd name="connsiteY28" fmla="*/ 721392 h 721392"/>
                  <a:gd name="connsiteX29" fmla="*/ 75119 w 270502"/>
                  <a:gd name="connsiteY29" fmla="*/ 721392 h 721392"/>
                  <a:gd name="connsiteX30" fmla="*/ 60151 w 270502"/>
                  <a:gd name="connsiteY30" fmla="*/ 707475 h 721392"/>
                  <a:gd name="connsiteX31" fmla="*/ 43558 w 270502"/>
                  <a:gd name="connsiteY31" fmla="*/ 482882 h 721392"/>
                  <a:gd name="connsiteX32" fmla="*/ 12689 w 270502"/>
                  <a:gd name="connsiteY32" fmla="*/ 467703 h 721392"/>
                  <a:gd name="connsiteX33" fmla="*/ 335 w 270502"/>
                  <a:gd name="connsiteY33" fmla="*/ 427937 h 721392"/>
                  <a:gd name="connsiteX34" fmla="*/ 20264 w 270502"/>
                  <a:gd name="connsiteY34" fmla="*/ 253359 h 721392"/>
                  <a:gd name="connsiteX35" fmla="*/ 96852 w 270502"/>
                  <a:gd name="connsiteY35" fmla="*/ 180349 h 721392"/>
                  <a:gd name="connsiteX36" fmla="*/ 135235 w 270502"/>
                  <a:gd name="connsiteY36" fmla="*/ 120232 h 721392"/>
                  <a:gd name="connsiteX37" fmla="*/ 135234 w 270502"/>
                  <a:gd name="connsiteY37" fmla="*/ 120232 h 721392"/>
                  <a:gd name="connsiteX38" fmla="*/ 135235 w 270502"/>
                  <a:gd name="connsiteY38" fmla="*/ 120232 h 721392"/>
                  <a:gd name="connsiteX39" fmla="*/ 135234 w 270502"/>
                  <a:gd name="connsiteY39" fmla="*/ 0 h 721392"/>
                  <a:gd name="connsiteX40" fmla="*/ 210379 w 270502"/>
                  <a:gd name="connsiteY40" fmla="*/ 75145 h 721392"/>
                  <a:gd name="connsiteX41" fmla="*/ 135234 w 270502"/>
                  <a:gd name="connsiteY41" fmla="*/ 150290 h 721392"/>
                  <a:gd name="connsiteX42" fmla="*/ 60089 w 270502"/>
                  <a:gd name="connsiteY42" fmla="*/ 75145 h 721392"/>
                  <a:gd name="connsiteX43" fmla="*/ 135234 w 270502"/>
                  <a:gd name="connsiteY43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96852 w 270502"/>
                  <a:gd name="connsiteY20" fmla="*/ 180349 h 721392"/>
                  <a:gd name="connsiteX21" fmla="*/ 173589 w 270502"/>
                  <a:gd name="connsiteY21" fmla="*/ 180349 h 721392"/>
                  <a:gd name="connsiteX22" fmla="*/ 250238 w 270502"/>
                  <a:gd name="connsiteY22" fmla="*/ 253359 h 721392"/>
                  <a:gd name="connsiteX23" fmla="*/ 270166 w 270502"/>
                  <a:gd name="connsiteY23" fmla="*/ 427937 h 721392"/>
                  <a:gd name="connsiteX24" fmla="*/ 257782 w 270502"/>
                  <a:gd name="connsiteY24" fmla="*/ 467703 h 721392"/>
                  <a:gd name="connsiteX25" fmla="*/ 226913 w 270502"/>
                  <a:gd name="connsiteY25" fmla="*/ 482882 h 721392"/>
                  <a:gd name="connsiteX26" fmla="*/ 210320 w 270502"/>
                  <a:gd name="connsiteY26" fmla="*/ 707475 h 721392"/>
                  <a:gd name="connsiteX27" fmla="*/ 195351 w 270502"/>
                  <a:gd name="connsiteY27" fmla="*/ 721392 h 721392"/>
                  <a:gd name="connsiteX28" fmla="*/ 75119 w 270502"/>
                  <a:gd name="connsiteY28" fmla="*/ 721392 h 721392"/>
                  <a:gd name="connsiteX29" fmla="*/ 60151 w 270502"/>
                  <a:gd name="connsiteY29" fmla="*/ 707475 h 721392"/>
                  <a:gd name="connsiteX30" fmla="*/ 43558 w 270502"/>
                  <a:gd name="connsiteY30" fmla="*/ 482882 h 721392"/>
                  <a:gd name="connsiteX31" fmla="*/ 12689 w 270502"/>
                  <a:gd name="connsiteY31" fmla="*/ 467703 h 721392"/>
                  <a:gd name="connsiteX32" fmla="*/ 335 w 270502"/>
                  <a:gd name="connsiteY32" fmla="*/ 427937 h 721392"/>
                  <a:gd name="connsiteX33" fmla="*/ 20264 w 270502"/>
                  <a:gd name="connsiteY33" fmla="*/ 253359 h 721392"/>
                  <a:gd name="connsiteX34" fmla="*/ 96852 w 270502"/>
                  <a:gd name="connsiteY34" fmla="*/ 180349 h 721392"/>
                  <a:gd name="connsiteX35" fmla="*/ 135235 w 270502"/>
                  <a:gd name="connsiteY35" fmla="*/ 120232 h 721392"/>
                  <a:gd name="connsiteX36" fmla="*/ 135234 w 270502"/>
                  <a:gd name="connsiteY36" fmla="*/ 120232 h 721392"/>
                  <a:gd name="connsiteX37" fmla="*/ 135235 w 270502"/>
                  <a:gd name="connsiteY37" fmla="*/ 120232 h 721392"/>
                  <a:gd name="connsiteX38" fmla="*/ 135234 w 270502"/>
                  <a:gd name="connsiteY38" fmla="*/ 0 h 721392"/>
                  <a:gd name="connsiteX39" fmla="*/ 210379 w 270502"/>
                  <a:gd name="connsiteY39" fmla="*/ 75145 h 721392"/>
                  <a:gd name="connsiteX40" fmla="*/ 135234 w 270502"/>
                  <a:gd name="connsiteY40" fmla="*/ 150290 h 721392"/>
                  <a:gd name="connsiteX41" fmla="*/ 60089 w 270502"/>
                  <a:gd name="connsiteY41" fmla="*/ 75145 h 721392"/>
                  <a:gd name="connsiteX42" fmla="*/ 135234 w 270502"/>
                  <a:gd name="connsiteY42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57565 w 270502"/>
                  <a:gd name="connsiteY2" fmla="*/ 452884 h 721392"/>
                  <a:gd name="connsiteX3" fmla="*/ 72565 w 270502"/>
                  <a:gd name="connsiteY3" fmla="*/ 466801 h 721392"/>
                  <a:gd name="connsiteX4" fmla="*/ 89097 w 270502"/>
                  <a:gd name="connsiteY4" fmla="*/ 691334 h 721392"/>
                  <a:gd name="connsiteX5" fmla="*/ 181404 w 270502"/>
                  <a:gd name="connsiteY5" fmla="*/ 691334 h 721392"/>
                  <a:gd name="connsiteX6" fmla="*/ 197967 w 270502"/>
                  <a:gd name="connsiteY6" fmla="*/ 466801 h 721392"/>
                  <a:gd name="connsiteX7" fmla="*/ 212965 w 270502"/>
                  <a:gd name="connsiteY7" fmla="*/ 452884 h 721392"/>
                  <a:gd name="connsiteX8" fmla="*/ 224418 w 270502"/>
                  <a:gd name="connsiteY8" fmla="*/ 452884 h 721392"/>
                  <a:gd name="connsiteX9" fmla="*/ 235419 w 270502"/>
                  <a:gd name="connsiteY9" fmla="*/ 447685 h 721392"/>
                  <a:gd name="connsiteX10" fmla="*/ 240348 w 270502"/>
                  <a:gd name="connsiteY10" fmla="*/ 431333 h 721392"/>
                  <a:gd name="connsiteX11" fmla="*/ 240348 w 270502"/>
                  <a:gd name="connsiteY11" fmla="*/ 431332 h 721392"/>
                  <a:gd name="connsiteX12" fmla="*/ 235419 w 270502"/>
                  <a:gd name="connsiteY12" fmla="*/ 447684 h 721392"/>
                  <a:gd name="connsiteX13" fmla="*/ 224418 w 270502"/>
                  <a:gd name="connsiteY13" fmla="*/ 452883 h 721392"/>
                  <a:gd name="connsiteX14" fmla="*/ 212965 w 270502"/>
                  <a:gd name="connsiteY14" fmla="*/ 452883 h 721392"/>
                  <a:gd name="connsiteX15" fmla="*/ 197967 w 270502"/>
                  <a:gd name="connsiteY15" fmla="*/ 466800 h 721392"/>
                  <a:gd name="connsiteX16" fmla="*/ 181404 w 270502"/>
                  <a:gd name="connsiteY16" fmla="*/ 691333 h 721392"/>
                  <a:gd name="connsiteX17" fmla="*/ 89097 w 270502"/>
                  <a:gd name="connsiteY17" fmla="*/ 691333 h 721392"/>
                  <a:gd name="connsiteX18" fmla="*/ 72565 w 270502"/>
                  <a:gd name="connsiteY18" fmla="*/ 466800 h 721392"/>
                  <a:gd name="connsiteX19" fmla="*/ 96852 w 270502"/>
                  <a:gd name="connsiteY19" fmla="*/ 180349 h 721392"/>
                  <a:gd name="connsiteX20" fmla="*/ 173589 w 270502"/>
                  <a:gd name="connsiteY20" fmla="*/ 180349 h 721392"/>
                  <a:gd name="connsiteX21" fmla="*/ 250238 w 270502"/>
                  <a:gd name="connsiteY21" fmla="*/ 253359 h 721392"/>
                  <a:gd name="connsiteX22" fmla="*/ 270166 w 270502"/>
                  <a:gd name="connsiteY22" fmla="*/ 427937 h 721392"/>
                  <a:gd name="connsiteX23" fmla="*/ 257782 w 270502"/>
                  <a:gd name="connsiteY23" fmla="*/ 467703 h 721392"/>
                  <a:gd name="connsiteX24" fmla="*/ 226913 w 270502"/>
                  <a:gd name="connsiteY24" fmla="*/ 482882 h 721392"/>
                  <a:gd name="connsiteX25" fmla="*/ 210320 w 270502"/>
                  <a:gd name="connsiteY25" fmla="*/ 707475 h 721392"/>
                  <a:gd name="connsiteX26" fmla="*/ 195351 w 270502"/>
                  <a:gd name="connsiteY26" fmla="*/ 721392 h 721392"/>
                  <a:gd name="connsiteX27" fmla="*/ 75119 w 270502"/>
                  <a:gd name="connsiteY27" fmla="*/ 721392 h 721392"/>
                  <a:gd name="connsiteX28" fmla="*/ 60151 w 270502"/>
                  <a:gd name="connsiteY28" fmla="*/ 707475 h 721392"/>
                  <a:gd name="connsiteX29" fmla="*/ 43558 w 270502"/>
                  <a:gd name="connsiteY29" fmla="*/ 482882 h 721392"/>
                  <a:gd name="connsiteX30" fmla="*/ 12689 w 270502"/>
                  <a:gd name="connsiteY30" fmla="*/ 467703 h 721392"/>
                  <a:gd name="connsiteX31" fmla="*/ 335 w 270502"/>
                  <a:gd name="connsiteY31" fmla="*/ 427937 h 721392"/>
                  <a:gd name="connsiteX32" fmla="*/ 20264 w 270502"/>
                  <a:gd name="connsiteY32" fmla="*/ 253359 h 721392"/>
                  <a:gd name="connsiteX33" fmla="*/ 96852 w 270502"/>
                  <a:gd name="connsiteY33" fmla="*/ 180349 h 721392"/>
                  <a:gd name="connsiteX34" fmla="*/ 135235 w 270502"/>
                  <a:gd name="connsiteY34" fmla="*/ 120232 h 721392"/>
                  <a:gd name="connsiteX35" fmla="*/ 135234 w 270502"/>
                  <a:gd name="connsiteY35" fmla="*/ 120232 h 721392"/>
                  <a:gd name="connsiteX36" fmla="*/ 135235 w 270502"/>
                  <a:gd name="connsiteY36" fmla="*/ 120232 h 721392"/>
                  <a:gd name="connsiteX37" fmla="*/ 135234 w 270502"/>
                  <a:gd name="connsiteY37" fmla="*/ 0 h 721392"/>
                  <a:gd name="connsiteX38" fmla="*/ 210379 w 270502"/>
                  <a:gd name="connsiteY38" fmla="*/ 75145 h 721392"/>
                  <a:gd name="connsiteX39" fmla="*/ 135234 w 270502"/>
                  <a:gd name="connsiteY39" fmla="*/ 150290 h 721392"/>
                  <a:gd name="connsiteX40" fmla="*/ 60089 w 270502"/>
                  <a:gd name="connsiteY40" fmla="*/ 75145 h 721392"/>
                  <a:gd name="connsiteX41" fmla="*/ 135234 w 270502"/>
                  <a:gd name="connsiteY41" fmla="*/ 0 h 721392"/>
                  <a:gd name="connsiteX0" fmla="*/ 72565 w 270502"/>
                  <a:gd name="connsiteY0" fmla="*/ 466800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72565 w 270502"/>
                  <a:gd name="connsiteY17" fmla="*/ 466800 h 721392"/>
                  <a:gd name="connsiteX18" fmla="*/ 96852 w 270502"/>
                  <a:gd name="connsiteY18" fmla="*/ 180349 h 721392"/>
                  <a:gd name="connsiteX19" fmla="*/ 173589 w 270502"/>
                  <a:gd name="connsiteY19" fmla="*/ 180349 h 721392"/>
                  <a:gd name="connsiteX20" fmla="*/ 250238 w 270502"/>
                  <a:gd name="connsiteY20" fmla="*/ 253359 h 721392"/>
                  <a:gd name="connsiteX21" fmla="*/ 270166 w 270502"/>
                  <a:gd name="connsiteY21" fmla="*/ 427937 h 721392"/>
                  <a:gd name="connsiteX22" fmla="*/ 257782 w 270502"/>
                  <a:gd name="connsiteY22" fmla="*/ 467703 h 721392"/>
                  <a:gd name="connsiteX23" fmla="*/ 226913 w 270502"/>
                  <a:gd name="connsiteY23" fmla="*/ 482882 h 721392"/>
                  <a:gd name="connsiteX24" fmla="*/ 210320 w 270502"/>
                  <a:gd name="connsiteY24" fmla="*/ 707475 h 721392"/>
                  <a:gd name="connsiteX25" fmla="*/ 195351 w 270502"/>
                  <a:gd name="connsiteY25" fmla="*/ 721392 h 721392"/>
                  <a:gd name="connsiteX26" fmla="*/ 75119 w 270502"/>
                  <a:gd name="connsiteY26" fmla="*/ 721392 h 721392"/>
                  <a:gd name="connsiteX27" fmla="*/ 60151 w 270502"/>
                  <a:gd name="connsiteY27" fmla="*/ 707475 h 721392"/>
                  <a:gd name="connsiteX28" fmla="*/ 43558 w 270502"/>
                  <a:gd name="connsiteY28" fmla="*/ 482882 h 721392"/>
                  <a:gd name="connsiteX29" fmla="*/ 12689 w 270502"/>
                  <a:gd name="connsiteY29" fmla="*/ 467703 h 721392"/>
                  <a:gd name="connsiteX30" fmla="*/ 335 w 270502"/>
                  <a:gd name="connsiteY30" fmla="*/ 427937 h 721392"/>
                  <a:gd name="connsiteX31" fmla="*/ 20264 w 270502"/>
                  <a:gd name="connsiteY31" fmla="*/ 253359 h 721392"/>
                  <a:gd name="connsiteX32" fmla="*/ 96852 w 270502"/>
                  <a:gd name="connsiteY32" fmla="*/ 180349 h 721392"/>
                  <a:gd name="connsiteX33" fmla="*/ 135235 w 270502"/>
                  <a:gd name="connsiteY33" fmla="*/ 120232 h 721392"/>
                  <a:gd name="connsiteX34" fmla="*/ 135234 w 270502"/>
                  <a:gd name="connsiteY34" fmla="*/ 120232 h 721392"/>
                  <a:gd name="connsiteX35" fmla="*/ 135235 w 270502"/>
                  <a:gd name="connsiteY35" fmla="*/ 120232 h 721392"/>
                  <a:gd name="connsiteX36" fmla="*/ 135234 w 270502"/>
                  <a:gd name="connsiteY36" fmla="*/ 0 h 721392"/>
                  <a:gd name="connsiteX37" fmla="*/ 210379 w 270502"/>
                  <a:gd name="connsiteY37" fmla="*/ 75145 h 721392"/>
                  <a:gd name="connsiteX38" fmla="*/ 135234 w 270502"/>
                  <a:gd name="connsiteY38" fmla="*/ 150290 h 721392"/>
                  <a:gd name="connsiteX39" fmla="*/ 60089 w 270502"/>
                  <a:gd name="connsiteY39" fmla="*/ 75145 h 721392"/>
                  <a:gd name="connsiteX40" fmla="*/ 135234 w 270502"/>
                  <a:gd name="connsiteY40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96852 w 270502"/>
                  <a:gd name="connsiteY17" fmla="*/ 180349 h 721392"/>
                  <a:gd name="connsiteX18" fmla="*/ 173589 w 270502"/>
                  <a:gd name="connsiteY18" fmla="*/ 180349 h 721392"/>
                  <a:gd name="connsiteX19" fmla="*/ 250238 w 270502"/>
                  <a:gd name="connsiteY19" fmla="*/ 253359 h 721392"/>
                  <a:gd name="connsiteX20" fmla="*/ 270166 w 270502"/>
                  <a:gd name="connsiteY20" fmla="*/ 427937 h 721392"/>
                  <a:gd name="connsiteX21" fmla="*/ 257782 w 270502"/>
                  <a:gd name="connsiteY21" fmla="*/ 467703 h 721392"/>
                  <a:gd name="connsiteX22" fmla="*/ 226913 w 270502"/>
                  <a:gd name="connsiteY22" fmla="*/ 482882 h 721392"/>
                  <a:gd name="connsiteX23" fmla="*/ 210320 w 270502"/>
                  <a:gd name="connsiteY23" fmla="*/ 707475 h 721392"/>
                  <a:gd name="connsiteX24" fmla="*/ 195351 w 270502"/>
                  <a:gd name="connsiteY24" fmla="*/ 721392 h 721392"/>
                  <a:gd name="connsiteX25" fmla="*/ 75119 w 270502"/>
                  <a:gd name="connsiteY25" fmla="*/ 721392 h 721392"/>
                  <a:gd name="connsiteX26" fmla="*/ 60151 w 270502"/>
                  <a:gd name="connsiteY26" fmla="*/ 707475 h 721392"/>
                  <a:gd name="connsiteX27" fmla="*/ 43558 w 270502"/>
                  <a:gd name="connsiteY27" fmla="*/ 482882 h 721392"/>
                  <a:gd name="connsiteX28" fmla="*/ 12689 w 270502"/>
                  <a:gd name="connsiteY28" fmla="*/ 467703 h 721392"/>
                  <a:gd name="connsiteX29" fmla="*/ 335 w 270502"/>
                  <a:gd name="connsiteY29" fmla="*/ 427937 h 721392"/>
                  <a:gd name="connsiteX30" fmla="*/ 20264 w 270502"/>
                  <a:gd name="connsiteY30" fmla="*/ 253359 h 721392"/>
                  <a:gd name="connsiteX31" fmla="*/ 96852 w 270502"/>
                  <a:gd name="connsiteY31" fmla="*/ 180349 h 721392"/>
                  <a:gd name="connsiteX32" fmla="*/ 135235 w 270502"/>
                  <a:gd name="connsiteY32" fmla="*/ 120232 h 721392"/>
                  <a:gd name="connsiteX33" fmla="*/ 135234 w 270502"/>
                  <a:gd name="connsiteY33" fmla="*/ 120232 h 721392"/>
                  <a:gd name="connsiteX34" fmla="*/ 135235 w 270502"/>
                  <a:gd name="connsiteY34" fmla="*/ 120232 h 721392"/>
                  <a:gd name="connsiteX35" fmla="*/ 135234 w 270502"/>
                  <a:gd name="connsiteY35" fmla="*/ 0 h 721392"/>
                  <a:gd name="connsiteX36" fmla="*/ 210379 w 270502"/>
                  <a:gd name="connsiteY36" fmla="*/ 75145 h 721392"/>
                  <a:gd name="connsiteX37" fmla="*/ 135234 w 270502"/>
                  <a:gd name="connsiteY37" fmla="*/ 150290 h 721392"/>
                  <a:gd name="connsiteX38" fmla="*/ 60089 w 270502"/>
                  <a:gd name="connsiteY38" fmla="*/ 75145 h 721392"/>
                  <a:gd name="connsiteX39" fmla="*/ 135234 w 270502"/>
                  <a:gd name="connsiteY39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89097 w 270502"/>
                  <a:gd name="connsiteY2" fmla="*/ 691334 h 721392"/>
                  <a:gd name="connsiteX3" fmla="*/ 181404 w 270502"/>
                  <a:gd name="connsiteY3" fmla="*/ 691334 h 721392"/>
                  <a:gd name="connsiteX4" fmla="*/ 197967 w 270502"/>
                  <a:gd name="connsiteY4" fmla="*/ 466801 h 721392"/>
                  <a:gd name="connsiteX5" fmla="*/ 212965 w 270502"/>
                  <a:gd name="connsiteY5" fmla="*/ 452884 h 721392"/>
                  <a:gd name="connsiteX6" fmla="*/ 224418 w 270502"/>
                  <a:gd name="connsiteY6" fmla="*/ 452884 h 721392"/>
                  <a:gd name="connsiteX7" fmla="*/ 235419 w 270502"/>
                  <a:gd name="connsiteY7" fmla="*/ 447685 h 721392"/>
                  <a:gd name="connsiteX8" fmla="*/ 240348 w 270502"/>
                  <a:gd name="connsiteY8" fmla="*/ 431333 h 721392"/>
                  <a:gd name="connsiteX9" fmla="*/ 240348 w 270502"/>
                  <a:gd name="connsiteY9" fmla="*/ 431332 h 721392"/>
                  <a:gd name="connsiteX10" fmla="*/ 235419 w 270502"/>
                  <a:gd name="connsiteY10" fmla="*/ 447684 h 721392"/>
                  <a:gd name="connsiteX11" fmla="*/ 224418 w 270502"/>
                  <a:gd name="connsiteY11" fmla="*/ 452883 h 721392"/>
                  <a:gd name="connsiteX12" fmla="*/ 212965 w 270502"/>
                  <a:gd name="connsiteY12" fmla="*/ 452883 h 721392"/>
                  <a:gd name="connsiteX13" fmla="*/ 197967 w 270502"/>
                  <a:gd name="connsiteY13" fmla="*/ 466800 h 721392"/>
                  <a:gd name="connsiteX14" fmla="*/ 181404 w 270502"/>
                  <a:gd name="connsiteY14" fmla="*/ 691333 h 721392"/>
                  <a:gd name="connsiteX15" fmla="*/ 89097 w 270502"/>
                  <a:gd name="connsiteY15" fmla="*/ 691333 h 721392"/>
                  <a:gd name="connsiteX16" fmla="*/ 96852 w 270502"/>
                  <a:gd name="connsiteY16" fmla="*/ 180349 h 721392"/>
                  <a:gd name="connsiteX17" fmla="*/ 173589 w 270502"/>
                  <a:gd name="connsiteY17" fmla="*/ 180349 h 721392"/>
                  <a:gd name="connsiteX18" fmla="*/ 250238 w 270502"/>
                  <a:gd name="connsiteY18" fmla="*/ 253359 h 721392"/>
                  <a:gd name="connsiteX19" fmla="*/ 270166 w 270502"/>
                  <a:gd name="connsiteY19" fmla="*/ 427937 h 721392"/>
                  <a:gd name="connsiteX20" fmla="*/ 257782 w 270502"/>
                  <a:gd name="connsiteY20" fmla="*/ 467703 h 721392"/>
                  <a:gd name="connsiteX21" fmla="*/ 226913 w 270502"/>
                  <a:gd name="connsiteY21" fmla="*/ 482882 h 721392"/>
                  <a:gd name="connsiteX22" fmla="*/ 210320 w 270502"/>
                  <a:gd name="connsiteY22" fmla="*/ 707475 h 721392"/>
                  <a:gd name="connsiteX23" fmla="*/ 195351 w 270502"/>
                  <a:gd name="connsiteY23" fmla="*/ 721392 h 721392"/>
                  <a:gd name="connsiteX24" fmla="*/ 75119 w 270502"/>
                  <a:gd name="connsiteY24" fmla="*/ 721392 h 721392"/>
                  <a:gd name="connsiteX25" fmla="*/ 60151 w 270502"/>
                  <a:gd name="connsiteY25" fmla="*/ 707475 h 721392"/>
                  <a:gd name="connsiteX26" fmla="*/ 43558 w 270502"/>
                  <a:gd name="connsiteY26" fmla="*/ 482882 h 721392"/>
                  <a:gd name="connsiteX27" fmla="*/ 12689 w 270502"/>
                  <a:gd name="connsiteY27" fmla="*/ 467703 h 721392"/>
                  <a:gd name="connsiteX28" fmla="*/ 335 w 270502"/>
                  <a:gd name="connsiteY28" fmla="*/ 427937 h 721392"/>
                  <a:gd name="connsiteX29" fmla="*/ 20264 w 270502"/>
                  <a:gd name="connsiteY29" fmla="*/ 253359 h 721392"/>
                  <a:gd name="connsiteX30" fmla="*/ 96852 w 270502"/>
                  <a:gd name="connsiteY30" fmla="*/ 180349 h 721392"/>
                  <a:gd name="connsiteX31" fmla="*/ 135235 w 270502"/>
                  <a:gd name="connsiteY31" fmla="*/ 120232 h 721392"/>
                  <a:gd name="connsiteX32" fmla="*/ 135234 w 270502"/>
                  <a:gd name="connsiteY32" fmla="*/ 120232 h 721392"/>
                  <a:gd name="connsiteX33" fmla="*/ 135235 w 270502"/>
                  <a:gd name="connsiteY33" fmla="*/ 120232 h 721392"/>
                  <a:gd name="connsiteX34" fmla="*/ 135234 w 270502"/>
                  <a:gd name="connsiteY34" fmla="*/ 0 h 721392"/>
                  <a:gd name="connsiteX35" fmla="*/ 210379 w 270502"/>
                  <a:gd name="connsiteY35" fmla="*/ 75145 h 721392"/>
                  <a:gd name="connsiteX36" fmla="*/ 135234 w 270502"/>
                  <a:gd name="connsiteY36" fmla="*/ 150290 h 721392"/>
                  <a:gd name="connsiteX37" fmla="*/ 60089 w 270502"/>
                  <a:gd name="connsiteY37" fmla="*/ 75145 h 721392"/>
                  <a:gd name="connsiteX38" fmla="*/ 135234 w 270502"/>
                  <a:gd name="connsiteY3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97967 w 270502"/>
                  <a:gd name="connsiteY12" fmla="*/ 466800 h 721392"/>
                  <a:gd name="connsiteX13" fmla="*/ 181404 w 270502"/>
                  <a:gd name="connsiteY13" fmla="*/ 691333 h 721392"/>
                  <a:gd name="connsiteX14" fmla="*/ 89097 w 270502"/>
                  <a:gd name="connsiteY14" fmla="*/ 691333 h 721392"/>
                  <a:gd name="connsiteX15" fmla="*/ 96852 w 270502"/>
                  <a:gd name="connsiteY15" fmla="*/ 180349 h 721392"/>
                  <a:gd name="connsiteX16" fmla="*/ 173589 w 270502"/>
                  <a:gd name="connsiteY16" fmla="*/ 180349 h 721392"/>
                  <a:gd name="connsiteX17" fmla="*/ 250238 w 270502"/>
                  <a:gd name="connsiteY17" fmla="*/ 253359 h 721392"/>
                  <a:gd name="connsiteX18" fmla="*/ 270166 w 270502"/>
                  <a:gd name="connsiteY18" fmla="*/ 427937 h 721392"/>
                  <a:gd name="connsiteX19" fmla="*/ 257782 w 270502"/>
                  <a:gd name="connsiteY19" fmla="*/ 467703 h 721392"/>
                  <a:gd name="connsiteX20" fmla="*/ 226913 w 270502"/>
                  <a:gd name="connsiteY20" fmla="*/ 482882 h 721392"/>
                  <a:gd name="connsiteX21" fmla="*/ 210320 w 270502"/>
                  <a:gd name="connsiteY21" fmla="*/ 707475 h 721392"/>
                  <a:gd name="connsiteX22" fmla="*/ 195351 w 270502"/>
                  <a:gd name="connsiteY22" fmla="*/ 721392 h 721392"/>
                  <a:gd name="connsiteX23" fmla="*/ 75119 w 270502"/>
                  <a:gd name="connsiteY23" fmla="*/ 721392 h 721392"/>
                  <a:gd name="connsiteX24" fmla="*/ 60151 w 270502"/>
                  <a:gd name="connsiteY24" fmla="*/ 707475 h 721392"/>
                  <a:gd name="connsiteX25" fmla="*/ 43558 w 270502"/>
                  <a:gd name="connsiteY25" fmla="*/ 482882 h 721392"/>
                  <a:gd name="connsiteX26" fmla="*/ 12689 w 270502"/>
                  <a:gd name="connsiteY26" fmla="*/ 467703 h 721392"/>
                  <a:gd name="connsiteX27" fmla="*/ 335 w 270502"/>
                  <a:gd name="connsiteY27" fmla="*/ 427937 h 721392"/>
                  <a:gd name="connsiteX28" fmla="*/ 20264 w 270502"/>
                  <a:gd name="connsiteY28" fmla="*/ 253359 h 721392"/>
                  <a:gd name="connsiteX29" fmla="*/ 96852 w 270502"/>
                  <a:gd name="connsiteY29" fmla="*/ 180349 h 721392"/>
                  <a:gd name="connsiteX30" fmla="*/ 135235 w 270502"/>
                  <a:gd name="connsiteY30" fmla="*/ 120232 h 721392"/>
                  <a:gd name="connsiteX31" fmla="*/ 135234 w 270502"/>
                  <a:gd name="connsiteY31" fmla="*/ 120232 h 721392"/>
                  <a:gd name="connsiteX32" fmla="*/ 135235 w 270502"/>
                  <a:gd name="connsiteY32" fmla="*/ 120232 h 721392"/>
                  <a:gd name="connsiteX33" fmla="*/ 135234 w 270502"/>
                  <a:gd name="connsiteY33" fmla="*/ 0 h 721392"/>
                  <a:gd name="connsiteX34" fmla="*/ 210379 w 270502"/>
                  <a:gd name="connsiteY34" fmla="*/ 75145 h 721392"/>
                  <a:gd name="connsiteX35" fmla="*/ 135234 w 270502"/>
                  <a:gd name="connsiteY35" fmla="*/ 150290 h 721392"/>
                  <a:gd name="connsiteX36" fmla="*/ 60089 w 270502"/>
                  <a:gd name="connsiteY36" fmla="*/ 75145 h 721392"/>
                  <a:gd name="connsiteX37" fmla="*/ 135234 w 270502"/>
                  <a:gd name="connsiteY3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81404 w 270502"/>
                  <a:gd name="connsiteY12" fmla="*/ 691333 h 721392"/>
                  <a:gd name="connsiteX13" fmla="*/ 89097 w 270502"/>
                  <a:gd name="connsiteY13" fmla="*/ 691333 h 721392"/>
                  <a:gd name="connsiteX14" fmla="*/ 96852 w 270502"/>
                  <a:gd name="connsiteY14" fmla="*/ 180349 h 721392"/>
                  <a:gd name="connsiteX15" fmla="*/ 173589 w 270502"/>
                  <a:gd name="connsiteY15" fmla="*/ 180349 h 721392"/>
                  <a:gd name="connsiteX16" fmla="*/ 250238 w 270502"/>
                  <a:gd name="connsiteY16" fmla="*/ 253359 h 721392"/>
                  <a:gd name="connsiteX17" fmla="*/ 270166 w 270502"/>
                  <a:gd name="connsiteY17" fmla="*/ 427937 h 721392"/>
                  <a:gd name="connsiteX18" fmla="*/ 257782 w 270502"/>
                  <a:gd name="connsiteY18" fmla="*/ 467703 h 721392"/>
                  <a:gd name="connsiteX19" fmla="*/ 226913 w 270502"/>
                  <a:gd name="connsiteY19" fmla="*/ 482882 h 721392"/>
                  <a:gd name="connsiteX20" fmla="*/ 210320 w 270502"/>
                  <a:gd name="connsiteY20" fmla="*/ 707475 h 721392"/>
                  <a:gd name="connsiteX21" fmla="*/ 195351 w 270502"/>
                  <a:gd name="connsiteY21" fmla="*/ 721392 h 721392"/>
                  <a:gd name="connsiteX22" fmla="*/ 75119 w 270502"/>
                  <a:gd name="connsiteY22" fmla="*/ 721392 h 721392"/>
                  <a:gd name="connsiteX23" fmla="*/ 60151 w 270502"/>
                  <a:gd name="connsiteY23" fmla="*/ 707475 h 721392"/>
                  <a:gd name="connsiteX24" fmla="*/ 43558 w 270502"/>
                  <a:gd name="connsiteY24" fmla="*/ 482882 h 721392"/>
                  <a:gd name="connsiteX25" fmla="*/ 12689 w 270502"/>
                  <a:gd name="connsiteY25" fmla="*/ 467703 h 721392"/>
                  <a:gd name="connsiteX26" fmla="*/ 335 w 270502"/>
                  <a:gd name="connsiteY26" fmla="*/ 427937 h 721392"/>
                  <a:gd name="connsiteX27" fmla="*/ 20264 w 270502"/>
                  <a:gd name="connsiteY27" fmla="*/ 253359 h 721392"/>
                  <a:gd name="connsiteX28" fmla="*/ 96852 w 270502"/>
                  <a:gd name="connsiteY28" fmla="*/ 180349 h 721392"/>
                  <a:gd name="connsiteX29" fmla="*/ 135235 w 270502"/>
                  <a:gd name="connsiteY29" fmla="*/ 120232 h 721392"/>
                  <a:gd name="connsiteX30" fmla="*/ 135234 w 270502"/>
                  <a:gd name="connsiteY30" fmla="*/ 120232 h 721392"/>
                  <a:gd name="connsiteX31" fmla="*/ 135235 w 270502"/>
                  <a:gd name="connsiteY31" fmla="*/ 120232 h 721392"/>
                  <a:gd name="connsiteX32" fmla="*/ 135234 w 270502"/>
                  <a:gd name="connsiteY32" fmla="*/ 0 h 721392"/>
                  <a:gd name="connsiteX33" fmla="*/ 210379 w 270502"/>
                  <a:gd name="connsiteY33" fmla="*/ 75145 h 721392"/>
                  <a:gd name="connsiteX34" fmla="*/ 135234 w 270502"/>
                  <a:gd name="connsiteY34" fmla="*/ 150290 h 721392"/>
                  <a:gd name="connsiteX35" fmla="*/ 60089 w 270502"/>
                  <a:gd name="connsiteY35" fmla="*/ 75145 h 721392"/>
                  <a:gd name="connsiteX36" fmla="*/ 135234 w 270502"/>
                  <a:gd name="connsiteY3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181404 w 270502"/>
                  <a:gd name="connsiteY11" fmla="*/ 691333 h 721392"/>
                  <a:gd name="connsiteX12" fmla="*/ 89097 w 270502"/>
                  <a:gd name="connsiteY12" fmla="*/ 691333 h 721392"/>
                  <a:gd name="connsiteX13" fmla="*/ 96852 w 270502"/>
                  <a:gd name="connsiteY13" fmla="*/ 180349 h 721392"/>
                  <a:gd name="connsiteX14" fmla="*/ 173589 w 270502"/>
                  <a:gd name="connsiteY14" fmla="*/ 180349 h 721392"/>
                  <a:gd name="connsiteX15" fmla="*/ 250238 w 270502"/>
                  <a:gd name="connsiteY15" fmla="*/ 253359 h 721392"/>
                  <a:gd name="connsiteX16" fmla="*/ 270166 w 270502"/>
                  <a:gd name="connsiteY16" fmla="*/ 427937 h 721392"/>
                  <a:gd name="connsiteX17" fmla="*/ 257782 w 270502"/>
                  <a:gd name="connsiteY17" fmla="*/ 467703 h 721392"/>
                  <a:gd name="connsiteX18" fmla="*/ 226913 w 270502"/>
                  <a:gd name="connsiteY18" fmla="*/ 482882 h 721392"/>
                  <a:gd name="connsiteX19" fmla="*/ 210320 w 270502"/>
                  <a:gd name="connsiteY19" fmla="*/ 707475 h 721392"/>
                  <a:gd name="connsiteX20" fmla="*/ 195351 w 270502"/>
                  <a:gd name="connsiteY20" fmla="*/ 721392 h 721392"/>
                  <a:gd name="connsiteX21" fmla="*/ 75119 w 270502"/>
                  <a:gd name="connsiteY21" fmla="*/ 721392 h 721392"/>
                  <a:gd name="connsiteX22" fmla="*/ 60151 w 270502"/>
                  <a:gd name="connsiteY22" fmla="*/ 707475 h 721392"/>
                  <a:gd name="connsiteX23" fmla="*/ 43558 w 270502"/>
                  <a:gd name="connsiteY23" fmla="*/ 482882 h 721392"/>
                  <a:gd name="connsiteX24" fmla="*/ 12689 w 270502"/>
                  <a:gd name="connsiteY24" fmla="*/ 467703 h 721392"/>
                  <a:gd name="connsiteX25" fmla="*/ 335 w 270502"/>
                  <a:gd name="connsiteY25" fmla="*/ 427937 h 721392"/>
                  <a:gd name="connsiteX26" fmla="*/ 20264 w 270502"/>
                  <a:gd name="connsiteY26" fmla="*/ 253359 h 721392"/>
                  <a:gd name="connsiteX27" fmla="*/ 96852 w 270502"/>
                  <a:gd name="connsiteY27" fmla="*/ 180349 h 721392"/>
                  <a:gd name="connsiteX28" fmla="*/ 135235 w 270502"/>
                  <a:gd name="connsiteY28" fmla="*/ 120232 h 721392"/>
                  <a:gd name="connsiteX29" fmla="*/ 135234 w 270502"/>
                  <a:gd name="connsiteY29" fmla="*/ 120232 h 721392"/>
                  <a:gd name="connsiteX30" fmla="*/ 135235 w 270502"/>
                  <a:gd name="connsiteY30" fmla="*/ 120232 h 721392"/>
                  <a:gd name="connsiteX31" fmla="*/ 135234 w 270502"/>
                  <a:gd name="connsiteY31" fmla="*/ 0 h 721392"/>
                  <a:gd name="connsiteX32" fmla="*/ 210379 w 270502"/>
                  <a:gd name="connsiteY32" fmla="*/ 75145 h 721392"/>
                  <a:gd name="connsiteX33" fmla="*/ 135234 w 270502"/>
                  <a:gd name="connsiteY33" fmla="*/ 150290 h 721392"/>
                  <a:gd name="connsiteX34" fmla="*/ 60089 w 270502"/>
                  <a:gd name="connsiteY34" fmla="*/ 75145 h 721392"/>
                  <a:gd name="connsiteX35" fmla="*/ 135234 w 270502"/>
                  <a:gd name="connsiteY35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181404 w 270502"/>
                  <a:gd name="connsiteY10" fmla="*/ 691333 h 721392"/>
                  <a:gd name="connsiteX11" fmla="*/ 89097 w 270502"/>
                  <a:gd name="connsiteY11" fmla="*/ 691333 h 721392"/>
                  <a:gd name="connsiteX12" fmla="*/ 96852 w 270502"/>
                  <a:gd name="connsiteY12" fmla="*/ 180349 h 721392"/>
                  <a:gd name="connsiteX13" fmla="*/ 173589 w 270502"/>
                  <a:gd name="connsiteY13" fmla="*/ 180349 h 721392"/>
                  <a:gd name="connsiteX14" fmla="*/ 250238 w 270502"/>
                  <a:gd name="connsiteY14" fmla="*/ 253359 h 721392"/>
                  <a:gd name="connsiteX15" fmla="*/ 270166 w 270502"/>
                  <a:gd name="connsiteY15" fmla="*/ 427937 h 721392"/>
                  <a:gd name="connsiteX16" fmla="*/ 257782 w 270502"/>
                  <a:gd name="connsiteY16" fmla="*/ 467703 h 721392"/>
                  <a:gd name="connsiteX17" fmla="*/ 226913 w 270502"/>
                  <a:gd name="connsiteY17" fmla="*/ 482882 h 721392"/>
                  <a:gd name="connsiteX18" fmla="*/ 210320 w 270502"/>
                  <a:gd name="connsiteY18" fmla="*/ 707475 h 721392"/>
                  <a:gd name="connsiteX19" fmla="*/ 195351 w 270502"/>
                  <a:gd name="connsiteY19" fmla="*/ 721392 h 721392"/>
                  <a:gd name="connsiteX20" fmla="*/ 75119 w 270502"/>
                  <a:gd name="connsiteY20" fmla="*/ 721392 h 721392"/>
                  <a:gd name="connsiteX21" fmla="*/ 60151 w 270502"/>
                  <a:gd name="connsiteY21" fmla="*/ 707475 h 721392"/>
                  <a:gd name="connsiteX22" fmla="*/ 43558 w 270502"/>
                  <a:gd name="connsiteY22" fmla="*/ 482882 h 721392"/>
                  <a:gd name="connsiteX23" fmla="*/ 12689 w 270502"/>
                  <a:gd name="connsiteY23" fmla="*/ 467703 h 721392"/>
                  <a:gd name="connsiteX24" fmla="*/ 335 w 270502"/>
                  <a:gd name="connsiteY24" fmla="*/ 427937 h 721392"/>
                  <a:gd name="connsiteX25" fmla="*/ 20264 w 270502"/>
                  <a:gd name="connsiteY25" fmla="*/ 253359 h 721392"/>
                  <a:gd name="connsiteX26" fmla="*/ 96852 w 270502"/>
                  <a:gd name="connsiteY26" fmla="*/ 180349 h 721392"/>
                  <a:gd name="connsiteX27" fmla="*/ 135235 w 270502"/>
                  <a:gd name="connsiteY27" fmla="*/ 120232 h 721392"/>
                  <a:gd name="connsiteX28" fmla="*/ 135234 w 270502"/>
                  <a:gd name="connsiteY28" fmla="*/ 120232 h 721392"/>
                  <a:gd name="connsiteX29" fmla="*/ 135235 w 270502"/>
                  <a:gd name="connsiteY29" fmla="*/ 120232 h 721392"/>
                  <a:gd name="connsiteX30" fmla="*/ 135234 w 270502"/>
                  <a:gd name="connsiteY30" fmla="*/ 0 h 721392"/>
                  <a:gd name="connsiteX31" fmla="*/ 210379 w 270502"/>
                  <a:gd name="connsiteY31" fmla="*/ 75145 h 721392"/>
                  <a:gd name="connsiteX32" fmla="*/ 135234 w 270502"/>
                  <a:gd name="connsiteY32" fmla="*/ 150290 h 721392"/>
                  <a:gd name="connsiteX33" fmla="*/ 60089 w 270502"/>
                  <a:gd name="connsiteY33" fmla="*/ 75145 h 721392"/>
                  <a:gd name="connsiteX34" fmla="*/ 135234 w 270502"/>
                  <a:gd name="connsiteY34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235419 w 270502"/>
                  <a:gd name="connsiteY8" fmla="*/ 447684 h 721392"/>
                  <a:gd name="connsiteX9" fmla="*/ 181404 w 270502"/>
                  <a:gd name="connsiteY9" fmla="*/ 691333 h 721392"/>
                  <a:gd name="connsiteX10" fmla="*/ 89097 w 270502"/>
                  <a:gd name="connsiteY10" fmla="*/ 691333 h 721392"/>
                  <a:gd name="connsiteX11" fmla="*/ 96852 w 270502"/>
                  <a:gd name="connsiteY11" fmla="*/ 180349 h 721392"/>
                  <a:gd name="connsiteX12" fmla="*/ 173589 w 270502"/>
                  <a:gd name="connsiteY12" fmla="*/ 180349 h 721392"/>
                  <a:gd name="connsiteX13" fmla="*/ 250238 w 270502"/>
                  <a:gd name="connsiteY13" fmla="*/ 253359 h 721392"/>
                  <a:gd name="connsiteX14" fmla="*/ 270166 w 270502"/>
                  <a:gd name="connsiteY14" fmla="*/ 427937 h 721392"/>
                  <a:gd name="connsiteX15" fmla="*/ 257782 w 270502"/>
                  <a:gd name="connsiteY15" fmla="*/ 467703 h 721392"/>
                  <a:gd name="connsiteX16" fmla="*/ 226913 w 270502"/>
                  <a:gd name="connsiteY16" fmla="*/ 482882 h 721392"/>
                  <a:gd name="connsiteX17" fmla="*/ 210320 w 270502"/>
                  <a:gd name="connsiteY17" fmla="*/ 707475 h 721392"/>
                  <a:gd name="connsiteX18" fmla="*/ 195351 w 270502"/>
                  <a:gd name="connsiteY18" fmla="*/ 721392 h 721392"/>
                  <a:gd name="connsiteX19" fmla="*/ 75119 w 270502"/>
                  <a:gd name="connsiteY19" fmla="*/ 721392 h 721392"/>
                  <a:gd name="connsiteX20" fmla="*/ 60151 w 270502"/>
                  <a:gd name="connsiteY20" fmla="*/ 707475 h 721392"/>
                  <a:gd name="connsiteX21" fmla="*/ 43558 w 270502"/>
                  <a:gd name="connsiteY21" fmla="*/ 482882 h 721392"/>
                  <a:gd name="connsiteX22" fmla="*/ 12689 w 270502"/>
                  <a:gd name="connsiteY22" fmla="*/ 467703 h 721392"/>
                  <a:gd name="connsiteX23" fmla="*/ 335 w 270502"/>
                  <a:gd name="connsiteY23" fmla="*/ 427937 h 721392"/>
                  <a:gd name="connsiteX24" fmla="*/ 20264 w 270502"/>
                  <a:gd name="connsiteY24" fmla="*/ 253359 h 721392"/>
                  <a:gd name="connsiteX25" fmla="*/ 96852 w 270502"/>
                  <a:gd name="connsiteY25" fmla="*/ 180349 h 721392"/>
                  <a:gd name="connsiteX26" fmla="*/ 135235 w 270502"/>
                  <a:gd name="connsiteY26" fmla="*/ 120232 h 721392"/>
                  <a:gd name="connsiteX27" fmla="*/ 135234 w 270502"/>
                  <a:gd name="connsiteY27" fmla="*/ 120232 h 721392"/>
                  <a:gd name="connsiteX28" fmla="*/ 135235 w 270502"/>
                  <a:gd name="connsiteY28" fmla="*/ 120232 h 721392"/>
                  <a:gd name="connsiteX29" fmla="*/ 135234 w 270502"/>
                  <a:gd name="connsiteY29" fmla="*/ 0 h 721392"/>
                  <a:gd name="connsiteX30" fmla="*/ 210379 w 270502"/>
                  <a:gd name="connsiteY30" fmla="*/ 75145 h 721392"/>
                  <a:gd name="connsiteX31" fmla="*/ 135234 w 270502"/>
                  <a:gd name="connsiteY31" fmla="*/ 150290 h 721392"/>
                  <a:gd name="connsiteX32" fmla="*/ 60089 w 270502"/>
                  <a:gd name="connsiteY32" fmla="*/ 75145 h 721392"/>
                  <a:gd name="connsiteX33" fmla="*/ 135234 w 270502"/>
                  <a:gd name="connsiteY33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181404 w 270502"/>
                  <a:gd name="connsiteY8" fmla="*/ 691333 h 721392"/>
                  <a:gd name="connsiteX9" fmla="*/ 89097 w 270502"/>
                  <a:gd name="connsiteY9" fmla="*/ 691333 h 721392"/>
                  <a:gd name="connsiteX10" fmla="*/ 96852 w 270502"/>
                  <a:gd name="connsiteY10" fmla="*/ 180349 h 721392"/>
                  <a:gd name="connsiteX11" fmla="*/ 173589 w 270502"/>
                  <a:gd name="connsiteY11" fmla="*/ 180349 h 721392"/>
                  <a:gd name="connsiteX12" fmla="*/ 250238 w 270502"/>
                  <a:gd name="connsiteY12" fmla="*/ 253359 h 721392"/>
                  <a:gd name="connsiteX13" fmla="*/ 270166 w 270502"/>
                  <a:gd name="connsiteY13" fmla="*/ 427937 h 721392"/>
                  <a:gd name="connsiteX14" fmla="*/ 257782 w 270502"/>
                  <a:gd name="connsiteY14" fmla="*/ 467703 h 721392"/>
                  <a:gd name="connsiteX15" fmla="*/ 226913 w 270502"/>
                  <a:gd name="connsiteY15" fmla="*/ 482882 h 721392"/>
                  <a:gd name="connsiteX16" fmla="*/ 210320 w 270502"/>
                  <a:gd name="connsiteY16" fmla="*/ 707475 h 721392"/>
                  <a:gd name="connsiteX17" fmla="*/ 195351 w 270502"/>
                  <a:gd name="connsiteY17" fmla="*/ 721392 h 721392"/>
                  <a:gd name="connsiteX18" fmla="*/ 75119 w 270502"/>
                  <a:gd name="connsiteY18" fmla="*/ 721392 h 721392"/>
                  <a:gd name="connsiteX19" fmla="*/ 60151 w 270502"/>
                  <a:gd name="connsiteY19" fmla="*/ 707475 h 721392"/>
                  <a:gd name="connsiteX20" fmla="*/ 43558 w 270502"/>
                  <a:gd name="connsiteY20" fmla="*/ 482882 h 721392"/>
                  <a:gd name="connsiteX21" fmla="*/ 12689 w 270502"/>
                  <a:gd name="connsiteY21" fmla="*/ 467703 h 721392"/>
                  <a:gd name="connsiteX22" fmla="*/ 335 w 270502"/>
                  <a:gd name="connsiteY22" fmla="*/ 427937 h 721392"/>
                  <a:gd name="connsiteX23" fmla="*/ 20264 w 270502"/>
                  <a:gd name="connsiteY23" fmla="*/ 253359 h 721392"/>
                  <a:gd name="connsiteX24" fmla="*/ 96852 w 270502"/>
                  <a:gd name="connsiteY24" fmla="*/ 180349 h 721392"/>
                  <a:gd name="connsiteX25" fmla="*/ 135235 w 270502"/>
                  <a:gd name="connsiteY25" fmla="*/ 120232 h 721392"/>
                  <a:gd name="connsiteX26" fmla="*/ 135234 w 270502"/>
                  <a:gd name="connsiteY26" fmla="*/ 120232 h 721392"/>
                  <a:gd name="connsiteX27" fmla="*/ 135235 w 270502"/>
                  <a:gd name="connsiteY27" fmla="*/ 120232 h 721392"/>
                  <a:gd name="connsiteX28" fmla="*/ 135234 w 270502"/>
                  <a:gd name="connsiteY28" fmla="*/ 0 h 721392"/>
                  <a:gd name="connsiteX29" fmla="*/ 210379 w 270502"/>
                  <a:gd name="connsiteY29" fmla="*/ 75145 h 721392"/>
                  <a:gd name="connsiteX30" fmla="*/ 135234 w 270502"/>
                  <a:gd name="connsiteY30" fmla="*/ 150290 h 721392"/>
                  <a:gd name="connsiteX31" fmla="*/ 60089 w 270502"/>
                  <a:gd name="connsiteY31" fmla="*/ 75145 h 721392"/>
                  <a:gd name="connsiteX32" fmla="*/ 135234 w 270502"/>
                  <a:gd name="connsiteY32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181404 w 270502"/>
                  <a:gd name="connsiteY7" fmla="*/ 691333 h 721392"/>
                  <a:gd name="connsiteX8" fmla="*/ 89097 w 270502"/>
                  <a:gd name="connsiteY8" fmla="*/ 691333 h 721392"/>
                  <a:gd name="connsiteX9" fmla="*/ 96852 w 270502"/>
                  <a:gd name="connsiteY9" fmla="*/ 180349 h 721392"/>
                  <a:gd name="connsiteX10" fmla="*/ 173589 w 270502"/>
                  <a:gd name="connsiteY10" fmla="*/ 180349 h 721392"/>
                  <a:gd name="connsiteX11" fmla="*/ 250238 w 270502"/>
                  <a:gd name="connsiteY11" fmla="*/ 253359 h 721392"/>
                  <a:gd name="connsiteX12" fmla="*/ 270166 w 270502"/>
                  <a:gd name="connsiteY12" fmla="*/ 427937 h 721392"/>
                  <a:gd name="connsiteX13" fmla="*/ 257782 w 270502"/>
                  <a:gd name="connsiteY13" fmla="*/ 467703 h 721392"/>
                  <a:gd name="connsiteX14" fmla="*/ 226913 w 270502"/>
                  <a:gd name="connsiteY14" fmla="*/ 482882 h 721392"/>
                  <a:gd name="connsiteX15" fmla="*/ 210320 w 270502"/>
                  <a:gd name="connsiteY15" fmla="*/ 707475 h 721392"/>
                  <a:gd name="connsiteX16" fmla="*/ 195351 w 270502"/>
                  <a:gd name="connsiteY16" fmla="*/ 721392 h 721392"/>
                  <a:gd name="connsiteX17" fmla="*/ 75119 w 270502"/>
                  <a:gd name="connsiteY17" fmla="*/ 721392 h 721392"/>
                  <a:gd name="connsiteX18" fmla="*/ 60151 w 270502"/>
                  <a:gd name="connsiteY18" fmla="*/ 707475 h 721392"/>
                  <a:gd name="connsiteX19" fmla="*/ 43558 w 270502"/>
                  <a:gd name="connsiteY19" fmla="*/ 482882 h 721392"/>
                  <a:gd name="connsiteX20" fmla="*/ 12689 w 270502"/>
                  <a:gd name="connsiteY20" fmla="*/ 467703 h 721392"/>
                  <a:gd name="connsiteX21" fmla="*/ 335 w 270502"/>
                  <a:gd name="connsiteY21" fmla="*/ 427937 h 721392"/>
                  <a:gd name="connsiteX22" fmla="*/ 20264 w 270502"/>
                  <a:gd name="connsiteY22" fmla="*/ 253359 h 721392"/>
                  <a:gd name="connsiteX23" fmla="*/ 96852 w 270502"/>
                  <a:gd name="connsiteY23" fmla="*/ 180349 h 721392"/>
                  <a:gd name="connsiteX24" fmla="*/ 135235 w 270502"/>
                  <a:gd name="connsiteY24" fmla="*/ 120232 h 721392"/>
                  <a:gd name="connsiteX25" fmla="*/ 135234 w 270502"/>
                  <a:gd name="connsiteY25" fmla="*/ 120232 h 721392"/>
                  <a:gd name="connsiteX26" fmla="*/ 135235 w 270502"/>
                  <a:gd name="connsiteY26" fmla="*/ 120232 h 721392"/>
                  <a:gd name="connsiteX27" fmla="*/ 135234 w 270502"/>
                  <a:gd name="connsiteY27" fmla="*/ 0 h 721392"/>
                  <a:gd name="connsiteX28" fmla="*/ 210379 w 270502"/>
                  <a:gd name="connsiteY28" fmla="*/ 75145 h 721392"/>
                  <a:gd name="connsiteX29" fmla="*/ 135234 w 270502"/>
                  <a:gd name="connsiteY29" fmla="*/ 150290 h 721392"/>
                  <a:gd name="connsiteX30" fmla="*/ 60089 w 270502"/>
                  <a:gd name="connsiteY30" fmla="*/ 75145 h 721392"/>
                  <a:gd name="connsiteX31" fmla="*/ 135234 w 270502"/>
                  <a:gd name="connsiteY31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240348 w 270502"/>
                  <a:gd name="connsiteY5" fmla="*/ 431333 h 721392"/>
                  <a:gd name="connsiteX6" fmla="*/ 181404 w 270502"/>
                  <a:gd name="connsiteY6" fmla="*/ 691333 h 721392"/>
                  <a:gd name="connsiteX7" fmla="*/ 89097 w 270502"/>
                  <a:gd name="connsiteY7" fmla="*/ 691333 h 721392"/>
                  <a:gd name="connsiteX8" fmla="*/ 96852 w 270502"/>
                  <a:gd name="connsiteY8" fmla="*/ 180349 h 721392"/>
                  <a:gd name="connsiteX9" fmla="*/ 173589 w 270502"/>
                  <a:gd name="connsiteY9" fmla="*/ 180349 h 721392"/>
                  <a:gd name="connsiteX10" fmla="*/ 250238 w 270502"/>
                  <a:gd name="connsiteY10" fmla="*/ 253359 h 721392"/>
                  <a:gd name="connsiteX11" fmla="*/ 270166 w 270502"/>
                  <a:gd name="connsiteY11" fmla="*/ 427937 h 721392"/>
                  <a:gd name="connsiteX12" fmla="*/ 257782 w 270502"/>
                  <a:gd name="connsiteY12" fmla="*/ 467703 h 721392"/>
                  <a:gd name="connsiteX13" fmla="*/ 226913 w 270502"/>
                  <a:gd name="connsiteY13" fmla="*/ 482882 h 721392"/>
                  <a:gd name="connsiteX14" fmla="*/ 210320 w 270502"/>
                  <a:gd name="connsiteY14" fmla="*/ 707475 h 721392"/>
                  <a:gd name="connsiteX15" fmla="*/ 195351 w 270502"/>
                  <a:gd name="connsiteY15" fmla="*/ 721392 h 721392"/>
                  <a:gd name="connsiteX16" fmla="*/ 75119 w 270502"/>
                  <a:gd name="connsiteY16" fmla="*/ 721392 h 721392"/>
                  <a:gd name="connsiteX17" fmla="*/ 60151 w 270502"/>
                  <a:gd name="connsiteY17" fmla="*/ 707475 h 721392"/>
                  <a:gd name="connsiteX18" fmla="*/ 43558 w 270502"/>
                  <a:gd name="connsiteY18" fmla="*/ 482882 h 721392"/>
                  <a:gd name="connsiteX19" fmla="*/ 12689 w 270502"/>
                  <a:gd name="connsiteY19" fmla="*/ 467703 h 721392"/>
                  <a:gd name="connsiteX20" fmla="*/ 335 w 270502"/>
                  <a:gd name="connsiteY20" fmla="*/ 427937 h 721392"/>
                  <a:gd name="connsiteX21" fmla="*/ 20264 w 270502"/>
                  <a:gd name="connsiteY21" fmla="*/ 253359 h 721392"/>
                  <a:gd name="connsiteX22" fmla="*/ 96852 w 270502"/>
                  <a:gd name="connsiteY22" fmla="*/ 180349 h 721392"/>
                  <a:gd name="connsiteX23" fmla="*/ 135235 w 270502"/>
                  <a:gd name="connsiteY23" fmla="*/ 120232 h 721392"/>
                  <a:gd name="connsiteX24" fmla="*/ 135234 w 270502"/>
                  <a:gd name="connsiteY24" fmla="*/ 120232 h 721392"/>
                  <a:gd name="connsiteX25" fmla="*/ 135235 w 270502"/>
                  <a:gd name="connsiteY25" fmla="*/ 120232 h 721392"/>
                  <a:gd name="connsiteX26" fmla="*/ 135234 w 270502"/>
                  <a:gd name="connsiteY26" fmla="*/ 0 h 721392"/>
                  <a:gd name="connsiteX27" fmla="*/ 210379 w 270502"/>
                  <a:gd name="connsiteY27" fmla="*/ 75145 h 721392"/>
                  <a:gd name="connsiteX28" fmla="*/ 135234 w 270502"/>
                  <a:gd name="connsiteY28" fmla="*/ 150290 h 721392"/>
                  <a:gd name="connsiteX29" fmla="*/ 60089 w 270502"/>
                  <a:gd name="connsiteY29" fmla="*/ 75145 h 721392"/>
                  <a:gd name="connsiteX30" fmla="*/ 135234 w 270502"/>
                  <a:gd name="connsiteY30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181404 w 270502"/>
                  <a:gd name="connsiteY5" fmla="*/ 691333 h 721392"/>
                  <a:gd name="connsiteX6" fmla="*/ 89097 w 270502"/>
                  <a:gd name="connsiteY6" fmla="*/ 691333 h 721392"/>
                  <a:gd name="connsiteX7" fmla="*/ 96852 w 270502"/>
                  <a:gd name="connsiteY7" fmla="*/ 180349 h 721392"/>
                  <a:gd name="connsiteX8" fmla="*/ 173589 w 270502"/>
                  <a:gd name="connsiteY8" fmla="*/ 180349 h 721392"/>
                  <a:gd name="connsiteX9" fmla="*/ 250238 w 270502"/>
                  <a:gd name="connsiteY9" fmla="*/ 253359 h 721392"/>
                  <a:gd name="connsiteX10" fmla="*/ 270166 w 270502"/>
                  <a:gd name="connsiteY10" fmla="*/ 427937 h 721392"/>
                  <a:gd name="connsiteX11" fmla="*/ 257782 w 270502"/>
                  <a:gd name="connsiteY11" fmla="*/ 467703 h 721392"/>
                  <a:gd name="connsiteX12" fmla="*/ 226913 w 270502"/>
                  <a:gd name="connsiteY12" fmla="*/ 482882 h 721392"/>
                  <a:gd name="connsiteX13" fmla="*/ 210320 w 270502"/>
                  <a:gd name="connsiteY13" fmla="*/ 707475 h 721392"/>
                  <a:gd name="connsiteX14" fmla="*/ 195351 w 270502"/>
                  <a:gd name="connsiteY14" fmla="*/ 721392 h 721392"/>
                  <a:gd name="connsiteX15" fmla="*/ 75119 w 270502"/>
                  <a:gd name="connsiteY15" fmla="*/ 721392 h 721392"/>
                  <a:gd name="connsiteX16" fmla="*/ 60151 w 270502"/>
                  <a:gd name="connsiteY16" fmla="*/ 707475 h 721392"/>
                  <a:gd name="connsiteX17" fmla="*/ 43558 w 270502"/>
                  <a:gd name="connsiteY17" fmla="*/ 482882 h 721392"/>
                  <a:gd name="connsiteX18" fmla="*/ 12689 w 270502"/>
                  <a:gd name="connsiteY18" fmla="*/ 467703 h 721392"/>
                  <a:gd name="connsiteX19" fmla="*/ 335 w 270502"/>
                  <a:gd name="connsiteY19" fmla="*/ 427937 h 721392"/>
                  <a:gd name="connsiteX20" fmla="*/ 20264 w 270502"/>
                  <a:gd name="connsiteY20" fmla="*/ 253359 h 721392"/>
                  <a:gd name="connsiteX21" fmla="*/ 96852 w 270502"/>
                  <a:gd name="connsiteY21" fmla="*/ 180349 h 721392"/>
                  <a:gd name="connsiteX22" fmla="*/ 135235 w 270502"/>
                  <a:gd name="connsiteY22" fmla="*/ 120232 h 721392"/>
                  <a:gd name="connsiteX23" fmla="*/ 135234 w 270502"/>
                  <a:gd name="connsiteY23" fmla="*/ 120232 h 721392"/>
                  <a:gd name="connsiteX24" fmla="*/ 135235 w 270502"/>
                  <a:gd name="connsiteY24" fmla="*/ 120232 h 721392"/>
                  <a:gd name="connsiteX25" fmla="*/ 135234 w 270502"/>
                  <a:gd name="connsiteY25" fmla="*/ 0 h 721392"/>
                  <a:gd name="connsiteX26" fmla="*/ 210379 w 270502"/>
                  <a:gd name="connsiteY26" fmla="*/ 75145 h 721392"/>
                  <a:gd name="connsiteX27" fmla="*/ 135234 w 270502"/>
                  <a:gd name="connsiteY27" fmla="*/ 150290 h 721392"/>
                  <a:gd name="connsiteX28" fmla="*/ 60089 w 270502"/>
                  <a:gd name="connsiteY28" fmla="*/ 75145 h 721392"/>
                  <a:gd name="connsiteX29" fmla="*/ 135234 w 270502"/>
                  <a:gd name="connsiteY29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181404 w 270502"/>
                  <a:gd name="connsiteY4" fmla="*/ 691333 h 721392"/>
                  <a:gd name="connsiteX5" fmla="*/ 89097 w 270502"/>
                  <a:gd name="connsiteY5" fmla="*/ 691333 h 721392"/>
                  <a:gd name="connsiteX6" fmla="*/ 96852 w 270502"/>
                  <a:gd name="connsiteY6" fmla="*/ 180349 h 721392"/>
                  <a:gd name="connsiteX7" fmla="*/ 173589 w 270502"/>
                  <a:gd name="connsiteY7" fmla="*/ 180349 h 721392"/>
                  <a:gd name="connsiteX8" fmla="*/ 250238 w 270502"/>
                  <a:gd name="connsiteY8" fmla="*/ 253359 h 721392"/>
                  <a:gd name="connsiteX9" fmla="*/ 270166 w 270502"/>
                  <a:gd name="connsiteY9" fmla="*/ 427937 h 721392"/>
                  <a:gd name="connsiteX10" fmla="*/ 257782 w 270502"/>
                  <a:gd name="connsiteY10" fmla="*/ 467703 h 721392"/>
                  <a:gd name="connsiteX11" fmla="*/ 226913 w 270502"/>
                  <a:gd name="connsiteY11" fmla="*/ 482882 h 721392"/>
                  <a:gd name="connsiteX12" fmla="*/ 210320 w 270502"/>
                  <a:gd name="connsiteY12" fmla="*/ 707475 h 721392"/>
                  <a:gd name="connsiteX13" fmla="*/ 195351 w 270502"/>
                  <a:gd name="connsiteY13" fmla="*/ 721392 h 721392"/>
                  <a:gd name="connsiteX14" fmla="*/ 75119 w 270502"/>
                  <a:gd name="connsiteY14" fmla="*/ 721392 h 721392"/>
                  <a:gd name="connsiteX15" fmla="*/ 60151 w 270502"/>
                  <a:gd name="connsiteY15" fmla="*/ 707475 h 721392"/>
                  <a:gd name="connsiteX16" fmla="*/ 43558 w 270502"/>
                  <a:gd name="connsiteY16" fmla="*/ 482882 h 721392"/>
                  <a:gd name="connsiteX17" fmla="*/ 12689 w 270502"/>
                  <a:gd name="connsiteY17" fmla="*/ 467703 h 721392"/>
                  <a:gd name="connsiteX18" fmla="*/ 335 w 270502"/>
                  <a:gd name="connsiteY18" fmla="*/ 427937 h 721392"/>
                  <a:gd name="connsiteX19" fmla="*/ 20264 w 270502"/>
                  <a:gd name="connsiteY19" fmla="*/ 253359 h 721392"/>
                  <a:gd name="connsiteX20" fmla="*/ 96852 w 270502"/>
                  <a:gd name="connsiteY20" fmla="*/ 180349 h 721392"/>
                  <a:gd name="connsiteX21" fmla="*/ 135235 w 270502"/>
                  <a:gd name="connsiteY21" fmla="*/ 120232 h 721392"/>
                  <a:gd name="connsiteX22" fmla="*/ 135234 w 270502"/>
                  <a:gd name="connsiteY22" fmla="*/ 120232 h 721392"/>
                  <a:gd name="connsiteX23" fmla="*/ 135235 w 270502"/>
                  <a:gd name="connsiteY23" fmla="*/ 120232 h 721392"/>
                  <a:gd name="connsiteX24" fmla="*/ 135234 w 270502"/>
                  <a:gd name="connsiteY24" fmla="*/ 0 h 721392"/>
                  <a:gd name="connsiteX25" fmla="*/ 210379 w 270502"/>
                  <a:gd name="connsiteY25" fmla="*/ 75145 h 721392"/>
                  <a:gd name="connsiteX26" fmla="*/ 135234 w 270502"/>
                  <a:gd name="connsiteY26" fmla="*/ 150290 h 721392"/>
                  <a:gd name="connsiteX27" fmla="*/ 60089 w 270502"/>
                  <a:gd name="connsiteY27" fmla="*/ 75145 h 721392"/>
                  <a:gd name="connsiteX28" fmla="*/ 135234 w 270502"/>
                  <a:gd name="connsiteY2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81404 w 270502"/>
                  <a:gd name="connsiteY3" fmla="*/ 691333 h 721392"/>
                  <a:gd name="connsiteX4" fmla="*/ 89097 w 270502"/>
                  <a:gd name="connsiteY4" fmla="*/ 691333 h 721392"/>
                  <a:gd name="connsiteX5" fmla="*/ 96852 w 270502"/>
                  <a:gd name="connsiteY5" fmla="*/ 180349 h 721392"/>
                  <a:gd name="connsiteX6" fmla="*/ 173589 w 270502"/>
                  <a:gd name="connsiteY6" fmla="*/ 180349 h 721392"/>
                  <a:gd name="connsiteX7" fmla="*/ 250238 w 270502"/>
                  <a:gd name="connsiteY7" fmla="*/ 253359 h 721392"/>
                  <a:gd name="connsiteX8" fmla="*/ 270166 w 270502"/>
                  <a:gd name="connsiteY8" fmla="*/ 427937 h 721392"/>
                  <a:gd name="connsiteX9" fmla="*/ 257782 w 270502"/>
                  <a:gd name="connsiteY9" fmla="*/ 467703 h 721392"/>
                  <a:gd name="connsiteX10" fmla="*/ 226913 w 270502"/>
                  <a:gd name="connsiteY10" fmla="*/ 482882 h 721392"/>
                  <a:gd name="connsiteX11" fmla="*/ 210320 w 270502"/>
                  <a:gd name="connsiteY11" fmla="*/ 707475 h 721392"/>
                  <a:gd name="connsiteX12" fmla="*/ 195351 w 270502"/>
                  <a:gd name="connsiteY12" fmla="*/ 721392 h 721392"/>
                  <a:gd name="connsiteX13" fmla="*/ 75119 w 270502"/>
                  <a:gd name="connsiteY13" fmla="*/ 721392 h 721392"/>
                  <a:gd name="connsiteX14" fmla="*/ 60151 w 270502"/>
                  <a:gd name="connsiteY14" fmla="*/ 707475 h 721392"/>
                  <a:gd name="connsiteX15" fmla="*/ 43558 w 270502"/>
                  <a:gd name="connsiteY15" fmla="*/ 482882 h 721392"/>
                  <a:gd name="connsiteX16" fmla="*/ 12689 w 270502"/>
                  <a:gd name="connsiteY16" fmla="*/ 467703 h 721392"/>
                  <a:gd name="connsiteX17" fmla="*/ 335 w 270502"/>
                  <a:gd name="connsiteY17" fmla="*/ 427937 h 721392"/>
                  <a:gd name="connsiteX18" fmla="*/ 20264 w 270502"/>
                  <a:gd name="connsiteY18" fmla="*/ 253359 h 721392"/>
                  <a:gd name="connsiteX19" fmla="*/ 96852 w 270502"/>
                  <a:gd name="connsiteY19" fmla="*/ 180349 h 721392"/>
                  <a:gd name="connsiteX20" fmla="*/ 135235 w 270502"/>
                  <a:gd name="connsiteY20" fmla="*/ 120232 h 721392"/>
                  <a:gd name="connsiteX21" fmla="*/ 135234 w 270502"/>
                  <a:gd name="connsiteY21" fmla="*/ 120232 h 721392"/>
                  <a:gd name="connsiteX22" fmla="*/ 135235 w 270502"/>
                  <a:gd name="connsiteY22" fmla="*/ 120232 h 721392"/>
                  <a:gd name="connsiteX23" fmla="*/ 135234 w 270502"/>
                  <a:gd name="connsiteY23" fmla="*/ 0 h 721392"/>
                  <a:gd name="connsiteX24" fmla="*/ 210379 w 270502"/>
                  <a:gd name="connsiteY24" fmla="*/ 75145 h 721392"/>
                  <a:gd name="connsiteX25" fmla="*/ 135234 w 270502"/>
                  <a:gd name="connsiteY25" fmla="*/ 150290 h 721392"/>
                  <a:gd name="connsiteX26" fmla="*/ 60089 w 270502"/>
                  <a:gd name="connsiteY26" fmla="*/ 75145 h 721392"/>
                  <a:gd name="connsiteX27" fmla="*/ 135234 w 270502"/>
                  <a:gd name="connsiteY2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89097 w 270502"/>
                  <a:gd name="connsiteY3" fmla="*/ 691333 h 721392"/>
                  <a:gd name="connsiteX4" fmla="*/ 96852 w 270502"/>
                  <a:gd name="connsiteY4" fmla="*/ 180349 h 721392"/>
                  <a:gd name="connsiteX5" fmla="*/ 173589 w 270502"/>
                  <a:gd name="connsiteY5" fmla="*/ 180349 h 721392"/>
                  <a:gd name="connsiteX6" fmla="*/ 250238 w 270502"/>
                  <a:gd name="connsiteY6" fmla="*/ 253359 h 721392"/>
                  <a:gd name="connsiteX7" fmla="*/ 270166 w 270502"/>
                  <a:gd name="connsiteY7" fmla="*/ 427937 h 721392"/>
                  <a:gd name="connsiteX8" fmla="*/ 257782 w 270502"/>
                  <a:gd name="connsiteY8" fmla="*/ 467703 h 721392"/>
                  <a:gd name="connsiteX9" fmla="*/ 226913 w 270502"/>
                  <a:gd name="connsiteY9" fmla="*/ 482882 h 721392"/>
                  <a:gd name="connsiteX10" fmla="*/ 210320 w 270502"/>
                  <a:gd name="connsiteY10" fmla="*/ 707475 h 721392"/>
                  <a:gd name="connsiteX11" fmla="*/ 195351 w 270502"/>
                  <a:gd name="connsiteY11" fmla="*/ 721392 h 721392"/>
                  <a:gd name="connsiteX12" fmla="*/ 75119 w 270502"/>
                  <a:gd name="connsiteY12" fmla="*/ 721392 h 721392"/>
                  <a:gd name="connsiteX13" fmla="*/ 60151 w 270502"/>
                  <a:gd name="connsiteY13" fmla="*/ 707475 h 721392"/>
                  <a:gd name="connsiteX14" fmla="*/ 43558 w 270502"/>
                  <a:gd name="connsiteY14" fmla="*/ 482882 h 721392"/>
                  <a:gd name="connsiteX15" fmla="*/ 12689 w 270502"/>
                  <a:gd name="connsiteY15" fmla="*/ 467703 h 721392"/>
                  <a:gd name="connsiteX16" fmla="*/ 335 w 270502"/>
                  <a:gd name="connsiteY16" fmla="*/ 427937 h 721392"/>
                  <a:gd name="connsiteX17" fmla="*/ 20264 w 270502"/>
                  <a:gd name="connsiteY17" fmla="*/ 253359 h 721392"/>
                  <a:gd name="connsiteX18" fmla="*/ 96852 w 270502"/>
                  <a:gd name="connsiteY18" fmla="*/ 180349 h 721392"/>
                  <a:gd name="connsiteX19" fmla="*/ 135235 w 270502"/>
                  <a:gd name="connsiteY19" fmla="*/ 120232 h 721392"/>
                  <a:gd name="connsiteX20" fmla="*/ 135234 w 270502"/>
                  <a:gd name="connsiteY20" fmla="*/ 120232 h 721392"/>
                  <a:gd name="connsiteX21" fmla="*/ 135235 w 270502"/>
                  <a:gd name="connsiteY21" fmla="*/ 120232 h 721392"/>
                  <a:gd name="connsiteX22" fmla="*/ 135234 w 270502"/>
                  <a:gd name="connsiteY22" fmla="*/ 0 h 721392"/>
                  <a:gd name="connsiteX23" fmla="*/ 210379 w 270502"/>
                  <a:gd name="connsiteY23" fmla="*/ 75145 h 721392"/>
                  <a:gd name="connsiteX24" fmla="*/ 135234 w 270502"/>
                  <a:gd name="connsiteY24" fmla="*/ 150290 h 721392"/>
                  <a:gd name="connsiteX25" fmla="*/ 60089 w 270502"/>
                  <a:gd name="connsiteY25" fmla="*/ 75145 h 721392"/>
                  <a:gd name="connsiteX26" fmla="*/ 135234 w 270502"/>
                  <a:gd name="connsiteY2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89097 w 270502"/>
                  <a:gd name="connsiteY2" fmla="*/ 691333 h 721392"/>
                  <a:gd name="connsiteX3" fmla="*/ 96852 w 270502"/>
                  <a:gd name="connsiteY3" fmla="*/ 180349 h 721392"/>
                  <a:gd name="connsiteX4" fmla="*/ 173589 w 270502"/>
                  <a:gd name="connsiteY4" fmla="*/ 180349 h 721392"/>
                  <a:gd name="connsiteX5" fmla="*/ 250238 w 270502"/>
                  <a:gd name="connsiteY5" fmla="*/ 253359 h 721392"/>
                  <a:gd name="connsiteX6" fmla="*/ 270166 w 270502"/>
                  <a:gd name="connsiteY6" fmla="*/ 427937 h 721392"/>
                  <a:gd name="connsiteX7" fmla="*/ 257782 w 270502"/>
                  <a:gd name="connsiteY7" fmla="*/ 467703 h 721392"/>
                  <a:gd name="connsiteX8" fmla="*/ 226913 w 270502"/>
                  <a:gd name="connsiteY8" fmla="*/ 482882 h 721392"/>
                  <a:gd name="connsiteX9" fmla="*/ 210320 w 270502"/>
                  <a:gd name="connsiteY9" fmla="*/ 707475 h 721392"/>
                  <a:gd name="connsiteX10" fmla="*/ 195351 w 270502"/>
                  <a:gd name="connsiteY10" fmla="*/ 721392 h 721392"/>
                  <a:gd name="connsiteX11" fmla="*/ 75119 w 270502"/>
                  <a:gd name="connsiteY11" fmla="*/ 721392 h 721392"/>
                  <a:gd name="connsiteX12" fmla="*/ 60151 w 270502"/>
                  <a:gd name="connsiteY12" fmla="*/ 707475 h 721392"/>
                  <a:gd name="connsiteX13" fmla="*/ 43558 w 270502"/>
                  <a:gd name="connsiteY13" fmla="*/ 482882 h 721392"/>
                  <a:gd name="connsiteX14" fmla="*/ 12689 w 270502"/>
                  <a:gd name="connsiteY14" fmla="*/ 467703 h 721392"/>
                  <a:gd name="connsiteX15" fmla="*/ 335 w 270502"/>
                  <a:gd name="connsiteY15" fmla="*/ 427937 h 721392"/>
                  <a:gd name="connsiteX16" fmla="*/ 20264 w 270502"/>
                  <a:gd name="connsiteY16" fmla="*/ 253359 h 721392"/>
                  <a:gd name="connsiteX17" fmla="*/ 96852 w 270502"/>
                  <a:gd name="connsiteY17" fmla="*/ 180349 h 721392"/>
                  <a:gd name="connsiteX18" fmla="*/ 135235 w 270502"/>
                  <a:gd name="connsiteY18" fmla="*/ 120232 h 721392"/>
                  <a:gd name="connsiteX19" fmla="*/ 135234 w 270502"/>
                  <a:gd name="connsiteY19" fmla="*/ 120232 h 721392"/>
                  <a:gd name="connsiteX20" fmla="*/ 135235 w 270502"/>
                  <a:gd name="connsiteY20" fmla="*/ 120232 h 721392"/>
                  <a:gd name="connsiteX21" fmla="*/ 135234 w 270502"/>
                  <a:gd name="connsiteY21" fmla="*/ 0 h 721392"/>
                  <a:gd name="connsiteX22" fmla="*/ 210379 w 270502"/>
                  <a:gd name="connsiteY22" fmla="*/ 75145 h 721392"/>
                  <a:gd name="connsiteX23" fmla="*/ 135234 w 270502"/>
                  <a:gd name="connsiteY23" fmla="*/ 150290 h 721392"/>
                  <a:gd name="connsiteX24" fmla="*/ 60089 w 270502"/>
                  <a:gd name="connsiteY24" fmla="*/ 75145 h 721392"/>
                  <a:gd name="connsiteX25" fmla="*/ 135234 w 270502"/>
                  <a:gd name="connsiteY25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5 w 270502"/>
                  <a:gd name="connsiteY15" fmla="*/ 120232 h 721392"/>
                  <a:gd name="connsiteX16" fmla="*/ 135234 w 270502"/>
                  <a:gd name="connsiteY16" fmla="*/ 120232 h 721392"/>
                  <a:gd name="connsiteX17" fmla="*/ 135235 w 270502"/>
                  <a:gd name="connsiteY17" fmla="*/ 120232 h 721392"/>
                  <a:gd name="connsiteX18" fmla="*/ 135234 w 270502"/>
                  <a:gd name="connsiteY18" fmla="*/ 0 h 721392"/>
                  <a:gd name="connsiteX19" fmla="*/ 210379 w 270502"/>
                  <a:gd name="connsiteY19" fmla="*/ 75145 h 721392"/>
                  <a:gd name="connsiteX20" fmla="*/ 135234 w 270502"/>
                  <a:gd name="connsiteY20" fmla="*/ 150290 h 721392"/>
                  <a:gd name="connsiteX21" fmla="*/ 60089 w 270502"/>
                  <a:gd name="connsiteY21" fmla="*/ 75145 h 721392"/>
                  <a:gd name="connsiteX22" fmla="*/ 135234 w 270502"/>
                  <a:gd name="connsiteY22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4 w 270502"/>
                  <a:gd name="connsiteY15" fmla="*/ 0 h 721392"/>
                  <a:gd name="connsiteX16" fmla="*/ 210379 w 270502"/>
                  <a:gd name="connsiteY16" fmla="*/ 75145 h 721392"/>
                  <a:gd name="connsiteX17" fmla="*/ 135234 w 270502"/>
                  <a:gd name="connsiteY17" fmla="*/ 150290 h 721392"/>
                  <a:gd name="connsiteX18" fmla="*/ 60089 w 270502"/>
                  <a:gd name="connsiteY18" fmla="*/ 75145 h 721392"/>
                  <a:gd name="connsiteX19" fmla="*/ 135234 w 270502"/>
                  <a:gd name="connsiteY19" fmla="*/ 0 h 721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70502" h="721392">
                    <a:moveTo>
                      <a:pt x="96852" y="180349"/>
                    </a:moveTo>
                    <a:lnTo>
                      <a:pt x="173589" y="180349"/>
                    </a:lnTo>
                    <a:cubicBezTo>
                      <a:pt x="212545" y="180349"/>
                      <a:pt x="245518" y="211730"/>
                      <a:pt x="250238" y="253359"/>
                    </a:cubicBezTo>
                    <a:lnTo>
                      <a:pt x="270166" y="427937"/>
                    </a:lnTo>
                    <a:cubicBezTo>
                      <a:pt x="271819" y="442545"/>
                      <a:pt x="267341" y="457033"/>
                      <a:pt x="257782" y="467703"/>
                    </a:cubicBezTo>
                    <a:cubicBezTo>
                      <a:pt x="249576" y="476901"/>
                      <a:pt x="238695" y="482221"/>
                      <a:pt x="226913" y="482882"/>
                    </a:cubicBezTo>
                    <a:lnTo>
                      <a:pt x="210320" y="707475"/>
                    </a:lnTo>
                    <a:cubicBezTo>
                      <a:pt x="209779" y="715320"/>
                      <a:pt x="203227" y="721392"/>
                      <a:pt x="195351" y="721392"/>
                    </a:cubicBezTo>
                    <a:lnTo>
                      <a:pt x="75119" y="721392"/>
                    </a:lnTo>
                    <a:cubicBezTo>
                      <a:pt x="67274" y="721392"/>
                      <a:pt x="60722" y="715320"/>
                      <a:pt x="60151" y="707475"/>
                    </a:cubicBezTo>
                    <a:lnTo>
                      <a:pt x="43558" y="482882"/>
                    </a:lnTo>
                    <a:cubicBezTo>
                      <a:pt x="31746" y="482221"/>
                      <a:pt x="20895" y="476870"/>
                      <a:pt x="12689" y="467703"/>
                    </a:cubicBezTo>
                    <a:cubicBezTo>
                      <a:pt x="3191" y="457062"/>
                      <a:pt x="-1318" y="442545"/>
                      <a:pt x="335" y="427937"/>
                    </a:cubicBezTo>
                    <a:lnTo>
                      <a:pt x="20264" y="253359"/>
                    </a:lnTo>
                    <a:cubicBezTo>
                      <a:pt x="25013" y="211730"/>
                      <a:pt x="57957" y="180349"/>
                      <a:pt x="96852" y="180349"/>
                    </a:cubicBezTo>
                    <a:close/>
                    <a:moveTo>
                      <a:pt x="135234" y="0"/>
                    </a:moveTo>
                    <a:cubicBezTo>
                      <a:pt x="176684" y="0"/>
                      <a:pt x="210379" y="33725"/>
                      <a:pt x="210379" y="75145"/>
                    </a:cubicBezTo>
                    <a:cubicBezTo>
                      <a:pt x="210379" y="116565"/>
                      <a:pt x="176655" y="150290"/>
                      <a:pt x="135234" y="150290"/>
                    </a:cubicBezTo>
                    <a:cubicBezTo>
                      <a:pt x="93814" y="150290"/>
                      <a:pt x="60089" y="116565"/>
                      <a:pt x="60089" y="75145"/>
                    </a:cubicBezTo>
                    <a:cubicBezTo>
                      <a:pt x="60089" y="33725"/>
                      <a:pt x="93814" y="0"/>
                      <a:pt x="135234" y="0"/>
                    </a:cubicBezTo>
                    <a:close/>
                  </a:path>
                </a:pathLst>
              </a:custGeom>
              <a:solidFill>
                <a:srgbClr val="F2F2F2">
                  <a:lumMod val="90000"/>
                  <a:alpha val="79605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474" name="Group 473">
                <a:extLst>
                  <a:ext uri="{FF2B5EF4-FFF2-40B4-BE49-F238E27FC236}">
                    <a16:creationId xmlns:a16="http://schemas.microsoft.com/office/drawing/2014/main" id="{709AE5CD-60BD-88CD-0A4E-A75EF151D161}"/>
                  </a:ext>
                </a:extLst>
              </p:cNvPr>
              <p:cNvGrpSpPr/>
              <p:nvPr/>
            </p:nvGrpSpPr>
            <p:grpSpPr>
              <a:xfrm>
                <a:off x="8749519" y="450850"/>
                <a:ext cx="214113" cy="681980"/>
                <a:chOff x="9734746" y="1287565"/>
                <a:chExt cx="226487" cy="721393"/>
              </a:xfrm>
            </p:grpSpPr>
            <p:sp>
              <p:nvSpPr>
                <p:cNvPr id="478" name="Freeform 477">
                  <a:extLst>
                    <a:ext uri="{FF2B5EF4-FFF2-40B4-BE49-F238E27FC236}">
                      <a16:creationId xmlns:a16="http://schemas.microsoft.com/office/drawing/2014/main" id="{B4E246B1-4406-2D03-E7EA-AC88BE88EA7C}"/>
                    </a:ext>
                  </a:extLst>
                </p:cNvPr>
                <p:cNvSpPr/>
                <p:nvPr/>
              </p:nvSpPr>
              <p:spPr>
                <a:xfrm>
                  <a:off x="9794832" y="1287565"/>
                  <a:ext cx="150290" cy="150290"/>
                </a:xfrm>
                <a:custGeom>
                  <a:avLst/>
                  <a:gdLst>
                    <a:gd name="connsiteX0" fmla="*/ 75145 w 150290"/>
                    <a:gd name="connsiteY0" fmla="*/ 0 h 150290"/>
                    <a:gd name="connsiteX1" fmla="*/ 150290 w 150290"/>
                    <a:gd name="connsiteY1" fmla="*/ 75145 h 150290"/>
                    <a:gd name="connsiteX2" fmla="*/ 75145 w 150290"/>
                    <a:gd name="connsiteY2" fmla="*/ 150290 h 150290"/>
                    <a:gd name="connsiteX3" fmla="*/ 0 w 150290"/>
                    <a:gd name="connsiteY3" fmla="*/ 75145 h 150290"/>
                    <a:gd name="connsiteX4" fmla="*/ 75145 w 150290"/>
                    <a:gd name="connsiteY4" fmla="*/ 0 h 150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0290" h="150290">
                      <a:moveTo>
                        <a:pt x="75145" y="0"/>
                      </a:moveTo>
                      <a:cubicBezTo>
                        <a:pt x="116595" y="0"/>
                        <a:pt x="150290" y="33725"/>
                        <a:pt x="150290" y="75145"/>
                      </a:cubicBezTo>
                      <a:cubicBezTo>
                        <a:pt x="150290" y="116565"/>
                        <a:pt x="116566" y="150290"/>
                        <a:pt x="75145" y="150290"/>
                      </a:cubicBezTo>
                      <a:cubicBezTo>
                        <a:pt x="33725" y="150290"/>
                        <a:pt x="0" y="116565"/>
                        <a:pt x="0" y="75145"/>
                      </a:cubicBezTo>
                      <a:cubicBezTo>
                        <a:pt x="0" y="33725"/>
                        <a:pt x="33725" y="0"/>
                        <a:pt x="75145" y="0"/>
                      </a:cubicBezTo>
                      <a:close/>
                    </a:path>
                  </a:pathLst>
                </a:custGeom>
                <a:noFill/>
                <a:ln w="12700" cap="flat" cmpd="sng" algn="ctr">
                  <a:solidFill>
                    <a:srgbClr val="0B436E"/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9" name="Freeform 478">
                  <a:extLst>
                    <a:ext uri="{FF2B5EF4-FFF2-40B4-BE49-F238E27FC236}">
                      <a16:creationId xmlns:a16="http://schemas.microsoft.com/office/drawing/2014/main" id="{9C1C97D2-518B-BACB-80C0-B8F97C18D96B}"/>
                    </a:ext>
                  </a:extLst>
                </p:cNvPr>
                <p:cNvSpPr/>
                <p:nvPr/>
              </p:nvSpPr>
              <p:spPr>
                <a:xfrm>
                  <a:off x="9734746" y="1467915"/>
                  <a:ext cx="226487" cy="541043"/>
                </a:xfrm>
                <a:custGeom>
                  <a:avLst/>
                  <a:gdLst>
                    <a:gd name="connsiteX0" fmla="*/ 96852 w 226487"/>
                    <a:gd name="connsiteY0" fmla="*/ 0 h 541043"/>
                    <a:gd name="connsiteX1" fmla="*/ 173589 w 226487"/>
                    <a:gd name="connsiteY1" fmla="*/ 0 h 541043"/>
                    <a:gd name="connsiteX2" fmla="*/ 224752 w 226487"/>
                    <a:gd name="connsiteY2" fmla="*/ 20894 h 541043"/>
                    <a:gd name="connsiteX3" fmla="*/ 226487 w 226487"/>
                    <a:gd name="connsiteY3" fmla="*/ 23257 h 541043"/>
                    <a:gd name="connsiteX4" fmla="*/ 211234 w 226487"/>
                    <a:gd name="connsiteY4" fmla="*/ 44040 h 541043"/>
                    <a:gd name="connsiteX5" fmla="*/ 202733 w 226487"/>
                    <a:gd name="connsiteY5" fmla="*/ 73010 h 541043"/>
                    <a:gd name="connsiteX6" fmla="*/ 182804 w 226487"/>
                    <a:gd name="connsiteY6" fmla="*/ 247588 h 541043"/>
                    <a:gd name="connsiteX7" fmla="*/ 195158 w 226487"/>
                    <a:gd name="connsiteY7" fmla="*/ 287354 h 541043"/>
                    <a:gd name="connsiteX8" fmla="*/ 226027 w 226487"/>
                    <a:gd name="connsiteY8" fmla="*/ 302533 h 541043"/>
                    <a:gd name="connsiteX9" fmla="*/ 226470 w 226487"/>
                    <a:gd name="connsiteY9" fmla="*/ 308529 h 541043"/>
                    <a:gd name="connsiteX10" fmla="*/ 210320 w 226487"/>
                    <a:gd name="connsiteY10" fmla="*/ 527126 h 541043"/>
                    <a:gd name="connsiteX11" fmla="*/ 195351 w 226487"/>
                    <a:gd name="connsiteY11" fmla="*/ 541043 h 541043"/>
                    <a:gd name="connsiteX12" fmla="*/ 75119 w 226487"/>
                    <a:gd name="connsiteY12" fmla="*/ 541043 h 541043"/>
                    <a:gd name="connsiteX13" fmla="*/ 60151 w 226487"/>
                    <a:gd name="connsiteY13" fmla="*/ 527126 h 541043"/>
                    <a:gd name="connsiteX14" fmla="*/ 43558 w 226487"/>
                    <a:gd name="connsiteY14" fmla="*/ 302533 h 541043"/>
                    <a:gd name="connsiteX15" fmla="*/ 12689 w 226487"/>
                    <a:gd name="connsiteY15" fmla="*/ 287354 h 541043"/>
                    <a:gd name="connsiteX16" fmla="*/ 335 w 226487"/>
                    <a:gd name="connsiteY16" fmla="*/ 247588 h 541043"/>
                    <a:gd name="connsiteX17" fmla="*/ 20264 w 226487"/>
                    <a:gd name="connsiteY17" fmla="*/ 73010 h 541043"/>
                    <a:gd name="connsiteX18" fmla="*/ 96852 w 226487"/>
                    <a:gd name="connsiteY18" fmla="*/ 0 h 541043"/>
                    <a:gd name="connsiteX0" fmla="*/ 211234 w 233407"/>
                    <a:gd name="connsiteY0" fmla="*/ 44040 h 541043"/>
                    <a:gd name="connsiteX1" fmla="*/ 202733 w 233407"/>
                    <a:gd name="connsiteY1" fmla="*/ 73010 h 541043"/>
                    <a:gd name="connsiteX2" fmla="*/ 182804 w 233407"/>
                    <a:gd name="connsiteY2" fmla="*/ 247588 h 541043"/>
                    <a:gd name="connsiteX3" fmla="*/ 195158 w 233407"/>
                    <a:gd name="connsiteY3" fmla="*/ 287354 h 541043"/>
                    <a:gd name="connsiteX4" fmla="*/ 226027 w 233407"/>
                    <a:gd name="connsiteY4" fmla="*/ 302533 h 541043"/>
                    <a:gd name="connsiteX5" fmla="*/ 226470 w 233407"/>
                    <a:gd name="connsiteY5" fmla="*/ 308529 h 541043"/>
                    <a:gd name="connsiteX6" fmla="*/ 210320 w 233407"/>
                    <a:gd name="connsiteY6" fmla="*/ 527126 h 541043"/>
                    <a:gd name="connsiteX7" fmla="*/ 195351 w 233407"/>
                    <a:gd name="connsiteY7" fmla="*/ 541043 h 541043"/>
                    <a:gd name="connsiteX8" fmla="*/ 75119 w 233407"/>
                    <a:gd name="connsiteY8" fmla="*/ 541043 h 541043"/>
                    <a:gd name="connsiteX9" fmla="*/ 60151 w 233407"/>
                    <a:gd name="connsiteY9" fmla="*/ 527126 h 541043"/>
                    <a:gd name="connsiteX10" fmla="*/ 43558 w 233407"/>
                    <a:gd name="connsiteY10" fmla="*/ 302533 h 541043"/>
                    <a:gd name="connsiteX11" fmla="*/ 12689 w 233407"/>
                    <a:gd name="connsiteY11" fmla="*/ 287354 h 541043"/>
                    <a:gd name="connsiteX12" fmla="*/ 335 w 233407"/>
                    <a:gd name="connsiteY12" fmla="*/ 247588 h 541043"/>
                    <a:gd name="connsiteX13" fmla="*/ 20264 w 233407"/>
                    <a:gd name="connsiteY13" fmla="*/ 73010 h 541043"/>
                    <a:gd name="connsiteX14" fmla="*/ 96852 w 233407"/>
                    <a:gd name="connsiteY14" fmla="*/ 0 h 541043"/>
                    <a:gd name="connsiteX15" fmla="*/ 173589 w 233407"/>
                    <a:gd name="connsiteY15" fmla="*/ 0 h 541043"/>
                    <a:gd name="connsiteX16" fmla="*/ 224752 w 233407"/>
                    <a:gd name="connsiteY16" fmla="*/ 20894 h 541043"/>
                    <a:gd name="connsiteX17" fmla="*/ 226487 w 233407"/>
                    <a:gd name="connsiteY17" fmla="*/ 23257 h 541043"/>
                    <a:gd name="connsiteX18" fmla="*/ 233407 w 233407"/>
                    <a:gd name="connsiteY18" fmla="*/ 66213 h 541043"/>
                    <a:gd name="connsiteX0" fmla="*/ 211234 w 226487"/>
                    <a:gd name="connsiteY0" fmla="*/ 44040 h 541043"/>
                    <a:gd name="connsiteX1" fmla="*/ 202733 w 226487"/>
                    <a:gd name="connsiteY1" fmla="*/ 73010 h 541043"/>
                    <a:gd name="connsiteX2" fmla="*/ 182804 w 226487"/>
                    <a:gd name="connsiteY2" fmla="*/ 247588 h 541043"/>
                    <a:gd name="connsiteX3" fmla="*/ 195158 w 226487"/>
                    <a:gd name="connsiteY3" fmla="*/ 287354 h 541043"/>
                    <a:gd name="connsiteX4" fmla="*/ 226027 w 226487"/>
                    <a:gd name="connsiteY4" fmla="*/ 302533 h 541043"/>
                    <a:gd name="connsiteX5" fmla="*/ 226470 w 226487"/>
                    <a:gd name="connsiteY5" fmla="*/ 308529 h 541043"/>
                    <a:gd name="connsiteX6" fmla="*/ 210320 w 226487"/>
                    <a:gd name="connsiteY6" fmla="*/ 527126 h 541043"/>
                    <a:gd name="connsiteX7" fmla="*/ 195351 w 226487"/>
                    <a:gd name="connsiteY7" fmla="*/ 541043 h 541043"/>
                    <a:gd name="connsiteX8" fmla="*/ 75119 w 226487"/>
                    <a:gd name="connsiteY8" fmla="*/ 541043 h 541043"/>
                    <a:gd name="connsiteX9" fmla="*/ 60151 w 226487"/>
                    <a:gd name="connsiteY9" fmla="*/ 527126 h 541043"/>
                    <a:gd name="connsiteX10" fmla="*/ 43558 w 226487"/>
                    <a:gd name="connsiteY10" fmla="*/ 302533 h 541043"/>
                    <a:gd name="connsiteX11" fmla="*/ 12689 w 226487"/>
                    <a:gd name="connsiteY11" fmla="*/ 287354 h 541043"/>
                    <a:gd name="connsiteX12" fmla="*/ 335 w 226487"/>
                    <a:gd name="connsiteY12" fmla="*/ 247588 h 541043"/>
                    <a:gd name="connsiteX13" fmla="*/ 20264 w 226487"/>
                    <a:gd name="connsiteY13" fmla="*/ 73010 h 541043"/>
                    <a:gd name="connsiteX14" fmla="*/ 96852 w 226487"/>
                    <a:gd name="connsiteY14" fmla="*/ 0 h 541043"/>
                    <a:gd name="connsiteX15" fmla="*/ 173589 w 226487"/>
                    <a:gd name="connsiteY15" fmla="*/ 0 h 541043"/>
                    <a:gd name="connsiteX16" fmla="*/ 224752 w 226487"/>
                    <a:gd name="connsiteY16" fmla="*/ 20894 h 541043"/>
                    <a:gd name="connsiteX17" fmla="*/ 226487 w 226487"/>
                    <a:gd name="connsiteY17" fmla="*/ 23257 h 541043"/>
                    <a:gd name="connsiteX0" fmla="*/ 202733 w 226487"/>
                    <a:gd name="connsiteY0" fmla="*/ 73010 h 541043"/>
                    <a:gd name="connsiteX1" fmla="*/ 182804 w 226487"/>
                    <a:gd name="connsiteY1" fmla="*/ 247588 h 541043"/>
                    <a:gd name="connsiteX2" fmla="*/ 195158 w 226487"/>
                    <a:gd name="connsiteY2" fmla="*/ 287354 h 541043"/>
                    <a:gd name="connsiteX3" fmla="*/ 226027 w 226487"/>
                    <a:gd name="connsiteY3" fmla="*/ 302533 h 541043"/>
                    <a:gd name="connsiteX4" fmla="*/ 226470 w 226487"/>
                    <a:gd name="connsiteY4" fmla="*/ 308529 h 541043"/>
                    <a:gd name="connsiteX5" fmla="*/ 210320 w 226487"/>
                    <a:gd name="connsiteY5" fmla="*/ 527126 h 541043"/>
                    <a:gd name="connsiteX6" fmla="*/ 195351 w 226487"/>
                    <a:gd name="connsiteY6" fmla="*/ 541043 h 541043"/>
                    <a:gd name="connsiteX7" fmla="*/ 75119 w 226487"/>
                    <a:gd name="connsiteY7" fmla="*/ 541043 h 541043"/>
                    <a:gd name="connsiteX8" fmla="*/ 60151 w 226487"/>
                    <a:gd name="connsiteY8" fmla="*/ 527126 h 541043"/>
                    <a:gd name="connsiteX9" fmla="*/ 43558 w 226487"/>
                    <a:gd name="connsiteY9" fmla="*/ 302533 h 541043"/>
                    <a:gd name="connsiteX10" fmla="*/ 12689 w 226487"/>
                    <a:gd name="connsiteY10" fmla="*/ 287354 h 541043"/>
                    <a:gd name="connsiteX11" fmla="*/ 335 w 226487"/>
                    <a:gd name="connsiteY11" fmla="*/ 247588 h 541043"/>
                    <a:gd name="connsiteX12" fmla="*/ 20264 w 226487"/>
                    <a:gd name="connsiteY12" fmla="*/ 73010 h 541043"/>
                    <a:gd name="connsiteX13" fmla="*/ 96852 w 226487"/>
                    <a:gd name="connsiteY13" fmla="*/ 0 h 541043"/>
                    <a:gd name="connsiteX14" fmla="*/ 173589 w 226487"/>
                    <a:gd name="connsiteY14" fmla="*/ 0 h 541043"/>
                    <a:gd name="connsiteX15" fmla="*/ 224752 w 226487"/>
                    <a:gd name="connsiteY15" fmla="*/ 20894 h 541043"/>
                    <a:gd name="connsiteX16" fmla="*/ 226487 w 226487"/>
                    <a:gd name="connsiteY16" fmla="*/ 23257 h 541043"/>
                    <a:gd name="connsiteX0" fmla="*/ 182804 w 226487"/>
                    <a:gd name="connsiteY0" fmla="*/ 247588 h 541043"/>
                    <a:gd name="connsiteX1" fmla="*/ 195158 w 226487"/>
                    <a:gd name="connsiteY1" fmla="*/ 287354 h 541043"/>
                    <a:gd name="connsiteX2" fmla="*/ 226027 w 226487"/>
                    <a:gd name="connsiteY2" fmla="*/ 302533 h 541043"/>
                    <a:gd name="connsiteX3" fmla="*/ 226470 w 226487"/>
                    <a:gd name="connsiteY3" fmla="*/ 308529 h 541043"/>
                    <a:gd name="connsiteX4" fmla="*/ 210320 w 226487"/>
                    <a:gd name="connsiteY4" fmla="*/ 527126 h 541043"/>
                    <a:gd name="connsiteX5" fmla="*/ 195351 w 226487"/>
                    <a:gd name="connsiteY5" fmla="*/ 541043 h 541043"/>
                    <a:gd name="connsiteX6" fmla="*/ 75119 w 226487"/>
                    <a:gd name="connsiteY6" fmla="*/ 541043 h 541043"/>
                    <a:gd name="connsiteX7" fmla="*/ 60151 w 226487"/>
                    <a:gd name="connsiteY7" fmla="*/ 527126 h 541043"/>
                    <a:gd name="connsiteX8" fmla="*/ 43558 w 226487"/>
                    <a:gd name="connsiteY8" fmla="*/ 302533 h 541043"/>
                    <a:gd name="connsiteX9" fmla="*/ 12689 w 226487"/>
                    <a:gd name="connsiteY9" fmla="*/ 287354 h 541043"/>
                    <a:gd name="connsiteX10" fmla="*/ 335 w 226487"/>
                    <a:gd name="connsiteY10" fmla="*/ 247588 h 541043"/>
                    <a:gd name="connsiteX11" fmla="*/ 20264 w 226487"/>
                    <a:gd name="connsiteY11" fmla="*/ 73010 h 541043"/>
                    <a:gd name="connsiteX12" fmla="*/ 96852 w 226487"/>
                    <a:gd name="connsiteY12" fmla="*/ 0 h 541043"/>
                    <a:gd name="connsiteX13" fmla="*/ 173589 w 226487"/>
                    <a:gd name="connsiteY13" fmla="*/ 0 h 541043"/>
                    <a:gd name="connsiteX14" fmla="*/ 224752 w 226487"/>
                    <a:gd name="connsiteY14" fmla="*/ 20894 h 541043"/>
                    <a:gd name="connsiteX15" fmla="*/ 226487 w 226487"/>
                    <a:gd name="connsiteY15" fmla="*/ 23257 h 541043"/>
                    <a:gd name="connsiteX0" fmla="*/ 195158 w 226487"/>
                    <a:gd name="connsiteY0" fmla="*/ 287354 h 541043"/>
                    <a:gd name="connsiteX1" fmla="*/ 226027 w 226487"/>
                    <a:gd name="connsiteY1" fmla="*/ 302533 h 541043"/>
                    <a:gd name="connsiteX2" fmla="*/ 226470 w 226487"/>
                    <a:gd name="connsiteY2" fmla="*/ 308529 h 541043"/>
                    <a:gd name="connsiteX3" fmla="*/ 210320 w 226487"/>
                    <a:gd name="connsiteY3" fmla="*/ 527126 h 541043"/>
                    <a:gd name="connsiteX4" fmla="*/ 195351 w 226487"/>
                    <a:gd name="connsiteY4" fmla="*/ 541043 h 541043"/>
                    <a:gd name="connsiteX5" fmla="*/ 75119 w 226487"/>
                    <a:gd name="connsiteY5" fmla="*/ 541043 h 541043"/>
                    <a:gd name="connsiteX6" fmla="*/ 60151 w 226487"/>
                    <a:gd name="connsiteY6" fmla="*/ 527126 h 541043"/>
                    <a:gd name="connsiteX7" fmla="*/ 43558 w 226487"/>
                    <a:gd name="connsiteY7" fmla="*/ 302533 h 541043"/>
                    <a:gd name="connsiteX8" fmla="*/ 12689 w 226487"/>
                    <a:gd name="connsiteY8" fmla="*/ 287354 h 541043"/>
                    <a:gd name="connsiteX9" fmla="*/ 335 w 226487"/>
                    <a:gd name="connsiteY9" fmla="*/ 247588 h 541043"/>
                    <a:gd name="connsiteX10" fmla="*/ 20264 w 226487"/>
                    <a:gd name="connsiteY10" fmla="*/ 73010 h 541043"/>
                    <a:gd name="connsiteX11" fmla="*/ 96852 w 226487"/>
                    <a:gd name="connsiteY11" fmla="*/ 0 h 541043"/>
                    <a:gd name="connsiteX12" fmla="*/ 173589 w 226487"/>
                    <a:gd name="connsiteY12" fmla="*/ 0 h 541043"/>
                    <a:gd name="connsiteX13" fmla="*/ 224752 w 226487"/>
                    <a:gd name="connsiteY13" fmla="*/ 20894 h 541043"/>
                    <a:gd name="connsiteX14" fmla="*/ 226487 w 226487"/>
                    <a:gd name="connsiteY14" fmla="*/ 23257 h 541043"/>
                    <a:gd name="connsiteX0" fmla="*/ 226027 w 226487"/>
                    <a:gd name="connsiteY0" fmla="*/ 302533 h 541043"/>
                    <a:gd name="connsiteX1" fmla="*/ 226470 w 226487"/>
                    <a:gd name="connsiteY1" fmla="*/ 308529 h 541043"/>
                    <a:gd name="connsiteX2" fmla="*/ 210320 w 226487"/>
                    <a:gd name="connsiteY2" fmla="*/ 527126 h 541043"/>
                    <a:gd name="connsiteX3" fmla="*/ 195351 w 226487"/>
                    <a:gd name="connsiteY3" fmla="*/ 541043 h 541043"/>
                    <a:gd name="connsiteX4" fmla="*/ 75119 w 226487"/>
                    <a:gd name="connsiteY4" fmla="*/ 541043 h 541043"/>
                    <a:gd name="connsiteX5" fmla="*/ 60151 w 226487"/>
                    <a:gd name="connsiteY5" fmla="*/ 527126 h 541043"/>
                    <a:gd name="connsiteX6" fmla="*/ 43558 w 226487"/>
                    <a:gd name="connsiteY6" fmla="*/ 302533 h 541043"/>
                    <a:gd name="connsiteX7" fmla="*/ 12689 w 226487"/>
                    <a:gd name="connsiteY7" fmla="*/ 287354 h 541043"/>
                    <a:gd name="connsiteX8" fmla="*/ 335 w 226487"/>
                    <a:gd name="connsiteY8" fmla="*/ 247588 h 541043"/>
                    <a:gd name="connsiteX9" fmla="*/ 20264 w 226487"/>
                    <a:gd name="connsiteY9" fmla="*/ 73010 h 541043"/>
                    <a:gd name="connsiteX10" fmla="*/ 96852 w 226487"/>
                    <a:gd name="connsiteY10" fmla="*/ 0 h 541043"/>
                    <a:gd name="connsiteX11" fmla="*/ 173589 w 226487"/>
                    <a:gd name="connsiteY11" fmla="*/ 0 h 541043"/>
                    <a:gd name="connsiteX12" fmla="*/ 224752 w 226487"/>
                    <a:gd name="connsiteY12" fmla="*/ 20894 h 541043"/>
                    <a:gd name="connsiteX13" fmla="*/ 226487 w 226487"/>
                    <a:gd name="connsiteY13" fmla="*/ 23257 h 541043"/>
                    <a:gd name="connsiteX0" fmla="*/ 226470 w 226487"/>
                    <a:gd name="connsiteY0" fmla="*/ 308529 h 541043"/>
                    <a:gd name="connsiteX1" fmla="*/ 210320 w 226487"/>
                    <a:gd name="connsiteY1" fmla="*/ 527126 h 541043"/>
                    <a:gd name="connsiteX2" fmla="*/ 195351 w 226487"/>
                    <a:gd name="connsiteY2" fmla="*/ 541043 h 541043"/>
                    <a:gd name="connsiteX3" fmla="*/ 75119 w 226487"/>
                    <a:gd name="connsiteY3" fmla="*/ 541043 h 541043"/>
                    <a:gd name="connsiteX4" fmla="*/ 60151 w 226487"/>
                    <a:gd name="connsiteY4" fmla="*/ 527126 h 541043"/>
                    <a:gd name="connsiteX5" fmla="*/ 43558 w 226487"/>
                    <a:gd name="connsiteY5" fmla="*/ 302533 h 541043"/>
                    <a:gd name="connsiteX6" fmla="*/ 12689 w 226487"/>
                    <a:gd name="connsiteY6" fmla="*/ 287354 h 541043"/>
                    <a:gd name="connsiteX7" fmla="*/ 335 w 226487"/>
                    <a:gd name="connsiteY7" fmla="*/ 247588 h 541043"/>
                    <a:gd name="connsiteX8" fmla="*/ 20264 w 226487"/>
                    <a:gd name="connsiteY8" fmla="*/ 73010 h 541043"/>
                    <a:gd name="connsiteX9" fmla="*/ 96852 w 226487"/>
                    <a:gd name="connsiteY9" fmla="*/ 0 h 541043"/>
                    <a:gd name="connsiteX10" fmla="*/ 173589 w 226487"/>
                    <a:gd name="connsiteY10" fmla="*/ 0 h 541043"/>
                    <a:gd name="connsiteX11" fmla="*/ 224752 w 226487"/>
                    <a:gd name="connsiteY11" fmla="*/ 20894 h 541043"/>
                    <a:gd name="connsiteX12" fmla="*/ 226487 w 226487"/>
                    <a:gd name="connsiteY12" fmla="*/ 23257 h 5410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26487" h="541043">
                      <a:moveTo>
                        <a:pt x="226470" y="308529"/>
                      </a:moveTo>
                      <a:lnTo>
                        <a:pt x="210320" y="527126"/>
                      </a:lnTo>
                      <a:cubicBezTo>
                        <a:pt x="209779" y="534971"/>
                        <a:pt x="203227" y="541043"/>
                        <a:pt x="195351" y="541043"/>
                      </a:cubicBezTo>
                      <a:lnTo>
                        <a:pt x="75119" y="541043"/>
                      </a:lnTo>
                      <a:cubicBezTo>
                        <a:pt x="67274" y="541043"/>
                        <a:pt x="60722" y="534971"/>
                        <a:pt x="60151" y="527126"/>
                      </a:cubicBezTo>
                      <a:lnTo>
                        <a:pt x="43558" y="302533"/>
                      </a:lnTo>
                      <a:cubicBezTo>
                        <a:pt x="31746" y="301872"/>
                        <a:pt x="20895" y="296521"/>
                        <a:pt x="12689" y="287354"/>
                      </a:cubicBezTo>
                      <a:cubicBezTo>
                        <a:pt x="3191" y="276713"/>
                        <a:pt x="-1318" y="262196"/>
                        <a:pt x="335" y="247588"/>
                      </a:cubicBezTo>
                      <a:lnTo>
                        <a:pt x="20264" y="73010"/>
                      </a:lnTo>
                      <a:cubicBezTo>
                        <a:pt x="25013" y="31381"/>
                        <a:pt x="57957" y="0"/>
                        <a:pt x="96852" y="0"/>
                      </a:cubicBezTo>
                      <a:lnTo>
                        <a:pt x="173589" y="0"/>
                      </a:lnTo>
                      <a:cubicBezTo>
                        <a:pt x="193067" y="0"/>
                        <a:pt x="211049" y="7845"/>
                        <a:pt x="224752" y="20894"/>
                      </a:cubicBezTo>
                      <a:lnTo>
                        <a:pt x="226487" y="23257"/>
                      </a:lnTo>
                    </a:path>
                  </a:pathLst>
                </a:custGeom>
                <a:noFill/>
                <a:ln w="12700" cap="flat" cmpd="sng" algn="ctr">
                  <a:solidFill>
                    <a:srgbClr val="0B436E"/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475" name="Group 474">
                <a:extLst>
                  <a:ext uri="{FF2B5EF4-FFF2-40B4-BE49-F238E27FC236}">
                    <a16:creationId xmlns:a16="http://schemas.microsoft.com/office/drawing/2014/main" id="{D4CD2479-4230-75A3-CC89-F0B16DA46114}"/>
                  </a:ext>
                </a:extLst>
              </p:cNvPr>
              <p:cNvGrpSpPr/>
              <p:nvPr/>
            </p:nvGrpSpPr>
            <p:grpSpPr>
              <a:xfrm flipH="1">
                <a:off x="9276483" y="450850"/>
                <a:ext cx="214113" cy="681980"/>
                <a:chOff x="9734746" y="1287565"/>
                <a:chExt cx="226487" cy="721393"/>
              </a:xfrm>
            </p:grpSpPr>
            <p:sp>
              <p:nvSpPr>
                <p:cNvPr id="476" name="Freeform 475">
                  <a:extLst>
                    <a:ext uri="{FF2B5EF4-FFF2-40B4-BE49-F238E27FC236}">
                      <a16:creationId xmlns:a16="http://schemas.microsoft.com/office/drawing/2014/main" id="{B3A70D80-E3AE-DEA3-F12D-E2FC06BE5D57}"/>
                    </a:ext>
                  </a:extLst>
                </p:cNvPr>
                <p:cNvSpPr/>
                <p:nvPr/>
              </p:nvSpPr>
              <p:spPr>
                <a:xfrm>
                  <a:off x="9794832" y="1287565"/>
                  <a:ext cx="150290" cy="150290"/>
                </a:xfrm>
                <a:custGeom>
                  <a:avLst/>
                  <a:gdLst>
                    <a:gd name="connsiteX0" fmla="*/ 75145 w 150290"/>
                    <a:gd name="connsiteY0" fmla="*/ 0 h 150290"/>
                    <a:gd name="connsiteX1" fmla="*/ 150290 w 150290"/>
                    <a:gd name="connsiteY1" fmla="*/ 75145 h 150290"/>
                    <a:gd name="connsiteX2" fmla="*/ 75145 w 150290"/>
                    <a:gd name="connsiteY2" fmla="*/ 150290 h 150290"/>
                    <a:gd name="connsiteX3" fmla="*/ 0 w 150290"/>
                    <a:gd name="connsiteY3" fmla="*/ 75145 h 150290"/>
                    <a:gd name="connsiteX4" fmla="*/ 75145 w 150290"/>
                    <a:gd name="connsiteY4" fmla="*/ 0 h 150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0290" h="150290">
                      <a:moveTo>
                        <a:pt x="75145" y="0"/>
                      </a:moveTo>
                      <a:cubicBezTo>
                        <a:pt x="116595" y="0"/>
                        <a:pt x="150290" y="33725"/>
                        <a:pt x="150290" y="75145"/>
                      </a:cubicBezTo>
                      <a:cubicBezTo>
                        <a:pt x="150290" y="116565"/>
                        <a:pt x="116566" y="150290"/>
                        <a:pt x="75145" y="150290"/>
                      </a:cubicBezTo>
                      <a:cubicBezTo>
                        <a:pt x="33725" y="150290"/>
                        <a:pt x="0" y="116565"/>
                        <a:pt x="0" y="75145"/>
                      </a:cubicBezTo>
                      <a:cubicBezTo>
                        <a:pt x="0" y="33725"/>
                        <a:pt x="33725" y="0"/>
                        <a:pt x="75145" y="0"/>
                      </a:cubicBezTo>
                      <a:close/>
                    </a:path>
                  </a:pathLst>
                </a:custGeom>
                <a:noFill/>
                <a:ln w="12700" cap="flat" cmpd="sng" algn="ctr">
                  <a:solidFill>
                    <a:srgbClr val="0B436E"/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7" name="Freeform 476">
                  <a:extLst>
                    <a:ext uri="{FF2B5EF4-FFF2-40B4-BE49-F238E27FC236}">
                      <a16:creationId xmlns:a16="http://schemas.microsoft.com/office/drawing/2014/main" id="{9B7CE0BF-B0B7-5925-A1F3-6BCC28CE423B}"/>
                    </a:ext>
                  </a:extLst>
                </p:cNvPr>
                <p:cNvSpPr/>
                <p:nvPr/>
              </p:nvSpPr>
              <p:spPr>
                <a:xfrm>
                  <a:off x="9734746" y="1467915"/>
                  <a:ext cx="226487" cy="541043"/>
                </a:xfrm>
                <a:custGeom>
                  <a:avLst/>
                  <a:gdLst>
                    <a:gd name="connsiteX0" fmla="*/ 96852 w 226487"/>
                    <a:gd name="connsiteY0" fmla="*/ 0 h 541043"/>
                    <a:gd name="connsiteX1" fmla="*/ 173589 w 226487"/>
                    <a:gd name="connsiteY1" fmla="*/ 0 h 541043"/>
                    <a:gd name="connsiteX2" fmla="*/ 224752 w 226487"/>
                    <a:gd name="connsiteY2" fmla="*/ 20894 h 541043"/>
                    <a:gd name="connsiteX3" fmla="*/ 226487 w 226487"/>
                    <a:gd name="connsiteY3" fmla="*/ 23257 h 541043"/>
                    <a:gd name="connsiteX4" fmla="*/ 211234 w 226487"/>
                    <a:gd name="connsiteY4" fmla="*/ 44040 h 541043"/>
                    <a:gd name="connsiteX5" fmla="*/ 202733 w 226487"/>
                    <a:gd name="connsiteY5" fmla="*/ 73010 h 541043"/>
                    <a:gd name="connsiteX6" fmla="*/ 182804 w 226487"/>
                    <a:gd name="connsiteY6" fmla="*/ 247588 h 541043"/>
                    <a:gd name="connsiteX7" fmla="*/ 195158 w 226487"/>
                    <a:gd name="connsiteY7" fmla="*/ 287354 h 541043"/>
                    <a:gd name="connsiteX8" fmla="*/ 226027 w 226487"/>
                    <a:gd name="connsiteY8" fmla="*/ 302533 h 541043"/>
                    <a:gd name="connsiteX9" fmla="*/ 226470 w 226487"/>
                    <a:gd name="connsiteY9" fmla="*/ 308529 h 541043"/>
                    <a:gd name="connsiteX10" fmla="*/ 210320 w 226487"/>
                    <a:gd name="connsiteY10" fmla="*/ 527126 h 541043"/>
                    <a:gd name="connsiteX11" fmla="*/ 195351 w 226487"/>
                    <a:gd name="connsiteY11" fmla="*/ 541043 h 541043"/>
                    <a:gd name="connsiteX12" fmla="*/ 75119 w 226487"/>
                    <a:gd name="connsiteY12" fmla="*/ 541043 h 541043"/>
                    <a:gd name="connsiteX13" fmla="*/ 60151 w 226487"/>
                    <a:gd name="connsiteY13" fmla="*/ 527126 h 541043"/>
                    <a:gd name="connsiteX14" fmla="*/ 43558 w 226487"/>
                    <a:gd name="connsiteY14" fmla="*/ 302533 h 541043"/>
                    <a:gd name="connsiteX15" fmla="*/ 12689 w 226487"/>
                    <a:gd name="connsiteY15" fmla="*/ 287354 h 541043"/>
                    <a:gd name="connsiteX16" fmla="*/ 335 w 226487"/>
                    <a:gd name="connsiteY16" fmla="*/ 247588 h 541043"/>
                    <a:gd name="connsiteX17" fmla="*/ 20264 w 226487"/>
                    <a:gd name="connsiteY17" fmla="*/ 73010 h 541043"/>
                    <a:gd name="connsiteX18" fmla="*/ 96852 w 226487"/>
                    <a:gd name="connsiteY18" fmla="*/ 0 h 541043"/>
                    <a:gd name="connsiteX0" fmla="*/ 211234 w 233407"/>
                    <a:gd name="connsiteY0" fmla="*/ 44040 h 541043"/>
                    <a:gd name="connsiteX1" fmla="*/ 202733 w 233407"/>
                    <a:gd name="connsiteY1" fmla="*/ 73010 h 541043"/>
                    <a:gd name="connsiteX2" fmla="*/ 182804 w 233407"/>
                    <a:gd name="connsiteY2" fmla="*/ 247588 h 541043"/>
                    <a:gd name="connsiteX3" fmla="*/ 195158 w 233407"/>
                    <a:gd name="connsiteY3" fmla="*/ 287354 h 541043"/>
                    <a:gd name="connsiteX4" fmla="*/ 226027 w 233407"/>
                    <a:gd name="connsiteY4" fmla="*/ 302533 h 541043"/>
                    <a:gd name="connsiteX5" fmla="*/ 226470 w 233407"/>
                    <a:gd name="connsiteY5" fmla="*/ 308529 h 541043"/>
                    <a:gd name="connsiteX6" fmla="*/ 210320 w 233407"/>
                    <a:gd name="connsiteY6" fmla="*/ 527126 h 541043"/>
                    <a:gd name="connsiteX7" fmla="*/ 195351 w 233407"/>
                    <a:gd name="connsiteY7" fmla="*/ 541043 h 541043"/>
                    <a:gd name="connsiteX8" fmla="*/ 75119 w 233407"/>
                    <a:gd name="connsiteY8" fmla="*/ 541043 h 541043"/>
                    <a:gd name="connsiteX9" fmla="*/ 60151 w 233407"/>
                    <a:gd name="connsiteY9" fmla="*/ 527126 h 541043"/>
                    <a:gd name="connsiteX10" fmla="*/ 43558 w 233407"/>
                    <a:gd name="connsiteY10" fmla="*/ 302533 h 541043"/>
                    <a:gd name="connsiteX11" fmla="*/ 12689 w 233407"/>
                    <a:gd name="connsiteY11" fmla="*/ 287354 h 541043"/>
                    <a:gd name="connsiteX12" fmla="*/ 335 w 233407"/>
                    <a:gd name="connsiteY12" fmla="*/ 247588 h 541043"/>
                    <a:gd name="connsiteX13" fmla="*/ 20264 w 233407"/>
                    <a:gd name="connsiteY13" fmla="*/ 73010 h 541043"/>
                    <a:gd name="connsiteX14" fmla="*/ 96852 w 233407"/>
                    <a:gd name="connsiteY14" fmla="*/ 0 h 541043"/>
                    <a:gd name="connsiteX15" fmla="*/ 173589 w 233407"/>
                    <a:gd name="connsiteY15" fmla="*/ 0 h 541043"/>
                    <a:gd name="connsiteX16" fmla="*/ 224752 w 233407"/>
                    <a:gd name="connsiteY16" fmla="*/ 20894 h 541043"/>
                    <a:gd name="connsiteX17" fmla="*/ 226487 w 233407"/>
                    <a:gd name="connsiteY17" fmla="*/ 23257 h 541043"/>
                    <a:gd name="connsiteX18" fmla="*/ 233407 w 233407"/>
                    <a:gd name="connsiteY18" fmla="*/ 66213 h 541043"/>
                    <a:gd name="connsiteX0" fmla="*/ 211234 w 226487"/>
                    <a:gd name="connsiteY0" fmla="*/ 44040 h 541043"/>
                    <a:gd name="connsiteX1" fmla="*/ 202733 w 226487"/>
                    <a:gd name="connsiteY1" fmla="*/ 73010 h 541043"/>
                    <a:gd name="connsiteX2" fmla="*/ 182804 w 226487"/>
                    <a:gd name="connsiteY2" fmla="*/ 247588 h 541043"/>
                    <a:gd name="connsiteX3" fmla="*/ 195158 w 226487"/>
                    <a:gd name="connsiteY3" fmla="*/ 287354 h 541043"/>
                    <a:gd name="connsiteX4" fmla="*/ 226027 w 226487"/>
                    <a:gd name="connsiteY4" fmla="*/ 302533 h 541043"/>
                    <a:gd name="connsiteX5" fmla="*/ 226470 w 226487"/>
                    <a:gd name="connsiteY5" fmla="*/ 308529 h 541043"/>
                    <a:gd name="connsiteX6" fmla="*/ 210320 w 226487"/>
                    <a:gd name="connsiteY6" fmla="*/ 527126 h 541043"/>
                    <a:gd name="connsiteX7" fmla="*/ 195351 w 226487"/>
                    <a:gd name="connsiteY7" fmla="*/ 541043 h 541043"/>
                    <a:gd name="connsiteX8" fmla="*/ 75119 w 226487"/>
                    <a:gd name="connsiteY8" fmla="*/ 541043 h 541043"/>
                    <a:gd name="connsiteX9" fmla="*/ 60151 w 226487"/>
                    <a:gd name="connsiteY9" fmla="*/ 527126 h 541043"/>
                    <a:gd name="connsiteX10" fmla="*/ 43558 w 226487"/>
                    <a:gd name="connsiteY10" fmla="*/ 302533 h 541043"/>
                    <a:gd name="connsiteX11" fmla="*/ 12689 w 226487"/>
                    <a:gd name="connsiteY11" fmla="*/ 287354 h 541043"/>
                    <a:gd name="connsiteX12" fmla="*/ 335 w 226487"/>
                    <a:gd name="connsiteY12" fmla="*/ 247588 h 541043"/>
                    <a:gd name="connsiteX13" fmla="*/ 20264 w 226487"/>
                    <a:gd name="connsiteY13" fmla="*/ 73010 h 541043"/>
                    <a:gd name="connsiteX14" fmla="*/ 96852 w 226487"/>
                    <a:gd name="connsiteY14" fmla="*/ 0 h 541043"/>
                    <a:gd name="connsiteX15" fmla="*/ 173589 w 226487"/>
                    <a:gd name="connsiteY15" fmla="*/ 0 h 541043"/>
                    <a:gd name="connsiteX16" fmla="*/ 224752 w 226487"/>
                    <a:gd name="connsiteY16" fmla="*/ 20894 h 541043"/>
                    <a:gd name="connsiteX17" fmla="*/ 226487 w 226487"/>
                    <a:gd name="connsiteY17" fmla="*/ 23257 h 541043"/>
                    <a:gd name="connsiteX0" fmla="*/ 202733 w 226487"/>
                    <a:gd name="connsiteY0" fmla="*/ 73010 h 541043"/>
                    <a:gd name="connsiteX1" fmla="*/ 182804 w 226487"/>
                    <a:gd name="connsiteY1" fmla="*/ 247588 h 541043"/>
                    <a:gd name="connsiteX2" fmla="*/ 195158 w 226487"/>
                    <a:gd name="connsiteY2" fmla="*/ 287354 h 541043"/>
                    <a:gd name="connsiteX3" fmla="*/ 226027 w 226487"/>
                    <a:gd name="connsiteY3" fmla="*/ 302533 h 541043"/>
                    <a:gd name="connsiteX4" fmla="*/ 226470 w 226487"/>
                    <a:gd name="connsiteY4" fmla="*/ 308529 h 541043"/>
                    <a:gd name="connsiteX5" fmla="*/ 210320 w 226487"/>
                    <a:gd name="connsiteY5" fmla="*/ 527126 h 541043"/>
                    <a:gd name="connsiteX6" fmla="*/ 195351 w 226487"/>
                    <a:gd name="connsiteY6" fmla="*/ 541043 h 541043"/>
                    <a:gd name="connsiteX7" fmla="*/ 75119 w 226487"/>
                    <a:gd name="connsiteY7" fmla="*/ 541043 h 541043"/>
                    <a:gd name="connsiteX8" fmla="*/ 60151 w 226487"/>
                    <a:gd name="connsiteY8" fmla="*/ 527126 h 541043"/>
                    <a:gd name="connsiteX9" fmla="*/ 43558 w 226487"/>
                    <a:gd name="connsiteY9" fmla="*/ 302533 h 541043"/>
                    <a:gd name="connsiteX10" fmla="*/ 12689 w 226487"/>
                    <a:gd name="connsiteY10" fmla="*/ 287354 h 541043"/>
                    <a:gd name="connsiteX11" fmla="*/ 335 w 226487"/>
                    <a:gd name="connsiteY11" fmla="*/ 247588 h 541043"/>
                    <a:gd name="connsiteX12" fmla="*/ 20264 w 226487"/>
                    <a:gd name="connsiteY12" fmla="*/ 73010 h 541043"/>
                    <a:gd name="connsiteX13" fmla="*/ 96852 w 226487"/>
                    <a:gd name="connsiteY13" fmla="*/ 0 h 541043"/>
                    <a:gd name="connsiteX14" fmla="*/ 173589 w 226487"/>
                    <a:gd name="connsiteY14" fmla="*/ 0 h 541043"/>
                    <a:gd name="connsiteX15" fmla="*/ 224752 w 226487"/>
                    <a:gd name="connsiteY15" fmla="*/ 20894 h 541043"/>
                    <a:gd name="connsiteX16" fmla="*/ 226487 w 226487"/>
                    <a:gd name="connsiteY16" fmla="*/ 23257 h 541043"/>
                    <a:gd name="connsiteX0" fmla="*/ 182804 w 226487"/>
                    <a:gd name="connsiteY0" fmla="*/ 247588 h 541043"/>
                    <a:gd name="connsiteX1" fmla="*/ 195158 w 226487"/>
                    <a:gd name="connsiteY1" fmla="*/ 287354 h 541043"/>
                    <a:gd name="connsiteX2" fmla="*/ 226027 w 226487"/>
                    <a:gd name="connsiteY2" fmla="*/ 302533 h 541043"/>
                    <a:gd name="connsiteX3" fmla="*/ 226470 w 226487"/>
                    <a:gd name="connsiteY3" fmla="*/ 308529 h 541043"/>
                    <a:gd name="connsiteX4" fmla="*/ 210320 w 226487"/>
                    <a:gd name="connsiteY4" fmla="*/ 527126 h 541043"/>
                    <a:gd name="connsiteX5" fmla="*/ 195351 w 226487"/>
                    <a:gd name="connsiteY5" fmla="*/ 541043 h 541043"/>
                    <a:gd name="connsiteX6" fmla="*/ 75119 w 226487"/>
                    <a:gd name="connsiteY6" fmla="*/ 541043 h 541043"/>
                    <a:gd name="connsiteX7" fmla="*/ 60151 w 226487"/>
                    <a:gd name="connsiteY7" fmla="*/ 527126 h 541043"/>
                    <a:gd name="connsiteX8" fmla="*/ 43558 w 226487"/>
                    <a:gd name="connsiteY8" fmla="*/ 302533 h 541043"/>
                    <a:gd name="connsiteX9" fmla="*/ 12689 w 226487"/>
                    <a:gd name="connsiteY9" fmla="*/ 287354 h 541043"/>
                    <a:gd name="connsiteX10" fmla="*/ 335 w 226487"/>
                    <a:gd name="connsiteY10" fmla="*/ 247588 h 541043"/>
                    <a:gd name="connsiteX11" fmla="*/ 20264 w 226487"/>
                    <a:gd name="connsiteY11" fmla="*/ 73010 h 541043"/>
                    <a:gd name="connsiteX12" fmla="*/ 96852 w 226487"/>
                    <a:gd name="connsiteY12" fmla="*/ 0 h 541043"/>
                    <a:gd name="connsiteX13" fmla="*/ 173589 w 226487"/>
                    <a:gd name="connsiteY13" fmla="*/ 0 h 541043"/>
                    <a:gd name="connsiteX14" fmla="*/ 224752 w 226487"/>
                    <a:gd name="connsiteY14" fmla="*/ 20894 h 541043"/>
                    <a:gd name="connsiteX15" fmla="*/ 226487 w 226487"/>
                    <a:gd name="connsiteY15" fmla="*/ 23257 h 541043"/>
                    <a:gd name="connsiteX0" fmla="*/ 195158 w 226487"/>
                    <a:gd name="connsiteY0" fmla="*/ 287354 h 541043"/>
                    <a:gd name="connsiteX1" fmla="*/ 226027 w 226487"/>
                    <a:gd name="connsiteY1" fmla="*/ 302533 h 541043"/>
                    <a:gd name="connsiteX2" fmla="*/ 226470 w 226487"/>
                    <a:gd name="connsiteY2" fmla="*/ 308529 h 541043"/>
                    <a:gd name="connsiteX3" fmla="*/ 210320 w 226487"/>
                    <a:gd name="connsiteY3" fmla="*/ 527126 h 541043"/>
                    <a:gd name="connsiteX4" fmla="*/ 195351 w 226487"/>
                    <a:gd name="connsiteY4" fmla="*/ 541043 h 541043"/>
                    <a:gd name="connsiteX5" fmla="*/ 75119 w 226487"/>
                    <a:gd name="connsiteY5" fmla="*/ 541043 h 541043"/>
                    <a:gd name="connsiteX6" fmla="*/ 60151 w 226487"/>
                    <a:gd name="connsiteY6" fmla="*/ 527126 h 541043"/>
                    <a:gd name="connsiteX7" fmla="*/ 43558 w 226487"/>
                    <a:gd name="connsiteY7" fmla="*/ 302533 h 541043"/>
                    <a:gd name="connsiteX8" fmla="*/ 12689 w 226487"/>
                    <a:gd name="connsiteY8" fmla="*/ 287354 h 541043"/>
                    <a:gd name="connsiteX9" fmla="*/ 335 w 226487"/>
                    <a:gd name="connsiteY9" fmla="*/ 247588 h 541043"/>
                    <a:gd name="connsiteX10" fmla="*/ 20264 w 226487"/>
                    <a:gd name="connsiteY10" fmla="*/ 73010 h 541043"/>
                    <a:gd name="connsiteX11" fmla="*/ 96852 w 226487"/>
                    <a:gd name="connsiteY11" fmla="*/ 0 h 541043"/>
                    <a:gd name="connsiteX12" fmla="*/ 173589 w 226487"/>
                    <a:gd name="connsiteY12" fmla="*/ 0 h 541043"/>
                    <a:gd name="connsiteX13" fmla="*/ 224752 w 226487"/>
                    <a:gd name="connsiteY13" fmla="*/ 20894 h 541043"/>
                    <a:gd name="connsiteX14" fmla="*/ 226487 w 226487"/>
                    <a:gd name="connsiteY14" fmla="*/ 23257 h 541043"/>
                    <a:gd name="connsiteX0" fmla="*/ 226027 w 226487"/>
                    <a:gd name="connsiteY0" fmla="*/ 302533 h 541043"/>
                    <a:gd name="connsiteX1" fmla="*/ 226470 w 226487"/>
                    <a:gd name="connsiteY1" fmla="*/ 308529 h 541043"/>
                    <a:gd name="connsiteX2" fmla="*/ 210320 w 226487"/>
                    <a:gd name="connsiteY2" fmla="*/ 527126 h 541043"/>
                    <a:gd name="connsiteX3" fmla="*/ 195351 w 226487"/>
                    <a:gd name="connsiteY3" fmla="*/ 541043 h 541043"/>
                    <a:gd name="connsiteX4" fmla="*/ 75119 w 226487"/>
                    <a:gd name="connsiteY4" fmla="*/ 541043 h 541043"/>
                    <a:gd name="connsiteX5" fmla="*/ 60151 w 226487"/>
                    <a:gd name="connsiteY5" fmla="*/ 527126 h 541043"/>
                    <a:gd name="connsiteX6" fmla="*/ 43558 w 226487"/>
                    <a:gd name="connsiteY6" fmla="*/ 302533 h 541043"/>
                    <a:gd name="connsiteX7" fmla="*/ 12689 w 226487"/>
                    <a:gd name="connsiteY7" fmla="*/ 287354 h 541043"/>
                    <a:gd name="connsiteX8" fmla="*/ 335 w 226487"/>
                    <a:gd name="connsiteY8" fmla="*/ 247588 h 541043"/>
                    <a:gd name="connsiteX9" fmla="*/ 20264 w 226487"/>
                    <a:gd name="connsiteY9" fmla="*/ 73010 h 541043"/>
                    <a:gd name="connsiteX10" fmla="*/ 96852 w 226487"/>
                    <a:gd name="connsiteY10" fmla="*/ 0 h 541043"/>
                    <a:gd name="connsiteX11" fmla="*/ 173589 w 226487"/>
                    <a:gd name="connsiteY11" fmla="*/ 0 h 541043"/>
                    <a:gd name="connsiteX12" fmla="*/ 224752 w 226487"/>
                    <a:gd name="connsiteY12" fmla="*/ 20894 h 541043"/>
                    <a:gd name="connsiteX13" fmla="*/ 226487 w 226487"/>
                    <a:gd name="connsiteY13" fmla="*/ 23257 h 541043"/>
                    <a:gd name="connsiteX0" fmla="*/ 226470 w 226487"/>
                    <a:gd name="connsiteY0" fmla="*/ 308529 h 541043"/>
                    <a:gd name="connsiteX1" fmla="*/ 210320 w 226487"/>
                    <a:gd name="connsiteY1" fmla="*/ 527126 h 541043"/>
                    <a:gd name="connsiteX2" fmla="*/ 195351 w 226487"/>
                    <a:gd name="connsiteY2" fmla="*/ 541043 h 541043"/>
                    <a:gd name="connsiteX3" fmla="*/ 75119 w 226487"/>
                    <a:gd name="connsiteY3" fmla="*/ 541043 h 541043"/>
                    <a:gd name="connsiteX4" fmla="*/ 60151 w 226487"/>
                    <a:gd name="connsiteY4" fmla="*/ 527126 h 541043"/>
                    <a:gd name="connsiteX5" fmla="*/ 43558 w 226487"/>
                    <a:gd name="connsiteY5" fmla="*/ 302533 h 541043"/>
                    <a:gd name="connsiteX6" fmla="*/ 12689 w 226487"/>
                    <a:gd name="connsiteY6" fmla="*/ 287354 h 541043"/>
                    <a:gd name="connsiteX7" fmla="*/ 335 w 226487"/>
                    <a:gd name="connsiteY7" fmla="*/ 247588 h 541043"/>
                    <a:gd name="connsiteX8" fmla="*/ 20264 w 226487"/>
                    <a:gd name="connsiteY8" fmla="*/ 73010 h 541043"/>
                    <a:gd name="connsiteX9" fmla="*/ 96852 w 226487"/>
                    <a:gd name="connsiteY9" fmla="*/ 0 h 541043"/>
                    <a:gd name="connsiteX10" fmla="*/ 173589 w 226487"/>
                    <a:gd name="connsiteY10" fmla="*/ 0 h 541043"/>
                    <a:gd name="connsiteX11" fmla="*/ 224752 w 226487"/>
                    <a:gd name="connsiteY11" fmla="*/ 20894 h 541043"/>
                    <a:gd name="connsiteX12" fmla="*/ 226487 w 226487"/>
                    <a:gd name="connsiteY12" fmla="*/ 23257 h 5410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26487" h="541043">
                      <a:moveTo>
                        <a:pt x="226470" y="308529"/>
                      </a:moveTo>
                      <a:lnTo>
                        <a:pt x="210320" y="527126"/>
                      </a:lnTo>
                      <a:cubicBezTo>
                        <a:pt x="209779" y="534971"/>
                        <a:pt x="203227" y="541043"/>
                        <a:pt x="195351" y="541043"/>
                      </a:cubicBezTo>
                      <a:lnTo>
                        <a:pt x="75119" y="541043"/>
                      </a:lnTo>
                      <a:cubicBezTo>
                        <a:pt x="67274" y="541043"/>
                        <a:pt x="60722" y="534971"/>
                        <a:pt x="60151" y="527126"/>
                      </a:cubicBezTo>
                      <a:lnTo>
                        <a:pt x="43558" y="302533"/>
                      </a:lnTo>
                      <a:cubicBezTo>
                        <a:pt x="31746" y="301872"/>
                        <a:pt x="20895" y="296521"/>
                        <a:pt x="12689" y="287354"/>
                      </a:cubicBezTo>
                      <a:cubicBezTo>
                        <a:pt x="3191" y="276713"/>
                        <a:pt x="-1318" y="262196"/>
                        <a:pt x="335" y="247588"/>
                      </a:cubicBezTo>
                      <a:lnTo>
                        <a:pt x="20264" y="73010"/>
                      </a:lnTo>
                      <a:cubicBezTo>
                        <a:pt x="25013" y="31381"/>
                        <a:pt x="57957" y="0"/>
                        <a:pt x="96852" y="0"/>
                      </a:cubicBezTo>
                      <a:lnTo>
                        <a:pt x="173589" y="0"/>
                      </a:lnTo>
                      <a:cubicBezTo>
                        <a:pt x="193067" y="0"/>
                        <a:pt x="211049" y="7845"/>
                        <a:pt x="224752" y="20894"/>
                      </a:cubicBezTo>
                      <a:lnTo>
                        <a:pt x="226487" y="23257"/>
                      </a:lnTo>
                    </a:path>
                  </a:pathLst>
                </a:custGeom>
                <a:noFill/>
                <a:ln w="12700" cap="flat" cmpd="sng" algn="ctr">
                  <a:solidFill>
                    <a:srgbClr val="0B436E"/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461" name="Freeform 460">
              <a:extLst>
                <a:ext uri="{FF2B5EF4-FFF2-40B4-BE49-F238E27FC236}">
                  <a16:creationId xmlns:a16="http://schemas.microsoft.com/office/drawing/2014/main" id="{3DECAA91-1A8F-4DA3-301B-3D067E2865FD}"/>
                </a:ext>
              </a:extLst>
            </p:cNvPr>
            <p:cNvSpPr/>
            <p:nvPr/>
          </p:nvSpPr>
          <p:spPr>
            <a:xfrm>
              <a:off x="6740557" y="4281543"/>
              <a:ext cx="512886" cy="1367797"/>
            </a:xfrm>
            <a:custGeom>
              <a:avLst/>
              <a:gdLst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96852 w 270502"/>
                <a:gd name="connsiteY24" fmla="*/ 180349 h 721392"/>
                <a:gd name="connsiteX25" fmla="*/ 173589 w 270502"/>
                <a:gd name="connsiteY25" fmla="*/ 180349 h 721392"/>
                <a:gd name="connsiteX26" fmla="*/ 250238 w 270502"/>
                <a:gd name="connsiteY26" fmla="*/ 253359 h 721392"/>
                <a:gd name="connsiteX27" fmla="*/ 270166 w 270502"/>
                <a:gd name="connsiteY27" fmla="*/ 427937 h 721392"/>
                <a:gd name="connsiteX28" fmla="*/ 257782 w 270502"/>
                <a:gd name="connsiteY28" fmla="*/ 467703 h 721392"/>
                <a:gd name="connsiteX29" fmla="*/ 226913 w 270502"/>
                <a:gd name="connsiteY29" fmla="*/ 482882 h 721392"/>
                <a:gd name="connsiteX30" fmla="*/ 210320 w 270502"/>
                <a:gd name="connsiteY30" fmla="*/ 707475 h 721392"/>
                <a:gd name="connsiteX31" fmla="*/ 195351 w 270502"/>
                <a:gd name="connsiteY31" fmla="*/ 721392 h 721392"/>
                <a:gd name="connsiteX32" fmla="*/ 75119 w 270502"/>
                <a:gd name="connsiteY32" fmla="*/ 721392 h 721392"/>
                <a:gd name="connsiteX33" fmla="*/ 60151 w 270502"/>
                <a:gd name="connsiteY33" fmla="*/ 707475 h 721392"/>
                <a:gd name="connsiteX34" fmla="*/ 43558 w 270502"/>
                <a:gd name="connsiteY34" fmla="*/ 482882 h 721392"/>
                <a:gd name="connsiteX35" fmla="*/ 12689 w 270502"/>
                <a:gd name="connsiteY35" fmla="*/ 467703 h 721392"/>
                <a:gd name="connsiteX36" fmla="*/ 335 w 270502"/>
                <a:gd name="connsiteY36" fmla="*/ 427937 h 721392"/>
                <a:gd name="connsiteX37" fmla="*/ 20264 w 270502"/>
                <a:gd name="connsiteY37" fmla="*/ 253359 h 721392"/>
                <a:gd name="connsiteX38" fmla="*/ 96852 w 270502"/>
                <a:gd name="connsiteY38" fmla="*/ 180349 h 721392"/>
                <a:gd name="connsiteX39" fmla="*/ 135234 w 270502"/>
                <a:gd name="connsiteY39" fmla="*/ 30058 h 721392"/>
                <a:gd name="connsiteX40" fmla="*/ 90148 w 270502"/>
                <a:gd name="connsiteY40" fmla="*/ 75145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90149 w 270502"/>
                <a:gd name="connsiteY44" fmla="*/ 75145 h 721392"/>
                <a:gd name="connsiteX45" fmla="*/ 103382 w 270502"/>
                <a:gd name="connsiteY45" fmla="*/ 43280 h 721392"/>
                <a:gd name="connsiteX46" fmla="*/ 135235 w 270502"/>
                <a:gd name="connsiteY46" fmla="*/ 30058 h 721392"/>
                <a:gd name="connsiteX47" fmla="*/ 135234 w 270502"/>
                <a:gd name="connsiteY47" fmla="*/ 0 h 721392"/>
                <a:gd name="connsiteX48" fmla="*/ 210379 w 270502"/>
                <a:gd name="connsiteY48" fmla="*/ 75145 h 721392"/>
                <a:gd name="connsiteX49" fmla="*/ 135234 w 270502"/>
                <a:gd name="connsiteY49" fmla="*/ 150290 h 721392"/>
                <a:gd name="connsiteX50" fmla="*/ 60089 w 270502"/>
                <a:gd name="connsiteY50" fmla="*/ 75145 h 721392"/>
                <a:gd name="connsiteX51" fmla="*/ 135234 w 270502"/>
                <a:gd name="connsiteY51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4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90149 w 270502"/>
                <a:gd name="connsiteY45" fmla="*/ 75145 h 721392"/>
                <a:gd name="connsiteX46" fmla="*/ 135235 w 270502"/>
                <a:gd name="connsiteY46" fmla="*/ 30058 h 721392"/>
                <a:gd name="connsiteX47" fmla="*/ 135234 w 270502"/>
                <a:gd name="connsiteY47" fmla="*/ 30058 h 721392"/>
                <a:gd name="connsiteX48" fmla="*/ 135234 w 270502"/>
                <a:gd name="connsiteY48" fmla="*/ 0 h 721392"/>
                <a:gd name="connsiteX49" fmla="*/ 210379 w 270502"/>
                <a:gd name="connsiteY49" fmla="*/ 75145 h 721392"/>
                <a:gd name="connsiteX50" fmla="*/ 135234 w 270502"/>
                <a:gd name="connsiteY50" fmla="*/ 150290 h 721392"/>
                <a:gd name="connsiteX51" fmla="*/ 60089 w 270502"/>
                <a:gd name="connsiteY51" fmla="*/ 75145 h 721392"/>
                <a:gd name="connsiteX52" fmla="*/ 135234 w 270502"/>
                <a:gd name="connsiteY52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4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135235 w 270502"/>
                <a:gd name="connsiteY45" fmla="*/ 30058 h 721392"/>
                <a:gd name="connsiteX46" fmla="*/ 135234 w 270502"/>
                <a:gd name="connsiteY46" fmla="*/ 30058 h 721392"/>
                <a:gd name="connsiteX47" fmla="*/ 135234 w 270502"/>
                <a:gd name="connsiteY47" fmla="*/ 0 h 721392"/>
                <a:gd name="connsiteX48" fmla="*/ 210379 w 270502"/>
                <a:gd name="connsiteY48" fmla="*/ 75145 h 721392"/>
                <a:gd name="connsiteX49" fmla="*/ 135234 w 270502"/>
                <a:gd name="connsiteY49" fmla="*/ 150290 h 721392"/>
                <a:gd name="connsiteX50" fmla="*/ 60089 w 270502"/>
                <a:gd name="connsiteY50" fmla="*/ 75145 h 721392"/>
                <a:gd name="connsiteX51" fmla="*/ 135234 w 270502"/>
                <a:gd name="connsiteY51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135235 w 270502"/>
                <a:gd name="connsiteY45" fmla="*/ 30058 h 721392"/>
                <a:gd name="connsiteX46" fmla="*/ 135234 w 270502"/>
                <a:gd name="connsiteY46" fmla="*/ 0 h 721392"/>
                <a:gd name="connsiteX47" fmla="*/ 210379 w 270502"/>
                <a:gd name="connsiteY47" fmla="*/ 75145 h 721392"/>
                <a:gd name="connsiteX48" fmla="*/ 135234 w 270502"/>
                <a:gd name="connsiteY48" fmla="*/ 150290 h 721392"/>
                <a:gd name="connsiteX49" fmla="*/ 60089 w 270502"/>
                <a:gd name="connsiteY49" fmla="*/ 75145 h 721392"/>
                <a:gd name="connsiteX50" fmla="*/ 135234 w 270502"/>
                <a:gd name="connsiteY50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30058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135235 w 270502"/>
                <a:gd name="connsiteY44" fmla="*/ 30058 h 721392"/>
                <a:gd name="connsiteX45" fmla="*/ 135234 w 270502"/>
                <a:gd name="connsiteY45" fmla="*/ 0 h 721392"/>
                <a:gd name="connsiteX46" fmla="*/ 210379 w 270502"/>
                <a:gd name="connsiteY46" fmla="*/ 75145 h 721392"/>
                <a:gd name="connsiteX47" fmla="*/ 135234 w 270502"/>
                <a:gd name="connsiteY47" fmla="*/ 150290 h 721392"/>
                <a:gd name="connsiteX48" fmla="*/ 60089 w 270502"/>
                <a:gd name="connsiteY48" fmla="*/ 75145 h 721392"/>
                <a:gd name="connsiteX49" fmla="*/ 135234 w 270502"/>
                <a:gd name="connsiteY49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03371 w 270502"/>
                <a:gd name="connsiteY40" fmla="*/ 107010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135234 w 270502"/>
                <a:gd name="connsiteY44" fmla="*/ 0 h 721392"/>
                <a:gd name="connsiteX45" fmla="*/ 210379 w 270502"/>
                <a:gd name="connsiteY45" fmla="*/ 75145 h 721392"/>
                <a:gd name="connsiteX46" fmla="*/ 135234 w 270502"/>
                <a:gd name="connsiteY46" fmla="*/ 150290 h 721392"/>
                <a:gd name="connsiteX47" fmla="*/ 60089 w 270502"/>
                <a:gd name="connsiteY47" fmla="*/ 75145 h 721392"/>
                <a:gd name="connsiteX48" fmla="*/ 135234 w 270502"/>
                <a:gd name="connsiteY48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120232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35234 w 270502"/>
                <a:gd name="connsiteY43" fmla="*/ 0 h 721392"/>
                <a:gd name="connsiteX44" fmla="*/ 210379 w 270502"/>
                <a:gd name="connsiteY44" fmla="*/ 75145 h 721392"/>
                <a:gd name="connsiteX45" fmla="*/ 135234 w 270502"/>
                <a:gd name="connsiteY45" fmla="*/ 150290 h 721392"/>
                <a:gd name="connsiteX46" fmla="*/ 60089 w 270502"/>
                <a:gd name="connsiteY46" fmla="*/ 75145 h 721392"/>
                <a:gd name="connsiteX47" fmla="*/ 135234 w 270502"/>
                <a:gd name="connsiteY47" fmla="*/ 0 h 721392"/>
                <a:gd name="connsiteX0" fmla="*/ 35142 w 270502"/>
                <a:gd name="connsiteY0" fmla="*/ 447684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96852 w 270502"/>
                <a:gd name="connsiteY24" fmla="*/ 180349 h 721392"/>
                <a:gd name="connsiteX25" fmla="*/ 173589 w 270502"/>
                <a:gd name="connsiteY25" fmla="*/ 180349 h 721392"/>
                <a:gd name="connsiteX26" fmla="*/ 250238 w 270502"/>
                <a:gd name="connsiteY26" fmla="*/ 253359 h 721392"/>
                <a:gd name="connsiteX27" fmla="*/ 270166 w 270502"/>
                <a:gd name="connsiteY27" fmla="*/ 427937 h 721392"/>
                <a:gd name="connsiteX28" fmla="*/ 257782 w 270502"/>
                <a:gd name="connsiteY28" fmla="*/ 467703 h 721392"/>
                <a:gd name="connsiteX29" fmla="*/ 226913 w 270502"/>
                <a:gd name="connsiteY29" fmla="*/ 482882 h 721392"/>
                <a:gd name="connsiteX30" fmla="*/ 210320 w 270502"/>
                <a:gd name="connsiteY30" fmla="*/ 707475 h 721392"/>
                <a:gd name="connsiteX31" fmla="*/ 195351 w 270502"/>
                <a:gd name="connsiteY31" fmla="*/ 721392 h 721392"/>
                <a:gd name="connsiteX32" fmla="*/ 75119 w 270502"/>
                <a:gd name="connsiteY32" fmla="*/ 721392 h 721392"/>
                <a:gd name="connsiteX33" fmla="*/ 60151 w 270502"/>
                <a:gd name="connsiteY33" fmla="*/ 707475 h 721392"/>
                <a:gd name="connsiteX34" fmla="*/ 43558 w 270502"/>
                <a:gd name="connsiteY34" fmla="*/ 482882 h 721392"/>
                <a:gd name="connsiteX35" fmla="*/ 12689 w 270502"/>
                <a:gd name="connsiteY35" fmla="*/ 467703 h 721392"/>
                <a:gd name="connsiteX36" fmla="*/ 335 w 270502"/>
                <a:gd name="connsiteY36" fmla="*/ 427937 h 721392"/>
                <a:gd name="connsiteX37" fmla="*/ 20264 w 270502"/>
                <a:gd name="connsiteY37" fmla="*/ 253359 h 721392"/>
                <a:gd name="connsiteX38" fmla="*/ 96852 w 270502"/>
                <a:gd name="connsiteY38" fmla="*/ 180349 h 721392"/>
                <a:gd name="connsiteX39" fmla="*/ 135235 w 270502"/>
                <a:gd name="connsiteY39" fmla="*/ 120232 h 721392"/>
                <a:gd name="connsiteX40" fmla="*/ 135234 w 270502"/>
                <a:gd name="connsiteY40" fmla="*/ 120232 h 721392"/>
                <a:gd name="connsiteX41" fmla="*/ 135235 w 270502"/>
                <a:gd name="connsiteY41" fmla="*/ 120232 h 721392"/>
                <a:gd name="connsiteX42" fmla="*/ 135234 w 270502"/>
                <a:gd name="connsiteY42" fmla="*/ 0 h 721392"/>
                <a:gd name="connsiteX43" fmla="*/ 210379 w 270502"/>
                <a:gd name="connsiteY43" fmla="*/ 75145 h 721392"/>
                <a:gd name="connsiteX44" fmla="*/ 135234 w 270502"/>
                <a:gd name="connsiteY44" fmla="*/ 150290 h 721392"/>
                <a:gd name="connsiteX45" fmla="*/ 60089 w 270502"/>
                <a:gd name="connsiteY45" fmla="*/ 75145 h 721392"/>
                <a:gd name="connsiteX46" fmla="*/ 135234 w 270502"/>
                <a:gd name="connsiteY46" fmla="*/ 0 h 721392"/>
                <a:gd name="connsiteX0" fmla="*/ 35142 w 270502"/>
                <a:gd name="connsiteY0" fmla="*/ 447684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46144 w 270502"/>
                <a:gd name="connsiteY21" fmla="*/ 452883 h 721392"/>
                <a:gd name="connsiteX22" fmla="*/ 35142 w 270502"/>
                <a:gd name="connsiteY22" fmla="*/ 447684 h 721392"/>
                <a:gd name="connsiteX23" fmla="*/ 96852 w 270502"/>
                <a:gd name="connsiteY23" fmla="*/ 180349 h 721392"/>
                <a:gd name="connsiteX24" fmla="*/ 173589 w 270502"/>
                <a:gd name="connsiteY24" fmla="*/ 180349 h 721392"/>
                <a:gd name="connsiteX25" fmla="*/ 250238 w 270502"/>
                <a:gd name="connsiteY25" fmla="*/ 253359 h 721392"/>
                <a:gd name="connsiteX26" fmla="*/ 270166 w 270502"/>
                <a:gd name="connsiteY26" fmla="*/ 427937 h 721392"/>
                <a:gd name="connsiteX27" fmla="*/ 257782 w 270502"/>
                <a:gd name="connsiteY27" fmla="*/ 467703 h 721392"/>
                <a:gd name="connsiteX28" fmla="*/ 226913 w 270502"/>
                <a:gd name="connsiteY28" fmla="*/ 482882 h 721392"/>
                <a:gd name="connsiteX29" fmla="*/ 210320 w 270502"/>
                <a:gd name="connsiteY29" fmla="*/ 707475 h 721392"/>
                <a:gd name="connsiteX30" fmla="*/ 195351 w 270502"/>
                <a:gd name="connsiteY30" fmla="*/ 721392 h 721392"/>
                <a:gd name="connsiteX31" fmla="*/ 75119 w 270502"/>
                <a:gd name="connsiteY31" fmla="*/ 721392 h 721392"/>
                <a:gd name="connsiteX32" fmla="*/ 60151 w 270502"/>
                <a:gd name="connsiteY32" fmla="*/ 707475 h 721392"/>
                <a:gd name="connsiteX33" fmla="*/ 43558 w 270502"/>
                <a:gd name="connsiteY33" fmla="*/ 482882 h 721392"/>
                <a:gd name="connsiteX34" fmla="*/ 12689 w 270502"/>
                <a:gd name="connsiteY34" fmla="*/ 467703 h 721392"/>
                <a:gd name="connsiteX35" fmla="*/ 335 w 270502"/>
                <a:gd name="connsiteY35" fmla="*/ 427937 h 721392"/>
                <a:gd name="connsiteX36" fmla="*/ 20264 w 270502"/>
                <a:gd name="connsiteY36" fmla="*/ 253359 h 721392"/>
                <a:gd name="connsiteX37" fmla="*/ 96852 w 270502"/>
                <a:gd name="connsiteY37" fmla="*/ 180349 h 721392"/>
                <a:gd name="connsiteX38" fmla="*/ 135235 w 270502"/>
                <a:gd name="connsiteY38" fmla="*/ 120232 h 721392"/>
                <a:gd name="connsiteX39" fmla="*/ 135234 w 270502"/>
                <a:gd name="connsiteY39" fmla="*/ 120232 h 721392"/>
                <a:gd name="connsiteX40" fmla="*/ 135235 w 270502"/>
                <a:gd name="connsiteY40" fmla="*/ 120232 h 721392"/>
                <a:gd name="connsiteX41" fmla="*/ 135234 w 270502"/>
                <a:gd name="connsiteY41" fmla="*/ 0 h 721392"/>
                <a:gd name="connsiteX42" fmla="*/ 210379 w 270502"/>
                <a:gd name="connsiteY42" fmla="*/ 75145 h 721392"/>
                <a:gd name="connsiteX43" fmla="*/ 135234 w 270502"/>
                <a:gd name="connsiteY43" fmla="*/ 150290 h 721392"/>
                <a:gd name="connsiteX44" fmla="*/ 60089 w 270502"/>
                <a:gd name="connsiteY44" fmla="*/ 75145 h 721392"/>
                <a:gd name="connsiteX45" fmla="*/ 135234 w 270502"/>
                <a:gd name="connsiteY45" fmla="*/ 0 h 721392"/>
                <a:gd name="connsiteX0" fmla="*/ 46144 w 270502"/>
                <a:gd name="connsiteY0" fmla="*/ 452883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46144 w 270502"/>
                <a:gd name="connsiteY21" fmla="*/ 452883 h 721392"/>
                <a:gd name="connsiteX22" fmla="*/ 96852 w 270502"/>
                <a:gd name="connsiteY22" fmla="*/ 180349 h 721392"/>
                <a:gd name="connsiteX23" fmla="*/ 173589 w 270502"/>
                <a:gd name="connsiteY23" fmla="*/ 180349 h 721392"/>
                <a:gd name="connsiteX24" fmla="*/ 250238 w 270502"/>
                <a:gd name="connsiteY24" fmla="*/ 253359 h 721392"/>
                <a:gd name="connsiteX25" fmla="*/ 270166 w 270502"/>
                <a:gd name="connsiteY25" fmla="*/ 427937 h 721392"/>
                <a:gd name="connsiteX26" fmla="*/ 257782 w 270502"/>
                <a:gd name="connsiteY26" fmla="*/ 467703 h 721392"/>
                <a:gd name="connsiteX27" fmla="*/ 226913 w 270502"/>
                <a:gd name="connsiteY27" fmla="*/ 482882 h 721392"/>
                <a:gd name="connsiteX28" fmla="*/ 210320 w 270502"/>
                <a:gd name="connsiteY28" fmla="*/ 707475 h 721392"/>
                <a:gd name="connsiteX29" fmla="*/ 195351 w 270502"/>
                <a:gd name="connsiteY29" fmla="*/ 721392 h 721392"/>
                <a:gd name="connsiteX30" fmla="*/ 75119 w 270502"/>
                <a:gd name="connsiteY30" fmla="*/ 721392 h 721392"/>
                <a:gd name="connsiteX31" fmla="*/ 60151 w 270502"/>
                <a:gd name="connsiteY31" fmla="*/ 707475 h 721392"/>
                <a:gd name="connsiteX32" fmla="*/ 43558 w 270502"/>
                <a:gd name="connsiteY32" fmla="*/ 482882 h 721392"/>
                <a:gd name="connsiteX33" fmla="*/ 12689 w 270502"/>
                <a:gd name="connsiteY33" fmla="*/ 467703 h 721392"/>
                <a:gd name="connsiteX34" fmla="*/ 335 w 270502"/>
                <a:gd name="connsiteY34" fmla="*/ 427937 h 721392"/>
                <a:gd name="connsiteX35" fmla="*/ 20264 w 270502"/>
                <a:gd name="connsiteY35" fmla="*/ 253359 h 721392"/>
                <a:gd name="connsiteX36" fmla="*/ 96852 w 270502"/>
                <a:gd name="connsiteY36" fmla="*/ 180349 h 721392"/>
                <a:gd name="connsiteX37" fmla="*/ 135235 w 270502"/>
                <a:gd name="connsiteY37" fmla="*/ 120232 h 721392"/>
                <a:gd name="connsiteX38" fmla="*/ 135234 w 270502"/>
                <a:gd name="connsiteY38" fmla="*/ 120232 h 721392"/>
                <a:gd name="connsiteX39" fmla="*/ 135235 w 270502"/>
                <a:gd name="connsiteY39" fmla="*/ 120232 h 721392"/>
                <a:gd name="connsiteX40" fmla="*/ 135234 w 270502"/>
                <a:gd name="connsiteY40" fmla="*/ 0 h 721392"/>
                <a:gd name="connsiteX41" fmla="*/ 210379 w 270502"/>
                <a:gd name="connsiteY41" fmla="*/ 75145 h 721392"/>
                <a:gd name="connsiteX42" fmla="*/ 135234 w 270502"/>
                <a:gd name="connsiteY42" fmla="*/ 150290 h 721392"/>
                <a:gd name="connsiteX43" fmla="*/ 60089 w 270502"/>
                <a:gd name="connsiteY43" fmla="*/ 75145 h 721392"/>
                <a:gd name="connsiteX44" fmla="*/ 135234 w 270502"/>
                <a:gd name="connsiteY44" fmla="*/ 0 h 721392"/>
                <a:gd name="connsiteX0" fmla="*/ 57565 w 270502"/>
                <a:gd name="connsiteY0" fmla="*/ 452883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96852 w 270502"/>
                <a:gd name="connsiteY21" fmla="*/ 180349 h 721392"/>
                <a:gd name="connsiteX22" fmla="*/ 173589 w 270502"/>
                <a:gd name="connsiteY22" fmla="*/ 180349 h 721392"/>
                <a:gd name="connsiteX23" fmla="*/ 250238 w 270502"/>
                <a:gd name="connsiteY23" fmla="*/ 253359 h 721392"/>
                <a:gd name="connsiteX24" fmla="*/ 270166 w 270502"/>
                <a:gd name="connsiteY24" fmla="*/ 427937 h 721392"/>
                <a:gd name="connsiteX25" fmla="*/ 257782 w 270502"/>
                <a:gd name="connsiteY25" fmla="*/ 467703 h 721392"/>
                <a:gd name="connsiteX26" fmla="*/ 226913 w 270502"/>
                <a:gd name="connsiteY26" fmla="*/ 482882 h 721392"/>
                <a:gd name="connsiteX27" fmla="*/ 210320 w 270502"/>
                <a:gd name="connsiteY27" fmla="*/ 707475 h 721392"/>
                <a:gd name="connsiteX28" fmla="*/ 195351 w 270502"/>
                <a:gd name="connsiteY28" fmla="*/ 721392 h 721392"/>
                <a:gd name="connsiteX29" fmla="*/ 75119 w 270502"/>
                <a:gd name="connsiteY29" fmla="*/ 721392 h 721392"/>
                <a:gd name="connsiteX30" fmla="*/ 60151 w 270502"/>
                <a:gd name="connsiteY30" fmla="*/ 707475 h 721392"/>
                <a:gd name="connsiteX31" fmla="*/ 43558 w 270502"/>
                <a:gd name="connsiteY31" fmla="*/ 482882 h 721392"/>
                <a:gd name="connsiteX32" fmla="*/ 12689 w 270502"/>
                <a:gd name="connsiteY32" fmla="*/ 467703 h 721392"/>
                <a:gd name="connsiteX33" fmla="*/ 335 w 270502"/>
                <a:gd name="connsiteY33" fmla="*/ 427937 h 721392"/>
                <a:gd name="connsiteX34" fmla="*/ 20264 w 270502"/>
                <a:gd name="connsiteY34" fmla="*/ 253359 h 721392"/>
                <a:gd name="connsiteX35" fmla="*/ 96852 w 270502"/>
                <a:gd name="connsiteY35" fmla="*/ 180349 h 721392"/>
                <a:gd name="connsiteX36" fmla="*/ 135235 w 270502"/>
                <a:gd name="connsiteY36" fmla="*/ 120232 h 721392"/>
                <a:gd name="connsiteX37" fmla="*/ 135234 w 270502"/>
                <a:gd name="connsiteY37" fmla="*/ 120232 h 721392"/>
                <a:gd name="connsiteX38" fmla="*/ 135235 w 270502"/>
                <a:gd name="connsiteY38" fmla="*/ 120232 h 721392"/>
                <a:gd name="connsiteX39" fmla="*/ 135234 w 270502"/>
                <a:gd name="connsiteY39" fmla="*/ 0 h 721392"/>
                <a:gd name="connsiteX40" fmla="*/ 210379 w 270502"/>
                <a:gd name="connsiteY40" fmla="*/ 75145 h 721392"/>
                <a:gd name="connsiteX41" fmla="*/ 135234 w 270502"/>
                <a:gd name="connsiteY41" fmla="*/ 150290 h 721392"/>
                <a:gd name="connsiteX42" fmla="*/ 60089 w 270502"/>
                <a:gd name="connsiteY42" fmla="*/ 75145 h 721392"/>
                <a:gd name="connsiteX43" fmla="*/ 135234 w 270502"/>
                <a:gd name="connsiteY43" fmla="*/ 0 h 721392"/>
                <a:gd name="connsiteX0" fmla="*/ 72565 w 270502"/>
                <a:gd name="connsiteY0" fmla="*/ 466800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96852 w 270502"/>
                <a:gd name="connsiteY20" fmla="*/ 180349 h 721392"/>
                <a:gd name="connsiteX21" fmla="*/ 173589 w 270502"/>
                <a:gd name="connsiteY21" fmla="*/ 180349 h 721392"/>
                <a:gd name="connsiteX22" fmla="*/ 250238 w 270502"/>
                <a:gd name="connsiteY22" fmla="*/ 253359 h 721392"/>
                <a:gd name="connsiteX23" fmla="*/ 270166 w 270502"/>
                <a:gd name="connsiteY23" fmla="*/ 427937 h 721392"/>
                <a:gd name="connsiteX24" fmla="*/ 257782 w 270502"/>
                <a:gd name="connsiteY24" fmla="*/ 467703 h 721392"/>
                <a:gd name="connsiteX25" fmla="*/ 226913 w 270502"/>
                <a:gd name="connsiteY25" fmla="*/ 482882 h 721392"/>
                <a:gd name="connsiteX26" fmla="*/ 210320 w 270502"/>
                <a:gd name="connsiteY26" fmla="*/ 707475 h 721392"/>
                <a:gd name="connsiteX27" fmla="*/ 195351 w 270502"/>
                <a:gd name="connsiteY27" fmla="*/ 721392 h 721392"/>
                <a:gd name="connsiteX28" fmla="*/ 75119 w 270502"/>
                <a:gd name="connsiteY28" fmla="*/ 721392 h 721392"/>
                <a:gd name="connsiteX29" fmla="*/ 60151 w 270502"/>
                <a:gd name="connsiteY29" fmla="*/ 707475 h 721392"/>
                <a:gd name="connsiteX30" fmla="*/ 43558 w 270502"/>
                <a:gd name="connsiteY30" fmla="*/ 482882 h 721392"/>
                <a:gd name="connsiteX31" fmla="*/ 12689 w 270502"/>
                <a:gd name="connsiteY31" fmla="*/ 467703 h 721392"/>
                <a:gd name="connsiteX32" fmla="*/ 335 w 270502"/>
                <a:gd name="connsiteY32" fmla="*/ 427937 h 721392"/>
                <a:gd name="connsiteX33" fmla="*/ 20264 w 270502"/>
                <a:gd name="connsiteY33" fmla="*/ 253359 h 721392"/>
                <a:gd name="connsiteX34" fmla="*/ 96852 w 270502"/>
                <a:gd name="connsiteY34" fmla="*/ 180349 h 721392"/>
                <a:gd name="connsiteX35" fmla="*/ 135235 w 270502"/>
                <a:gd name="connsiteY35" fmla="*/ 120232 h 721392"/>
                <a:gd name="connsiteX36" fmla="*/ 135234 w 270502"/>
                <a:gd name="connsiteY36" fmla="*/ 120232 h 721392"/>
                <a:gd name="connsiteX37" fmla="*/ 135235 w 270502"/>
                <a:gd name="connsiteY37" fmla="*/ 120232 h 721392"/>
                <a:gd name="connsiteX38" fmla="*/ 135234 w 270502"/>
                <a:gd name="connsiteY38" fmla="*/ 0 h 721392"/>
                <a:gd name="connsiteX39" fmla="*/ 210379 w 270502"/>
                <a:gd name="connsiteY39" fmla="*/ 75145 h 721392"/>
                <a:gd name="connsiteX40" fmla="*/ 135234 w 270502"/>
                <a:gd name="connsiteY40" fmla="*/ 150290 h 721392"/>
                <a:gd name="connsiteX41" fmla="*/ 60089 w 270502"/>
                <a:gd name="connsiteY41" fmla="*/ 75145 h 721392"/>
                <a:gd name="connsiteX42" fmla="*/ 135234 w 270502"/>
                <a:gd name="connsiteY42" fmla="*/ 0 h 721392"/>
                <a:gd name="connsiteX0" fmla="*/ 72565 w 270502"/>
                <a:gd name="connsiteY0" fmla="*/ 466800 h 721392"/>
                <a:gd name="connsiteX1" fmla="*/ 35142 w 270502"/>
                <a:gd name="connsiteY1" fmla="*/ 447685 h 721392"/>
                <a:gd name="connsiteX2" fmla="*/ 57565 w 270502"/>
                <a:gd name="connsiteY2" fmla="*/ 452884 h 721392"/>
                <a:gd name="connsiteX3" fmla="*/ 72565 w 270502"/>
                <a:gd name="connsiteY3" fmla="*/ 466801 h 721392"/>
                <a:gd name="connsiteX4" fmla="*/ 89097 w 270502"/>
                <a:gd name="connsiteY4" fmla="*/ 691334 h 721392"/>
                <a:gd name="connsiteX5" fmla="*/ 181404 w 270502"/>
                <a:gd name="connsiteY5" fmla="*/ 691334 h 721392"/>
                <a:gd name="connsiteX6" fmla="*/ 197967 w 270502"/>
                <a:gd name="connsiteY6" fmla="*/ 466801 h 721392"/>
                <a:gd name="connsiteX7" fmla="*/ 212965 w 270502"/>
                <a:gd name="connsiteY7" fmla="*/ 452884 h 721392"/>
                <a:gd name="connsiteX8" fmla="*/ 224418 w 270502"/>
                <a:gd name="connsiteY8" fmla="*/ 452884 h 721392"/>
                <a:gd name="connsiteX9" fmla="*/ 235419 w 270502"/>
                <a:gd name="connsiteY9" fmla="*/ 447685 h 721392"/>
                <a:gd name="connsiteX10" fmla="*/ 240348 w 270502"/>
                <a:gd name="connsiteY10" fmla="*/ 431333 h 721392"/>
                <a:gd name="connsiteX11" fmla="*/ 240348 w 270502"/>
                <a:gd name="connsiteY11" fmla="*/ 431332 h 721392"/>
                <a:gd name="connsiteX12" fmla="*/ 235419 w 270502"/>
                <a:gd name="connsiteY12" fmla="*/ 447684 h 721392"/>
                <a:gd name="connsiteX13" fmla="*/ 224418 w 270502"/>
                <a:gd name="connsiteY13" fmla="*/ 452883 h 721392"/>
                <a:gd name="connsiteX14" fmla="*/ 212965 w 270502"/>
                <a:gd name="connsiteY14" fmla="*/ 452883 h 721392"/>
                <a:gd name="connsiteX15" fmla="*/ 197967 w 270502"/>
                <a:gd name="connsiteY15" fmla="*/ 466800 h 721392"/>
                <a:gd name="connsiteX16" fmla="*/ 181404 w 270502"/>
                <a:gd name="connsiteY16" fmla="*/ 691333 h 721392"/>
                <a:gd name="connsiteX17" fmla="*/ 89097 w 270502"/>
                <a:gd name="connsiteY17" fmla="*/ 691333 h 721392"/>
                <a:gd name="connsiteX18" fmla="*/ 72565 w 270502"/>
                <a:gd name="connsiteY18" fmla="*/ 466800 h 721392"/>
                <a:gd name="connsiteX19" fmla="*/ 96852 w 270502"/>
                <a:gd name="connsiteY19" fmla="*/ 180349 h 721392"/>
                <a:gd name="connsiteX20" fmla="*/ 173589 w 270502"/>
                <a:gd name="connsiteY20" fmla="*/ 180349 h 721392"/>
                <a:gd name="connsiteX21" fmla="*/ 250238 w 270502"/>
                <a:gd name="connsiteY21" fmla="*/ 253359 h 721392"/>
                <a:gd name="connsiteX22" fmla="*/ 270166 w 270502"/>
                <a:gd name="connsiteY22" fmla="*/ 427937 h 721392"/>
                <a:gd name="connsiteX23" fmla="*/ 257782 w 270502"/>
                <a:gd name="connsiteY23" fmla="*/ 467703 h 721392"/>
                <a:gd name="connsiteX24" fmla="*/ 226913 w 270502"/>
                <a:gd name="connsiteY24" fmla="*/ 482882 h 721392"/>
                <a:gd name="connsiteX25" fmla="*/ 210320 w 270502"/>
                <a:gd name="connsiteY25" fmla="*/ 707475 h 721392"/>
                <a:gd name="connsiteX26" fmla="*/ 195351 w 270502"/>
                <a:gd name="connsiteY26" fmla="*/ 721392 h 721392"/>
                <a:gd name="connsiteX27" fmla="*/ 75119 w 270502"/>
                <a:gd name="connsiteY27" fmla="*/ 721392 h 721392"/>
                <a:gd name="connsiteX28" fmla="*/ 60151 w 270502"/>
                <a:gd name="connsiteY28" fmla="*/ 707475 h 721392"/>
                <a:gd name="connsiteX29" fmla="*/ 43558 w 270502"/>
                <a:gd name="connsiteY29" fmla="*/ 482882 h 721392"/>
                <a:gd name="connsiteX30" fmla="*/ 12689 w 270502"/>
                <a:gd name="connsiteY30" fmla="*/ 467703 h 721392"/>
                <a:gd name="connsiteX31" fmla="*/ 335 w 270502"/>
                <a:gd name="connsiteY31" fmla="*/ 427937 h 721392"/>
                <a:gd name="connsiteX32" fmla="*/ 20264 w 270502"/>
                <a:gd name="connsiteY32" fmla="*/ 253359 h 721392"/>
                <a:gd name="connsiteX33" fmla="*/ 96852 w 270502"/>
                <a:gd name="connsiteY33" fmla="*/ 180349 h 721392"/>
                <a:gd name="connsiteX34" fmla="*/ 135235 w 270502"/>
                <a:gd name="connsiteY34" fmla="*/ 120232 h 721392"/>
                <a:gd name="connsiteX35" fmla="*/ 135234 w 270502"/>
                <a:gd name="connsiteY35" fmla="*/ 120232 h 721392"/>
                <a:gd name="connsiteX36" fmla="*/ 135235 w 270502"/>
                <a:gd name="connsiteY36" fmla="*/ 120232 h 721392"/>
                <a:gd name="connsiteX37" fmla="*/ 135234 w 270502"/>
                <a:gd name="connsiteY37" fmla="*/ 0 h 721392"/>
                <a:gd name="connsiteX38" fmla="*/ 210379 w 270502"/>
                <a:gd name="connsiteY38" fmla="*/ 75145 h 721392"/>
                <a:gd name="connsiteX39" fmla="*/ 135234 w 270502"/>
                <a:gd name="connsiteY39" fmla="*/ 150290 h 721392"/>
                <a:gd name="connsiteX40" fmla="*/ 60089 w 270502"/>
                <a:gd name="connsiteY40" fmla="*/ 75145 h 721392"/>
                <a:gd name="connsiteX41" fmla="*/ 135234 w 270502"/>
                <a:gd name="connsiteY41" fmla="*/ 0 h 721392"/>
                <a:gd name="connsiteX0" fmla="*/ 72565 w 270502"/>
                <a:gd name="connsiteY0" fmla="*/ 466800 h 721392"/>
                <a:gd name="connsiteX1" fmla="*/ 57565 w 270502"/>
                <a:gd name="connsiteY1" fmla="*/ 452884 h 721392"/>
                <a:gd name="connsiteX2" fmla="*/ 72565 w 270502"/>
                <a:gd name="connsiteY2" fmla="*/ 466801 h 721392"/>
                <a:gd name="connsiteX3" fmla="*/ 89097 w 270502"/>
                <a:gd name="connsiteY3" fmla="*/ 691334 h 721392"/>
                <a:gd name="connsiteX4" fmla="*/ 181404 w 270502"/>
                <a:gd name="connsiteY4" fmla="*/ 691334 h 721392"/>
                <a:gd name="connsiteX5" fmla="*/ 197967 w 270502"/>
                <a:gd name="connsiteY5" fmla="*/ 466801 h 721392"/>
                <a:gd name="connsiteX6" fmla="*/ 212965 w 270502"/>
                <a:gd name="connsiteY6" fmla="*/ 452884 h 721392"/>
                <a:gd name="connsiteX7" fmla="*/ 224418 w 270502"/>
                <a:gd name="connsiteY7" fmla="*/ 452884 h 721392"/>
                <a:gd name="connsiteX8" fmla="*/ 235419 w 270502"/>
                <a:gd name="connsiteY8" fmla="*/ 447685 h 721392"/>
                <a:gd name="connsiteX9" fmla="*/ 240348 w 270502"/>
                <a:gd name="connsiteY9" fmla="*/ 431333 h 721392"/>
                <a:gd name="connsiteX10" fmla="*/ 240348 w 270502"/>
                <a:gd name="connsiteY10" fmla="*/ 431332 h 721392"/>
                <a:gd name="connsiteX11" fmla="*/ 235419 w 270502"/>
                <a:gd name="connsiteY11" fmla="*/ 447684 h 721392"/>
                <a:gd name="connsiteX12" fmla="*/ 224418 w 270502"/>
                <a:gd name="connsiteY12" fmla="*/ 452883 h 721392"/>
                <a:gd name="connsiteX13" fmla="*/ 212965 w 270502"/>
                <a:gd name="connsiteY13" fmla="*/ 452883 h 721392"/>
                <a:gd name="connsiteX14" fmla="*/ 197967 w 270502"/>
                <a:gd name="connsiteY14" fmla="*/ 466800 h 721392"/>
                <a:gd name="connsiteX15" fmla="*/ 181404 w 270502"/>
                <a:gd name="connsiteY15" fmla="*/ 691333 h 721392"/>
                <a:gd name="connsiteX16" fmla="*/ 89097 w 270502"/>
                <a:gd name="connsiteY16" fmla="*/ 691333 h 721392"/>
                <a:gd name="connsiteX17" fmla="*/ 72565 w 270502"/>
                <a:gd name="connsiteY17" fmla="*/ 466800 h 721392"/>
                <a:gd name="connsiteX18" fmla="*/ 96852 w 270502"/>
                <a:gd name="connsiteY18" fmla="*/ 180349 h 721392"/>
                <a:gd name="connsiteX19" fmla="*/ 173589 w 270502"/>
                <a:gd name="connsiteY19" fmla="*/ 180349 h 721392"/>
                <a:gd name="connsiteX20" fmla="*/ 250238 w 270502"/>
                <a:gd name="connsiteY20" fmla="*/ 253359 h 721392"/>
                <a:gd name="connsiteX21" fmla="*/ 270166 w 270502"/>
                <a:gd name="connsiteY21" fmla="*/ 427937 h 721392"/>
                <a:gd name="connsiteX22" fmla="*/ 257782 w 270502"/>
                <a:gd name="connsiteY22" fmla="*/ 467703 h 721392"/>
                <a:gd name="connsiteX23" fmla="*/ 226913 w 270502"/>
                <a:gd name="connsiteY23" fmla="*/ 482882 h 721392"/>
                <a:gd name="connsiteX24" fmla="*/ 210320 w 270502"/>
                <a:gd name="connsiteY24" fmla="*/ 707475 h 721392"/>
                <a:gd name="connsiteX25" fmla="*/ 195351 w 270502"/>
                <a:gd name="connsiteY25" fmla="*/ 721392 h 721392"/>
                <a:gd name="connsiteX26" fmla="*/ 75119 w 270502"/>
                <a:gd name="connsiteY26" fmla="*/ 721392 h 721392"/>
                <a:gd name="connsiteX27" fmla="*/ 60151 w 270502"/>
                <a:gd name="connsiteY27" fmla="*/ 707475 h 721392"/>
                <a:gd name="connsiteX28" fmla="*/ 43558 w 270502"/>
                <a:gd name="connsiteY28" fmla="*/ 482882 h 721392"/>
                <a:gd name="connsiteX29" fmla="*/ 12689 w 270502"/>
                <a:gd name="connsiteY29" fmla="*/ 467703 h 721392"/>
                <a:gd name="connsiteX30" fmla="*/ 335 w 270502"/>
                <a:gd name="connsiteY30" fmla="*/ 427937 h 721392"/>
                <a:gd name="connsiteX31" fmla="*/ 20264 w 270502"/>
                <a:gd name="connsiteY31" fmla="*/ 253359 h 721392"/>
                <a:gd name="connsiteX32" fmla="*/ 96852 w 270502"/>
                <a:gd name="connsiteY32" fmla="*/ 180349 h 721392"/>
                <a:gd name="connsiteX33" fmla="*/ 135235 w 270502"/>
                <a:gd name="connsiteY33" fmla="*/ 120232 h 721392"/>
                <a:gd name="connsiteX34" fmla="*/ 135234 w 270502"/>
                <a:gd name="connsiteY34" fmla="*/ 120232 h 721392"/>
                <a:gd name="connsiteX35" fmla="*/ 135235 w 270502"/>
                <a:gd name="connsiteY35" fmla="*/ 120232 h 721392"/>
                <a:gd name="connsiteX36" fmla="*/ 135234 w 270502"/>
                <a:gd name="connsiteY36" fmla="*/ 0 h 721392"/>
                <a:gd name="connsiteX37" fmla="*/ 210379 w 270502"/>
                <a:gd name="connsiteY37" fmla="*/ 75145 h 721392"/>
                <a:gd name="connsiteX38" fmla="*/ 135234 w 270502"/>
                <a:gd name="connsiteY38" fmla="*/ 150290 h 721392"/>
                <a:gd name="connsiteX39" fmla="*/ 60089 w 270502"/>
                <a:gd name="connsiteY39" fmla="*/ 75145 h 721392"/>
                <a:gd name="connsiteX40" fmla="*/ 135234 w 270502"/>
                <a:gd name="connsiteY40" fmla="*/ 0 h 721392"/>
                <a:gd name="connsiteX0" fmla="*/ 89097 w 270502"/>
                <a:gd name="connsiteY0" fmla="*/ 691333 h 721392"/>
                <a:gd name="connsiteX1" fmla="*/ 57565 w 270502"/>
                <a:gd name="connsiteY1" fmla="*/ 452884 h 721392"/>
                <a:gd name="connsiteX2" fmla="*/ 72565 w 270502"/>
                <a:gd name="connsiteY2" fmla="*/ 466801 h 721392"/>
                <a:gd name="connsiteX3" fmla="*/ 89097 w 270502"/>
                <a:gd name="connsiteY3" fmla="*/ 691334 h 721392"/>
                <a:gd name="connsiteX4" fmla="*/ 181404 w 270502"/>
                <a:gd name="connsiteY4" fmla="*/ 691334 h 721392"/>
                <a:gd name="connsiteX5" fmla="*/ 197967 w 270502"/>
                <a:gd name="connsiteY5" fmla="*/ 466801 h 721392"/>
                <a:gd name="connsiteX6" fmla="*/ 212965 w 270502"/>
                <a:gd name="connsiteY6" fmla="*/ 452884 h 721392"/>
                <a:gd name="connsiteX7" fmla="*/ 224418 w 270502"/>
                <a:gd name="connsiteY7" fmla="*/ 452884 h 721392"/>
                <a:gd name="connsiteX8" fmla="*/ 235419 w 270502"/>
                <a:gd name="connsiteY8" fmla="*/ 447685 h 721392"/>
                <a:gd name="connsiteX9" fmla="*/ 240348 w 270502"/>
                <a:gd name="connsiteY9" fmla="*/ 431333 h 721392"/>
                <a:gd name="connsiteX10" fmla="*/ 240348 w 270502"/>
                <a:gd name="connsiteY10" fmla="*/ 431332 h 721392"/>
                <a:gd name="connsiteX11" fmla="*/ 235419 w 270502"/>
                <a:gd name="connsiteY11" fmla="*/ 447684 h 721392"/>
                <a:gd name="connsiteX12" fmla="*/ 224418 w 270502"/>
                <a:gd name="connsiteY12" fmla="*/ 452883 h 721392"/>
                <a:gd name="connsiteX13" fmla="*/ 212965 w 270502"/>
                <a:gd name="connsiteY13" fmla="*/ 452883 h 721392"/>
                <a:gd name="connsiteX14" fmla="*/ 197967 w 270502"/>
                <a:gd name="connsiteY14" fmla="*/ 466800 h 721392"/>
                <a:gd name="connsiteX15" fmla="*/ 181404 w 270502"/>
                <a:gd name="connsiteY15" fmla="*/ 691333 h 721392"/>
                <a:gd name="connsiteX16" fmla="*/ 89097 w 270502"/>
                <a:gd name="connsiteY16" fmla="*/ 691333 h 721392"/>
                <a:gd name="connsiteX17" fmla="*/ 96852 w 270502"/>
                <a:gd name="connsiteY17" fmla="*/ 180349 h 721392"/>
                <a:gd name="connsiteX18" fmla="*/ 173589 w 270502"/>
                <a:gd name="connsiteY18" fmla="*/ 180349 h 721392"/>
                <a:gd name="connsiteX19" fmla="*/ 250238 w 270502"/>
                <a:gd name="connsiteY19" fmla="*/ 253359 h 721392"/>
                <a:gd name="connsiteX20" fmla="*/ 270166 w 270502"/>
                <a:gd name="connsiteY20" fmla="*/ 427937 h 721392"/>
                <a:gd name="connsiteX21" fmla="*/ 257782 w 270502"/>
                <a:gd name="connsiteY21" fmla="*/ 467703 h 721392"/>
                <a:gd name="connsiteX22" fmla="*/ 226913 w 270502"/>
                <a:gd name="connsiteY22" fmla="*/ 482882 h 721392"/>
                <a:gd name="connsiteX23" fmla="*/ 210320 w 270502"/>
                <a:gd name="connsiteY23" fmla="*/ 707475 h 721392"/>
                <a:gd name="connsiteX24" fmla="*/ 195351 w 270502"/>
                <a:gd name="connsiteY24" fmla="*/ 721392 h 721392"/>
                <a:gd name="connsiteX25" fmla="*/ 75119 w 270502"/>
                <a:gd name="connsiteY25" fmla="*/ 721392 h 721392"/>
                <a:gd name="connsiteX26" fmla="*/ 60151 w 270502"/>
                <a:gd name="connsiteY26" fmla="*/ 707475 h 721392"/>
                <a:gd name="connsiteX27" fmla="*/ 43558 w 270502"/>
                <a:gd name="connsiteY27" fmla="*/ 482882 h 721392"/>
                <a:gd name="connsiteX28" fmla="*/ 12689 w 270502"/>
                <a:gd name="connsiteY28" fmla="*/ 467703 h 721392"/>
                <a:gd name="connsiteX29" fmla="*/ 335 w 270502"/>
                <a:gd name="connsiteY29" fmla="*/ 427937 h 721392"/>
                <a:gd name="connsiteX30" fmla="*/ 20264 w 270502"/>
                <a:gd name="connsiteY30" fmla="*/ 253359 h 721392"/>
                <a:gd name="connsiteX31" fmla="*/ 96852 w 270502"/>
                <a:gd name="connsiteY31" fmla="*/ 180349 h 721392"/>
                <a:gd name="connsiteX32" fmla="*/ 135235 w 270502"/>
                <a:gd name="connsiteY32" fmla="*/ 120232 h 721392"/>
                <a:gd name="connsiteX33" fmla="*/ 135234 w 270502"/>
                <a:gd name="connsiteY33" fmla="*/ 120232 h 721392"/>
                <a:gd name="connsiteX34" fmla="*/ 135235 w 270502"/>
                <a:gd name="connsiteY34" fmla="*/ 120232 h 721392"/>
                <a:gd name="connsiteX35" fmla="*/ 135234 w 270502"/>
                <a:gd name="connsiteY35" fmla="*/ 0 h 721392"/>
                <a:gd name="connsiteX36" fmla="*/ 210379 w 270502"/>
                <a:gd name="connsiteY36" fmla="*/ 75145 h 721392"/>
                <a:gd name="connsiteX37" fmla="*/ 135234 w 270502"/>
                <a:gd name="connsiteY37" fmla="*/ 150290 h 721392"/>
                <a:gd name="connsiteX38" fmla="*/ 60089 w 270502"/>
                <a:gd name="connsiteY38" fmla="*/ 75145 h 721392"/>
                <a:gd name="connsiteX39" fmla="*/ 135234 w 270502"/>
                <a:gd name="connsiteY39" fmla="*/ 0 h 721392"/>
                <a:gd name="connsiteX0" fmla="*/ 89097 w 270502"/>
                <a:gd name="connsiteY0" fmla="*/ 691333 h 721392"/>
                <a:gd name="connsiteX1" fmla="*/ 57565 w 270502"/>
                <a:gd name="connsiteY1" fmla="*/ 452884 h 721392"/>
                <a:gd name="connsiteX2" fmla="*/ 89097 w 270502"/>
                <a:gd name="connsiteY2" fmla="*/ 691334 h 721392"/>
                <a:gd name="connsiteX3" fmla="*/ 181404 w 270502"/>
                <a:gd name="connsiteY3" fmla="*/ 691334 h 721392"/>
                <a:gd name="connsiteX4" fmla="*/ 197967 w 270502"/>
                <a:gd name="connsiteY4" fmla="*/ 466801 h 721392"/>
                <a:gd name="connsiteX5" fmla="*/ 212965 w 270502"/>
                <a:gd name="connsiteY5" fmla="*/ 452884 h 721392"/>
                <a:gd name="connsiteX6" fmla="*/ 224418 w 270502"/>
                <a:gd name="connsiteY6" fmla="*/ 452884 h 721392"/>
                <a:gd name="connsiteX7" fmla="*/ 235419 w 270502"/>
                <a:gd name="connsiteY7" fmla="*/ 447685 h 721392"/>
                <a:gd name="connsiteX8" fmla="*/ 240348 w 270502"/>
                <a:gd name="connsiteY8" fmla="*/ 431333 h 721392"/>
                <a:gd name="connsiteX9" fmla="*/ 240348 w 270502"/>
                <a:gd name="connsiteY9" fmla="*/ 431332 h 721392"/>
                <a:gd name="connsiteX10" fmla="*/ 235419 w 270502"/>
                <a:gd name="connsiteY10" fmla="*/ 447684 h 721392"/>
                <a:gd name="connsiteX11" fmla="*/ 224418 w 270502"/>
                <a:gd name="connsiteY11" fmla="*/ 452883 h 721392"/>
                <a:gd name="connsiteX12" fmla="*/ 212965 w 270502"/>
                <a:gd name="connsiteY12" fmla="*/ 452883 h 721392"/>
                <a:gd name="connsiteX13" fmla="*/ 197967 w 270502"/>
                <a:gd name="connsiteY13" fmla="*/ 466800 h 721392"/>
                <a:gd name="connsiteX14" fmla="*/ 181404 w 270502"/>
                <a:gd name="connsiteY14" fmla="*/ 691333 h 721392"/>
                <a:gd name="connsiteX15" fmla="*/ 89097 w 270502"/>
                <a:gd name="connsiteY15" fmla="*/ 691333 h 721392"/>
                <a:gd name="connsiteX16" fmla="*/ 96852 w 270502"/>
                <a:gd name="connsiteY16" fmla="*/ 180349 h 721392"/>
                <a:gd name="connsiteX17" fmla="*/ 173589 w 270502"/>
                <a:gd name="connsiteY17" fmla="*/ 180349 h 721392"/>
                <a:gd name="connsiteX18" fmla="*/ 250238 w 270502"/>
                <a:gd name="connsiteY18" fmla="*/ 253359 h 721392"/>
                <a:gd name="connsiteX19" fmla="*/ 270166 w 270502"/>
                <a:gd name="connsiteY19" fmla="*/ 427937 h 721392"/>
                <a:gd name="connsiteX20" fmla="*/ 257782 w 270502"/>
                <a:gd name="connsiteY20" fmla="*/ 467703 h 721392"/>
                <a:gd name="connsiteX21" fmla="*/ 226913 w 270502"/>
                <a:gd name="connsiteY21" fmla="*/ 482882 h 721392"/>
                <a:gd name="connsiteX22" fmla="*/ 210320 w 270502"/>
                <a:gd name="connsiteY22" fmla="*/ 707475 h 721392"/>
                <a:gd name="connsiteX23" fmla="*/ 195351 w 270502"/>
                <a:gd name="connsiteY23" fmla="*/ 721392 h 721392"/>
                <a:gd name="connsiteX24" fmla="*/ 75119 w 270502"/>
                <a:gd name="connsiteY24" fmla="*/ 721392 h 721392"/>
                <a:gd name="connsiteX25" fmla="*/ 60151 w 270502"/>
                <a:gd name="connsiteY25" fmla="*/ 707475 h 721392"/>
                <a:gd name="connsiteX26" fmla="*/ 43558 w 270502"/>
                <a:gd name="connsiteY26" fmla="*/ 482882 h 721392"/>
                <a:gd name="connsiteX27" fmla="*/ 12689 w 270502"/>
                <a:gd name="connsiteY27" fmla="*/ 467703 h 721392"/>
                <a:gd name="connsiteX28" fmla="*/ 335 w 270502"/>
                <a:gd name="connsiteY28" fmla="*/ 427937 h 721392"/>
                <a:gd name="connsiteX29" fmla="*/ 20264 w 270502"/>
                <a:gd name="connsiteY29" fmla="*/ 253359 h 721392"/>
                <a:gd name="connsiteX30" fmla="*/ 96852 w 270502"/>
                <a:gd name="connsiteY30" fmla="*/ 180349 h 721392"/>
                <a:gd name="connsiteX31" fmla="*/ 135235 w 270502"/>
                <a:gd name="connsiteY31" fmla="*/ 120232 h 721392"/>
                <a:gd name="connsiteX32" fmla="*/ 135234 w 270502"/>
                <a:gd name="connsiteY32" fmla="*/ 120232 h 721392"/>
                <a:gd name="connsiteX33" fmla="*/ 135235 w 270502"/>
                <a:gd name="connsiteY33" fmla="*/ 120232 h 721392"/>
                <a:gd name="connsiteX34" fmla="*/ 135234 w 270502"/>
                <a:gd name="connsiteY34" fmla="*/ 0 h 721392"/>
                <a:gd name="connsiteX35" fmla="*/ 210379 w 270502"/>
                <a:gd name="connsiteY35" fmla="*/ 75145 h 721392"/>
                <a:gd name="connsiteX36" fmla="*/ 135234 w 270502"/>
                <a:gd name="connsiteY36" fmla="*/ 150290 h 721392"/>
                <a:gd name="connsiteX37" fmla="*/ 60089 w 270502"/>
                <a:gd name="connsiteY37" fmla="*/ 75145 h 721392"/>
                <a:gd name="connsiteX38" fmla="*/ 135234 w 270502"/>
                <a:gd name="connsiteY38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212965 w 270502"/>
                <a:gd name="connsiteY11" fmla="*/ 452883 h 721392"/>
                <a:gd name="connsiteX12" fmla="*/ 197967 w 270502"/>
                <a:gd name="connsiteY12" fmla="*/ 466800 h 721392"/>
                <a:gd name="connsiteX13" fmla="*/ 181404 w 270502"/>
                <a:gd name="connsiteY13" fmla="*/ 691333 h 721392"/>
                <a:gd name="connsiteX14" fmla="*/ 89097 w 270502"/>
                <a:gd name="connsiteY14" fmla="*/ 691333 h 721392"/>
                <a:gd name="connsiteX15" fmla="*/ 96852 w 270502"/>
                <a:gd name="connsiteY15" fmla="*/ 180349 h 721392"/>
                <a:gd name="connsiteX16" fmla="*/ 173589 w 270502"/>
                <a:gd name="connsiteY16" fmla="*/ 180349 h 721392"/>
                <a:gd name="connsiteX17" fmla="*/ 250238 w 270502"/>
                <a:gd name="connsiteY17" fmla="*/ 253359 h 721392"/>
                <a:gd name="connsiteX18" fmla="*/ 270166 w 270502"/>
                <a:gd name="connsiteY18" fmla="*/ 427937 h 721392"/>
                <a:gd name="connsiteX19" fmla="*/ 257782 w 270502"/>
                <a:gd name="connsiteY19" fmla="*/ 467703 h 721392"/>
                <a:gd name="connsiteX20" fmla="*/ 226913 w 270502"/>
                <a:gd name="connsiteY20" fmla="*/ 482882 h 721392"/>
                <a:gd name="connsiteX21" fmla="*/ 210320 w 270502"/>
                <a:gd name="connsiteY21" fmla="*/ 707475 h 721392"/>
                <a:gd name="connsiteX22" fmla="*/ 195351 w 270502"/>
                <a:gd name="connsiteY22" fmla="*/ 721392 h 721392"/>
                <a:gd name="connsiteX23" fmla="*/ 75119 w 270502"/>
                <a:gd name="connsiteY23" fmla="*/ 721392 h 721392"/>
                <a:gd name="connsiteX24" fmla="*/ 60151 w 270502"/>
                <a:gd name="connsiteY24" fmla="*/ 707475 h 721392"/>
                <a:gd name="connsiteX25" fmla="*/ 43558 w 270502"/>
                <a:gd name="connsiteY25" fmla="*/ 482882 h 721392"/>
                <a:gd name="connsiteX26" fmla="*/ 12689 w 270502"/>
                <a:gd name="connsiteY26" fmla="*/ 467703 h 721392"/>
                <a:gd name="connsiteX27" fmla="*/ 335 w 270502"/>
                <a:gd name="connsiteY27" fmla="*/ 427937 h 721392"/>
                <a:gd name="connsiteX28" fmla="*/ 20264 w 270502"/>
                <a:gd name="connsiteY28" fmla="*/ 253359 h 721392"/>
                <a:gd name="connsiteX29" fmla="*/ 96852 w 270502"/>
                <a:gd name="connsiteY29" fmla="*/ 180349 h 721392"/>
                <a:gd name="connsiteX30" fmla="*/ 135235 w 270502"/>
                <a:gd name="connsiteY30" fmla="*/ 120232 h 721392"/>
                <a:gd name="connsiteX31" fmla="*/ 135234 w 270502"/>
                <a:gd name="connsiteY31" fmla="*/ 120232 h 721392"/>
                <a:gd name="connsiteX32" fmla="*/ 135235 w 270502"/>
                <a:gd name="connsiteY32" fmla="*/ 120232 h 721392"/>
                <a:gd name="connsiteX33" fmla="*/ 135234 w 270502"/>
                <a:gd name="connsiteY33" fmla="*/ 0 h 721392"/>
                <a:gd name="connsiteX34" fmla="*/ 210379 w 270502"/>
                <a:gd name="connsiteY34" fmla="*/ 75145 h 721392"/>
                <a:gd name="connsiteX35" fmla="*/ 135234 w 270502"/>
                <a:gd name="connsiteY35" fmla="*/ 150290 h 721392"/>
                <a:gd name="connsiteX36" fmla="*/ 60089 w 270502"/>
                <a:gd name="connsiteY36" fmla="*/ 75145 h 721392"/>
                <a:gd name="connsiteX37" fmla="*/ 135234 w 270502"/>
                <a:gd name="connsiteY37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212965 w 270502"/>
                <a:gd name="connsiteY11" fmla="*/ 452883 h 721392"/>
                <a:gd name="connsiteX12" fmla="*/ 181404 w 270502"/>
                <a:gd name="connsiteY12" fmla="*/ 691333 h 721392"/>
                <a:gd name="connsiteX13" fmla="*/ 89097 w 270502"/>
                <a:gd name="connsiteY13" fmla="*/ 691333 h 721392"/>
                <a:gd name="connsiteX14" fmla="*/ 96852 w 270502"/>
                <a:gd name="connsiteY14" fmla="*/ 180349 h 721392"/>
                <a:gd name="connsiteX15" fmla="*/ 173589 w 270502"/>
                <a:gd name="connsiteY15" fmla="*/ 180349 h 721392"/>
                <a:gd name="connsiteX16" fmla="*/ 250238 w 270502"/>
                <a:gd name="connsiteY16" fmla="*/ 253359 h 721392"/>
                <a:gd name="connsiteX17" fmla="*/ 270166 w 270502"/>
                <a:gd name="connsiteY17" fmla="*/ 427937 h 721392"/>
                <a:gd name="connsiteX18" fmla="*/ 257782 w 270502"/>
                <a:gd name="connsiteY18" fmla="*/ 467703 h 721392"/>
                <a:gd name="connsiteX19" fmla="*/ 226913 w 270502"/>
                <a:gd name="connsiteY19" fmla="*/ 482882 h 721392"/>
                <a:gd name="connsiteX20" fmla="*/ 210320 w 270502"/>
                <a:gd name="connsiteY20" fmla="*/ 707475 h 721392"/>
                <a:gd name="connsiteX21" fmla="*/ 195351 w 270502"/>
                <a:gd name="connsiteY21" fmla="*/ 721392 h 721392"/>
                <a:gd name="connsiteX22" fmla="*/ 75119 w 270502"/>
                <a:gd name="connsiteY22" fmla="*/ 721392 h 721392"/>
                <a:gd name="connsiteX23" fmla="*/ 60151 w 270502"/>
                <a:gd name="connsiteY23" fmla="*/ 707475 h 721392"/>
                <a:gd name="connsiteX24" fmla="*/ 43558 w 270502"/>
                <a:gd name="connsiteY24" fmla="*/ 482882 h 721392"/>
                <a:gd name="connsiteX25" fmla="*/ 12689 w 270502"/>
                <a:gd name="connsiteY25" fmla="*/ 467703 h 721392"/>
                <a:gd name="connsiteX26" fmla="*/ 335 w 270502"/>
                <a:gd name="connsiteY26" fmla="*/ 427937 h 721392"/>
                <a:gd name="connsiteX27" fmla="*/ 20264 w 270502"/>
                <a:gd name="connsiteY27" fmla="*/ 253359 h 721392"/>
                <a:gd name="connsiteX28" fmla="*/ 96852 w 270502"/>
                <a:gd name="connsiteY28" fmla="*/ 180349 h 721392"/>
                <a:gd name="connsiteX29" fmla="*/ 135235 w 270502"/>
                <a:gd name="connsiteY29" fmla="*/ 120232 h 721392"/>
                <a:gd name="connsiteX30" fmla="*/ 135234 w 270502"/>
                <a:gd name="connsiteY30" fmla="*/ 120232 h 721392"/>
                <a:gd name="connsiteX31" fmla="*/ 135235 w 270502"/>
                <a:gd name="connsiteY31" fmla="*/ 120232 h 721392"/>
                <a:gd name="connsiteX32" fmla="*/ 135234 w 270502"/>
                <a:gd name="connsiteY32" fmla="*/ 0 h 721392"/>
                <a:gd name="connsiteX33" fmla="*/ 210379 w 270502"/>
                <a:gd name="connsiteY33" fmla="*/ 75145 h 721392"/>
                <a:gd name="connsiteX34" fmla="*/ 135234 w 270502"/>
                <a:gd name="connsiteY34" fmla="*/ 150290 h 721392"/>
                <a:gd name="connsiteX35" fmla="*/ 60089 w 270502"/>
                <a:gd name="connsiteY35" fmla="*/ 75145 h 721392"/>
                <a:gd name="connsiteX36" fmla="*/ 135234 w 270502"/>
                <a:gd name="connsiteY36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181404 w 270502"/>
                <a:gd name="connsiteY11" fmla="*/ 691333 h 721392"/>
                <a:gd name="connsiteX12" fmla="*/ 89097 w 270502"/>
                <a:gd name="connsiteY12" fmla="*/ 691333 h 721392"/>
                <a:gd name="connsiteX13" fmla="*/ 96852 w 270502"/>
                <a:gd name="connsiteY13" fmla="*/ 180349 h 721392"/>
                <a:gd name="connsiteX14" fmla="*/ 173589 w 270502"/>
                <a:gd name="connsiteY14" fmla="*/ 180349 h 721392"/>
                <a:gd name="connsiteX15" fmla="*/ 250238 w 270502"/>
                <a:gd name="connsiteY15" fmla="*/ 253359 h 721392"/>
                <a:gd name="connsiteX16" fmla="*/ 270166 w 270502"/>
                <a:gd name="connsiteY16" fmla="*/ 427937 h 721392"/>
                <a:gd name="connsiteX17" fmla="*/ 257782 w 270502"/>
                <a:gd name="connsiteY17" fmla="*/ 467703 h 721392"/>
                <a:gd name="connsiteX18" fmla="*/ 226913 w 270502"/>
                <a:gd name="connsiteY18" fmla="*/ 482882 h 721392"/>
                <a:gd name="connsiteX19" fmla="*/ 210320 w 270502"/>
                <a:gd name="connsiteY19" fmla="*/ 707475 h 721392"/>
                <a:gd name="connsiteX20" fmla="*/ 195351 w 270502"/>
                <a:gd name="connsiteY20" fmla="*/ 721392 h 721392"/>
                <a:gd name="connsiteX21" fmla="*/ 75119 w 270502"/>
                <a:gd name="connsiteY21" fmla="*/ 721392 h 721392"/>
                <a:gd name="connsiteX22" fmla="*/ 60151 w 270502"/>
                <a:gd name="connsiteY22" fmla="*/ 707475 h 721392"/>
                <a:gd name="connsiteX23" fmla="*/ 43558 w 270502"/>
                <a:gd name="connsiteY23" fmla="*/ 482882 h 721392"/>
                <a:gd name="connsiteX24" fmla="*/ 12689 w 270502"/>
                <a:gd name="connsiteY24" fmla="*/ 467703 h 721392"/>
                <a:gd name="connsiteX25" fmla="*/ 335 w 270502"/>
                <a:gd name="connsiteY25" fmla="*/ 427937 h 721392"/>
                <a:gd name="connsiteX26" fmla="*/ 20264 w 270502"/>
                <a:gd name="connsiteY26" fmla="*/ 253359 h 721392"/>
                <a:gd name="connsiteX27" fmla="*/ 96852 w 270502"/>
                <a:gd name="connsiteY27" fmla="*/ 180349 h 721392"/>
                <a:gd name="connsiteX28" fmla="*/ 135235 w 270502"/>
                <a:gd name="connsiteY28" fmla="*/ 120232 h 721392"/>
                <a:gd name="connsiteX29" fmla="*/ 135234 w 270502"/>
                <a:gd name="connsiteY29" fmla="*/ 120232 h 721392"/>
                <a:gd name="connsiteX30" fmla="*/ 135235 w 270502"/>
                <a:gd name="connsiteY30" fmla="*/ 120232 h 721392"/>
                <a:gd name="connsiteX31" fmla="*/ 135234 w 270502"/>
                <a:gd name="connsiteY31" fmla="*/ 0 h 721392"/>
                <a:gd name="connsiteX32" fmla="*/ 210379 w 270502"/>
                <a:gd name="connsiteY32" fmla="*/ 75145 h 721392"/>
                <a:gd name="connsiteX33" fmla="*/ 135234 w 270502"/>
                <a:gd name="connsiteY33" fmla="*/ 150290 h 721392"/>
                <a:gd name="connsiteX34" fmla="*/ 60089 w 270502"/>
                <a:gd name="connsiteY34" fmla="*/ 75145 h 721392"/>
                <a:gd name="connsiteX35" fmla="*/ 135234 w 270502"/>
                <a:gd name="connsiteY35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181404 w 270502"/>
                <a:gd name="connsiteY10" fmla="*/ 691333 h 721392"/>
                <a:gd name="connsiteX11" fmla="*/ 89097 w 270502"/>
                <a:gd name="connsiteY11" fmla="*/ 691333 h 721392"/>
                <a:gd name="connsiteX12" fmla="*/ 96852 w 270502"/>
                <a:gd name="connsiteY12" fmla="*/ 180349 h 721392"/>
                <a:gd name="connsiteX13" fmla="*/ 173589 w 270502"/>
                <a:gd name="connsiteY13" fmla="*/ 180349 h 721392"/>
                <a:gd name="connsiteX14" fmla="*/ 250238 w 270502"/>
                <a:gd name="connsiteY14" fmla="*/ 253359 h 721392"/>
                <a:gd name="connsiteX15" fmla="*/ 270166 w 270502"/>
                <a:gd name="connsiteY15" fmla="*/ 427937 h 721392"/>
                <a:gd name="connsiteX16" fmla="*/ 257782 w 270502"/>
                <a:gd name="connsiteY16" fmla="*/ 467703 h 721392"/>
                <a:gd name="connsiteX17" fmla="*/ 226913 w 270502"/>
                <a:gd name="connsiteY17" fmla="*/ 482882 h 721392"/>
                <a:gd name="connsiteX18" fmla="*/ 210320 w 270502"/>
                <a:gd name="connsiteY18" fmla="*/ 707475 h 721392"/>
                <a:gd name="connsiteX19" fmla="*/ 195351 w 270502"/>
                <a:gd name="connsiteY19" fmla="*/ 721392 h 721392"/>
                <a:gd name="connsiteX20" fmla="*/ 75119 w 270502"/>
                <a:gd name="connsiteY20" fmla="*/ 721392 h 721392"/>
                <a:gd name="connsiteX21" fmla="*/ 60151 w 270502"/>
                <a:gd name="connsiteY21" fmla="*/ 707475 h 721392"/>
                <a:gd name="connsiteX22" fmla="*/ 43558 w 270502"/>
                <a:gd name="connsiteY22" fmla="*/ 482882 h 721392"/>
                <a:gd name="connsiteX23" fmla="*/ 12689 w 270502"/>
                <a:gd name="connsiteY23" fmla="*/ 467703 h 721392"/>
                <a:gd name="connsiteX24" fmla="*/ 335 w 270502"/>
                <a:gd name="connsiteY24" fmla="*/ 427937 h 721392"/>
                <a:gd name="connsiteX25" fmla="*/ 20264 w 270502"/>
                <a:gd name="connsiteY25" fmla="*/ 253359 h 721392"/>
                <a:gd name="connsiteX26" fmla="*/ 96852 w 270502"/>
                <a:gd name="connsiteY26" fmla="*/ 180349 h 721392"/>
                <a:gd name="connsiteX27" fmla="*/ 135235 w 270502"/>
                <a:gd name="connsiteY27" fmla="*/ 120232 h 721392"/>
                <a:gd name="connsiteX28" fmla="*/ 135234 w 270502"/>
                <a:gd name="connsiteY28" fmla="*/ 120232 h 721392"/>
                <a:gd name="connsiteX29" fmla="*/ 135235 w 270502"/>
                <a:gd name="connsiteY29" fmla="*/ 120232 h 721392"/>
                <a:gd name="connsiteX30" fmla="*/ 135234 w 270502"/>
                <a:gd name="connsiteY30" fmla="*/ 0 h 721392"/>
                <a:gd name="connsiteX31" fmla="*/ 210379 w 270502"/>
                <a:gd name="connsiteY31" fmla="*/ 75145 h 721392"/>
                <a:gd name="connsiteX32" fmla="*/ 135234 w 270502"/>
                <a:gd name="connsiteY32" fmla="*/ 150290 h 721392"/>
                <a:gd name="connsiteX33" fmla="*/ 60089 w 270502"/>
                <a:gd name="connsiteY33" fmla="*/ 75145 h 721392"/>
                <a:gd name="connsiteX34" fmla="*/ 135234 w 270502"/>
                <a:gd name="connsiteY34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240348 w 270502"/>
                <a:gd name="connsiteY7" fmla="*/ 431332 h 721392"/>
                <a:gd name="connsiteX8" fmla="*/ 235419 w 270502"/>
                <a:gd name="connsiteY8" fmla="*/ 447684 h 721392"/>
                <a:gd name="connsiteX9" fmla="*/ 181404 w 270502"/>
                <a:gd name="connsiteY9" fmla="*/ 691333 h 721392"/>
                <a:gd name="connsiteX10" fmla="*/ 89097 w 270502"/>
                <a:gd name="connsiteY10" fmla="*/ 691333 h 721392"/>
                <a:gd name="connsiteX11" fmla="*/ 96852 w 270502"/>
                <a:gd name="connsiteY11" fmla="*/ 180349 h 721392"/>
                <a:gd name="connsiteX12" fmla="*/ 173589 w 270502"/>
                <a:gd name="connsiteY12" fmla="*/ 180349 h 721392"/>
                <a:gd name="connsiteX13" fmla="*/ 250238 w 270502"/>
                <a:gd name="connsiteY13" fmla="*/ 253359 h 721392"/>
                <a:gd name="connsiteX14" fmla="*/ 270166 w 270502"/>
                <a:gd name="connsiteY14" fmla="*/ 427937 h 721392"/>
                <a:gd name="connsiteX15" fmla="*/ 257782 w 270502"/>
                <a:gd name="connsiteY15" fmla="*/ 467703 h 721392"/>
                <a:gd name="connsiteX16" fmla="*/ 226913 w 270502"/>
                <a:gd name="connsiteY16" fmla="*/ 482882 h 721392"/>
                <a:gd name="connsiteX17" fmla="*/ 210320 w 270502"/>
                <a:gd name="connsiteY17" fmla="*/ 707475 h 721392"/>
                <a:gd name="connsiteX18" fmla="*/ 195351 w 270502"/>
                <a:gd name="connsiteY18" fmla="*/ 721392 h 721392"/>
                <a:gd name="connsiteX19" fmla="*/ 75119 w 270502"/>
                <a:gd name="connsiteY19" fmla="*/ 721392 h 721392"/>
                <a:gd name="connsiteX20" fmla="*/ 60151 w 270502"/>
                <a:gd name="connsiteY20" fmla="*/ 707475 h 721392"/>
                <a:gd name="connsiteX21" fmla="*/ 43558 w 270502"/>
                <a:gd name="connsiteY21" fmla="*/ 482882 h 721392"/>
                <a:gd name="connsiteX22" fmla="*/ 12689 w 270502"/>
                <a:gd name="connsiteY22" fmla="*/ 467703 h 721392"/>
                <a:gd name="connsiteX23" fmla="*/ 335 w 270502"/>
                <a:gd name="connsiteY23" fmla="*/ 427937 h 721392"/>
                <a:gd name="connsiteX24" fmla="*/ 20264 w 270502"/>
                <a:gd name="connsiteY24" fmla="*/ 253359 h 721392"/>
                <a:gd name="connsiteX25" fmla="*/ 96852 w 270502"/>
                <a:gd name="connsiteY25" fmla="*/ 180349 h 721392"/>
                <a:gd name="connsiteX26" fmla="*/ 135235 w 270502"/>
                <a:gd name="connsiteY26" fmla="*/ 120232 h 721392"/>
                <a:gd name="connsiteX27" fmla="*/ 135234 w 270502"/>
                <a:gd name="connsiteY27" fmla="*/ 120232 h 721392"/>
                <a:gd name="connsiteX28" fmla="*/ 135235 w 270502"/>
                <a:gd name="connsiteY28" fmla="*/ 120232 h 721392"/>
                <a:gd name="connsiteX29" fmla="*/ 135234 w 270502"/>
                <a:gd name="connsiteY29" fmla="*/ 0 h 721392"/>
                <a:gd name="connsiteX30" fmla="*/ 210379 w 270502"/>
                <a:gd name="connsiteY30" fmla="*/ 75145 h 721392"/>
                <a:gd name="connsiteX31" fmla="*/ 135234 w 270502"/>
                <a:gd name="connsiteY31" fmla="*/ 150290 h 721392"/>
                <a:gd name="connsiteX32" fmla="*/ 60089 w 270502"/>
                <a:gd name="connsiteY32" fmla="*/ 75145 h 721392"/>
                <a:gd name="connsiteX33" fmla="*/ 135234 w 270502"/>
                <a:gd name="connsiteY33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240348 w 270502"/>
                <a:gd name="connsiteY7" fmla="*/ 431332 h 721392"/>
                <a:gd name="connsiteX8" fmla="*/ 181404 w 270502"/>
                <a:gd name="connsiteY8" fmla="*/ 691333 h 721392"/>
                <a:gd name="connsiteX9" fmla="*/ 89097 w 270502"/>
                <a:gd name="connsiteY9" fmla="*/ 691333 h 721392"/>
                <a:gd name="connsiteX10" fmla="*/ 96852 w 270502"/>
                <a:gd name="connsiteY10" fmla="*/ 180349 h 721392"/>
                <a:gd name="connsiteX11" fmla="*/ 173589 w 270502"/>
                <a:gd name="connsiteY11" fmla="*/ 180349 h 721392"/>
                <a:gd name="connsiteX12" fmla="*/ 250238 w 270502"/>
                <a:gd name="connsiteY12" fmla="*/ 253359 h 721392"/>
                <a:gd name="connsiteX13" fmla="*/ 270166 w 270502"/>
                <a:gd name="connsiteY13" fmla="*/ 427937 h 721392"/>
                <a:gd name="connsiteX14" fmla="*/ 257782 w 270502"/>
                <a:gd name="connsiteY14" fmla="*/ 467703 h 721392"/>
                <a:gd name="connsiteX15" fmla="*/ 226913 w 270502"/>
                <a:gd name="connsiteY15" fmla="*/ 482882 h 721392"/>
                <a:gd name="connsiteX16" fmla="*/ 210320 w 270502"/>
                <a:gd name="connsiteY16" fmla="*/ 707475 h 721392"/>
                <a:gd name="connsiteX17" fmla="*/ 195351 w 270502"/>
                <a:gd name="connsiteY17" fmla="*/ 721392 h 721392"/>
                <a:gd name="connsiteX18" fmla="*/ 75119 w 270502"/>
                <a:gd name="connsiteY18" fmla="*/ 721392 h 721392"/>
                <a:gd name="connsiteX19" fmla="*/ 60151 w 270502"/>
                <a:gd name="connsiteY19" fmla="*/ 707475 h 721392"/>
                <a:gd name="connsiteX20" fmla="*/ 43558 w 270502"/>
                <a:gd name="connsiteY20" fmla="*/ 482882 h 721392"/>
                <a:gd name="connsiteX21" fmla="*/ 12689 w 270502"/>
                <a:gd name="connsiteY21" fmla="*/ 467703 h 721392"/>
                <a:gd name="connsiteX22" fmla="*/ 335 w 270502"/>
                <a:gd name="connsiteY22" fmla="*/ 427937 h 721392"/>
                <a:gd name="connsiteX23" fmla="*/ 20264 w 270502"/>
                <a:gd name="connsiteY23" fmla="*/ 253359 h 721392"/>
                <a:gd name="connsiteX24" fmla="*/ 96852 w 270502"/>
                <a:gd name="connsiteY24" fmla="*/ 180349 h 721392"/>
                <a:gd name="connsiteX25" fmla="*/ 135235 w 270502"/>
                <a:gd name="connsiteY25" fmla="*/ 120232 h 721392"/>
                <a:gd name="connsiteX26" fmla="*/ 135234 w 270502"/>
                <a:gd name="connsiteY26" fmla="*/ 120232 h 721392"/>
                <a:gd name="connsiteX27" fmla="*/ 135235 w 270502"/>
                <a:gd name="connsiteY27" fmla="*/ 120232 h 721392"/>
                <a:gd name="connsiteX28" fmla="*/ 135234 w 270502"/>
                <a:gd name="connsiteY28" fmla="*/ 0 h 721392"/>
                <a:gd name="connsiteX29" fmla="*/ 210379 w 270502"/>
                <a:gd name="connsiteY29" fmla="*/ 75145 h 721392"/>
                <a:gd name="connsiteX30" fmla="*/ 135234 w 270502"/>
                <a:gd name="connsiteY30" fmla="*/ 150290 h 721392"/>
                <a:gd name="connsiteX31" fmla="*/ 60089 w 270502"/>
                <a:gd name="connsiteY31" fmla="*/ 75145 h 721392"/>
                <a:gd name="connsiteX32" fmla="*/ 135234 w 270502"/>
                <a:gd name="connsiteY32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181404 w 270502"/>
                <a:gd name="connsiteY7" fmla="*/ 691333 h 721392"/>
                <a:gd name="connsiteX8" fmla="*/ 89097 w 270502"/>
                <a:gd name="connsiteY8" fmla="*/ 691333 h 721392"/>
                <a:gd name="connsiteX9" fmla="*/ 96852 w 270502"/>
                <a:gd name="connsiteY9" fmla="*/ 180349 h 721392"/>
                <a:gd name="connsiteX10" fmla="*/ 173589 w 270502"/>
                <a:gd name="connsiteY10" fmla="*/ 180349 h 721392"/>
                <a:gd name="connsiteX11" fmla="*/ 250238 w 270502"/>
                <a:gd name="connsiteY11" fmla="*/ 253359 h 721392"/>
                <a:gd name="connsiteX12" fmla="*/ 270166 w 270502"/>
                <a:gd name="connsiteY12" fmla="*/ 427937 h 721392"/>
                <a:gd name="connsiteX13" fmla="*/ 257782 w 270502"/>
                <a:gd name="connsiteY13" fmla="*/ 467703 h 721392"/>
                <a:gd name="connsiteX14" fmla="*/ 226913 w 270502"/>
                <a:gd name="connsiteY14" fmla="*/ 482882 h 721392"/>
                <a:gd name="connsiteX15" fmla="*/ 210320 w 270502"/>
                <a:gd name="connsiteY15" fmla="*/ 707475 h 721392"/>
                <a:gd name="connsiteX16" fmla="*/ 195351 w 270502"/>
                <a:gd name="connsiteY16" fmla="*/ 721392 h 721392"/>
                <a:gd name="connsiteX17" fmla="*/ 75119 w 270502"/>
                <a:gd name="connsiteY17" fmla="*/ 721392 h 721392"/>
                <a:gd name="connsiteX18" fmla="*/ 60151 w 270502"/>
                <a:gd name="connsiteY18" fmla="*/ 707475 h 721392"/>
                <a:gd name="connsiteX19" fmla="*/ 43558 w 270502"/>
                <a:gd name="connsiteY19" fmla="*/ 482882 h 721392"/>
                <a:gd name="connsiteX20" fmla="*/ 12689 w 270502"/>
                <a:gd name="connsiteY20" fmla="*/ 467703 h 721392"/>
                <a:gd name="connsiteX21" fmla="*/ 335 w 270502"/>
                <a:gd name="connsiteY21" fmla="*/ 427937 h 721392"/>
                <a:gd name="connsiteX22" fmla="*/ 20264 w 270502"/>
                <a:gd name="connsiteY22" fmla="*/ 253359 h 721392"/>
                <a:gd name="connsiteX23" fmla="*/ 96852 w 270502"/>
                <a:gd name="connsiteY23" fmla="*/ 180349 h 721392"/>
                <a:gd name="connsiteX24" fmla="*/ 135235 w 270502"/>
                <a:gd name="connsiteY24" fmla="*/ 120232 h 721392"/>
                <a:gd name="connsiteX25" fmla="*/ 135234 w 270502"/>
                <a:gd name="connsiteY25" fmla="*/ 120232 h 721392"/>
                <a:gd name="connsiteX26" fmla="*/ 135235 w 270502"/>
                <a:gd name="connsiteY26" fmla="*/ 120232 h 721392"/>
                <a:gd name="connsiteX27" fmla="*/ 135234 w 270502"/>
                <a:gd name="connsiteY27" fmla="*/ 0 h 721392"/>
                <a:gd name="connsiteX28" fmla="*/ 210379 w 270502"/>
                <a:gd name="connsiteY28" fmla="*/ 75145 h 721392"/>
                <a:gd name="connsiteX29" fmla="*/ 135234 w 270502"/>
                <a:gd name="connsiteY29" fmla="*/ 150290 h 721392"/>
                <a:gd name="connsiteX30" fmla="*/ 60089 w 270502"/>
                <a:gd name="connsiteY30" fmla="*/ 75145 h 721392"/>
                <a:gd name="connsiteX31" fmla="*/ 135234 w 270502"/>
                <a:gd name="connsiteY31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35419 w 270502"/>
                <a:gd name="connsiteY4" fmla="*/ 447685 h 721392"/>
                <a:gd name="connsiteX5" fmla="*/ 240348 w 270502"/>
                <a:gd name="connsiteY5" fmla="*/ 431333 h 721392"/>
                <a:gd name="connsiteX6" fmla="*/ 181404 w 270502"/>
                <a:gd name="connsiteY6" fmla="*/ 691333 h 721392"/>
                <a:gd name="connsiteX7" fmla="*/ 89097 w 270502"/>
                <a:gd name="connsiteY7" fmla="*/ 691333 h 721392"/>
                <a:gd name="connsiteX8" fmla="*/ 96852 w 270502"/>
                <a:gd name="connsiteY8" fmla="*/ 180349 h 721392"/>
                <a:gd name="connsiteX9" fmla="*/ 173589 w 270502"/>
                <a:gd name="connsiteY9" fmla="*/ 180349 h 721392"/>
                <a:gd name="connsiteX10" fmla="*/ 250238 w 270502"/>
                <a:gd name="connsiteY10" fmla="*/ 253359 h 721392"/>
                <a:gd name="connsiteX11" fmla="*/ 270166 w 270502"/>
                <a:gd name="connsiteY11" fmla="*/ 427937 h 721392"/>
                <a:gd name="connsiteX12" fmla="*/ 257782 w 270502"/>
                <a:gd name="connsiteY12" fmla="*/ 467703 h 721392"/>
                <a:gd name="connsiteX13" fmla="*/ 226913 w 270502"/>
                <a:gd name="connsiteY13" fmla="*/ 482882 h 721392"/>
                <a:gd name="connsiteX14" fmla="*/ 210320 w 270502"/>
                <a:gd name="connsiteY14" fmla="*/ 707475 h 721392"/>
                <a:gd name="connsiteX15" fmla="*/ 195351 w 270502"/>
                <a:gd name="connsiteY15" fmla="*/ 721392 h 721392"/>
                <a:gd name="connsiteX16" fmla="*/ 75119 w 270502"/>
                <a:gd name="connsiteY16" fmla="*/ 721392 h 721392"/>
                <a:gd name="connsiteX17" fmla="*/ 60151 w 270502"/>
                <a:gd name="connsiteY17" fmla="*/ 707475 h 721392"/>
                <a:gd name="connsiteX18" fmla="*/ 43558 w 270502"/>
                <a:gd name="connsiteY18" fmla="*/ 482882 h 721392"/>
                <a:gd name="connsiteX19" fmla="*/ 12689 w 270502"/>
                <a:gd name="connsiteY19" fmla="*/ 467703 h 721392"/>
                <a:gd name="connsiteX20" fmla="*/ 335 w 270502"/>
                <a:gd name="connsiteY20" fmla="*/ 427937 h 721392"/>
                <a:gd name="connsiteX21" fmla="*/ 20264 w 270502"/>
                <a:gd name="connsiteY21" fmla="*/ 253359 h 721392"/>
                <a:gd name="connsiteX22" fmla="*/ 96852 w 270502"/>
                <a:gd name="connsiteY22" fmla="*/ 180349 h 721392"/>
                <a:gd name="connsiteX23" fmla="*/ 135235 w 270502"/>
                <a:gd name="connsiteY23" fmla="*/ 120232 h 721392"/>
                <a:gd name="connsiteX24" fmla="*/ 135234 w 270502"/>
                <a:gd name="connsiteY24" fmla="*/ 120232 h 721392"/>
                <a:gd name="connsiteX25" fmla="*/ 135235 w 270502"/>
                <a:gd name="connsiteY25" fmla="*/ 120232 h 721392"/>
                <a:gd name="connsiteX26" fmla="*/ 135234 w 270502"/>
                <a:gd name="connsiteY26" fmla="*/ 0 h 721392"/>
                <a:gd name="connsiteX27" fmla="*/ 210379 w 270502"/>
                <a:gd name="connsiteY27" fmla="*/ 75145 h 721392"/>
                <a:gd name="connsiteX28" fmla="*/ 135234 w 270502"/>
                <a:gd name="connsiteY28" fmla="*/ 150290 h 721392"/>
                <a:gd name="connsiteX29" fmla="*/ 60089 w 270502"/>
                <a:gd name="connsiteY29" fmla="*/ 75145 h 721392"/>
                <a:gd name="connsiteX30" fmla="*/ 135234 w 270502"/>
                <a:gd name="connsiteY30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35419 w 270502"/>
                <a:gd name="connsiteY4" fmla="*/ 447685 h 721392"/>
                <a:gd name="connsiteX5" fmla="*/ 181404 w 270502"/>
                <a:gd name="connsiteY5" fmla="*/ 691333 h 721392"/>
                <a:gd name="connsiteX6" fmla="*/ 89097 w 270502"/>
                <a:gd name="connsiteY6" fmla="*/ 691333 h 721392"/>
                <a:gd name="connsiteX7" fmla="*/ 96852 w 270502"/>
                <a:gd name="connsiteY7" fmla="*/ 180349 h 721392"/>
                <a:gd name="connsiteX8" fmla="*/ 173589 w 270502"/>
                <a:gd name="connsiteY8" fmla="*/ 180349 h 721392"/>
                <a:gd name="connsiteX9" fmla="*/ 250238 w 270502"/>
                <a:gd name="connsiteY9" fmla="*/ 253359 h 721392"/>
                <a:gd name="connsiteX10" fmla="*/ 270166 w 270502"/>
                <a:gd name="connsiteY10" fmla="*/ 427937 h 721392"/>
                <a:gd name="connsiteX11" fmla="*/ 257782 w 270502"/>
                <a:gd name="connsiteY11" fmla="*/ 467703 h 721392"/>
                <a:gd name="connsiteX12" fmla="*/ 226913 w 270502"/>
                <a:gd name="connsiteY12" fmla="*/ 482882 h 721392"/>
                <a:gd name="connsiteX13" fmla="*/ 210320 w 270502"/>
                <a:gd name="connsiteY13" fmla="*/ 707475 h 721392"/>
                <a:gd name="connsiteX14" fmla="*/ 195351 w 270502"/>
                <a:gd name="connsiteY14" fmla="*/ 721392 h 721392"/>
                <a:gd name="connsiteX15" fmla="*/ 75119 w 270502"/>
                <a:gd name="connsiteY15" fmla="*/ 721392 h 721392"/>
                <a:gd name="connsiteX16" fmla="*/ 60151 w 270502"/>
                <a:gd name="connsiteY16" fmla="*/ 707475 h 721392"/>
                <a:gd name="connsiteX17" fmla="*/ 43558 w 270502"/>
                <a:gd name="connsiteY17" fmla="*/ 482882 h 721392"/>
                <a:gd name="connsiteX18" fmla="*/ 12689 w 270502"/>
                <a:gd name="connsiteY18" fmla="*/ 467703 h 721392"/>
                <a:gd name="connsiteX19" fmla="*/ 335 w 270502"/>
                <a:gd name="connsiteY19" fmla="*/ 427937 h 721392"/>
                <a:gd name="connsiteX20" fmla="*/ 20264 w 270502"/>
                <a:gd name="connsiteY20" fmla="*/ 253359 h 721392"/>
                <a:gd name="connsiteX21" fmla="*/ 96852 w 270502"/>
                <a:gd name="connsiteY21" fmla="*/ 180349 h 721392"/>
                <a:gd name="connsiteX22" fmla="*/ 135235 w 270502"/>
                <a:gd name="connsiteY22" fmla="*/ 120232 h 721392"/>
                <a:gd name="connsiteX23" fmla="*/ 135234 w 270502"/>
                <a:gd name="connsiteY23" fmla="*/ 120232 h 721392"/>
                <a:gd name="connsiteX24" fmla="*/ 135235 w 270502"/>
                <a:gd name="connsiteY24" fmla="*/ 120232 h 721392"/>
                <a:gd name="connsiteX25" fmla="*/ 135234 w 270502"/>
                <a:gd name="connsiteY25" fmla="*/ 0 h 721392"/>
                <a:gd name="connsiteX26" fmla="*/ 210379 w 270502"/>
                <a:gd name="connsiteY26" fmla="*/ 75145 h 721392"/>
                <a:gd name="connsiteX27" fmla="*/ 135234 w 270502"/>
                <a:gd name="connsiteY27" fmla="*/ 150290 h 721392"/>
                <a:gd name="connsiteX28" fmla="*/ 60089 w 270502"/>
                <a:gd name="connsiteY28" fmla="*/ 75145 h 721392"/>
                <a:gd name="connsiteX29" fmla="*/ 135234 w 270502"/>
                <a:gd name="connsiteY29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181404 w 270502"/>
                <a:gd name="connsiteY4" fmla="*/ 691333 h 721392"/>
                <a:gd name="connsiteX5" fmla="*/ 89097 w 270502"/>
                <a:gd name="connsiteY5" fmla="*/ 691333 h 721392"/>
                <a:gd name="connsiteX6" fmla="*/ 96852 w 270502"/>
                <a:gd name="connsiteY6" fmla="*/ 180349 h 721392"/>
                <a:gd name="connsiteX7" fmla="*/ 173589 w 270502"/>
                <a:gd name="connsiteY7" fmla="*/ 180349 h 721392"/>
                <a:gd name="connsiteX8" fmla="*/ 250238 w 270502"/>
                <a:gd name="connsiteY8" fmla="*/ 253359 h 721392"/>
                <a:gd name="connsiteX9" fmla="*/ 270166 w 270502"/>
                <a:gd name="connsiteY9" fmla="*/ 427937 h 721392"/>
                <a:gd name="connsiteX10" fmla="*/ 257782 w 270502"/>
                <a:gd name="connsiteY10" fmla="*/ 467703 h 721392"/>
                <a:gd name="connsiteX11" fmla="*/ 226913 w 270502"/>
                <a:gd name="connsiteY11" fmla="*/ 482882 h 721392"/>
                <a:gd name="connsiteX12" fmla="*/ 210320 w 270502"/>
                <a:gd name="connsiteY12" fmla="*/ 707475 h 721392"/>
                <a:gd name="connsiteX13" fmla="*/ 195351 w 270502"/>
                <a:gd name="connsiteY13" fmla="*/ 721392 h 721392"/>
                <a:gd name="connsiteX14" fmla="*/ 75119 w 270502"/>
                <a:gd name="connsiteY14" fmla="*/ 721392 h 721392"/>
                <a:gd name="connsiteX15" fmla="*/ 60151 w 270502"/>
                <a:gd name="connsiteY15" fmla="*/ 707475 h 721392"/>
                <a:gd name="connsiteX16" fmla="*/ 43558 w 270502"/>
                <a:gd name="connsiteY16" fmla="*/ 482882 h 721392"/>
                <a:gd name="connsiteX17" fmla="*/ 12689 w 270502"/>
                <a:gd name="connsiteY17" fmla="*/ 467703 h 721392"/>
                <a:gd name="connsiteX18" fmla="*/ 335 w 270502"/>
                <a:gd name="connsiteY18" fmla="*/ 427937 h 721392"/>
                <a:gd name="connsiteX19" fmla="*/ 20264 w 270502"/>
                <a:gd name="connsiteY19" fmla="*/ 253359 h 721392"/>
                <a:gd name="connsiteX20" fmla="*/ 96852 w 270502"/>
                <a:gd name="connsiteY20" fmla="*/ 180349 h 721392"/>
                <a:gd name="connsiteX21" fmla="*/ 135235 w 270502"/>
                <a:gd name="connsiteY21" fmla="*/ 120232 h 721392"/>
                <a:gd name="connsiteX22" fmla="*/ 135234 w 270502"/>
                <a:gd name="connsiteY22" fmla="*/ 120232 h 721392"/>
                <a:gd name="connsiteX23" fmla="*/ 135235 w 270502"/>
                <a:gd name="connsiteY23" fmla="*/ 120232 h 721392"/>
                <a:gd name="connsiteX24" fmla="*/ 135234 w 270502"/>
                <a:gd name="connsiteY24" fmla="*/ 0 h 721392"/>
                <a:gd name="connsiteX25" fmla="*/ 210379 w 270502"/>
                <a:gd name="connsiteY25" fmla="*/ 75145 h 721392"/>
                <a:gd name="connsiteX26" fmla="*/ 135234 w 270502"/>
                <a:gd name="connsiteY26" fmla="*/ 150290 h 721392"/>
                <a:gd name="connsiteX27" fmla="*/ 60089 w 270502"/>
                <a:gd name="connsiteY27" fmla="*/ 75145 h 721392"/>
                <a:gd name="connsiteX28" fmla="*/ 135234 w 270502"/>
                <a:gd name="connsiteY28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81404 w 270502"/>
                <a:gd name="connsiteY3" fmla="*/ 691333 h 721392"/>
                <a:gd name="connsiteX4" fmla="*/ 89097 w 270502"/>
                <a:gd name="connsiteY4" fmla="*/ 691333 h 721392"/>
                <a:gd name="connsiteX5" fmla="*/ 96852 w 270502"/>
                <a:gd name="connsiteY5" fmla="*/ 180349 h 721392"/>
                <a:gd name="connsiteX6" fmla="*/ 173589 w 270502"/>
                <a:gd name="connsiteY6" fmla="*/ 180349 h 721392"/>
                <a:gd name="connsiteX7" fmla="*/ 250238 w 270502"/>
                <a:gd name="connsiteY7" fmla="*/ 253359 h 721392"/>
                <a:gd name="connsiteX8" fmla="*/ 270166 w 270502"/>
                <a:gd name="connsiteY8" fmla="*/ 427937 h 721392"/>
                <a:gd name="connsiteX9" fmla="*/ 257782 w 270502"/>
                <a:gd name="connsiteY9" fmla="*/ 467703 h 721392"/>
                <a:gd name="connsiteX10" fmla="*/ 226913 w 270502"/>
                <a:gd name="connsiteY10" fmla="*/ 482882 h 721392"/>
                <a:gd name="connsiteX11" fmla="*/ 210320 w 270502"/>
                <a:gd name="connsiteY11" fmla="*/ 707475 h 721392"/>
                <a:gd name="connsiteX12" fmla="*/ 195351 w 270502"/>
                <a:gd name="connsiteY12" fmla="*/ 721392 h 721392"/>
                <a:gd name="connsiteX13" fmla="*/ 75119 w 270502"/>
                <a:gd name="connsiteY13" fmla="*/ 721392 h 721392"/>
                <a:gd name="connsiteX14" fmla="*/ 60151 w 270502"/>
                <a:gd name="connsiteY14" fmla="*/ 707475 h 721392"/>
                <a:gd name="connsiteX15" fmla="*/ 43558 w 270502"/>
                <a:gd name="connsiteY15" fmla="*/ 482882 h 721392"/>
                <a:gd name="connsiteX16" fmla="*/ 12689 w 270502"/>
                <a:gd name="connsiteY16" fmla="*/ 467703 h 721392"/>
                <a:gd name="connsiteX17" fmla="*/ 335 w 270502"/>
                <a:gd name="connsiteY17" fmla="*/ 427937 h 721392"/>
                <a:gd name="connsiteX18" fmla="*/ 20264 w 270502"/>
                <a:gd name="connsiteY18" fmla="*/ 253359 h 721392"/>
                <a:gd name="connsiteX19" fmla="*/ 96852 w 270502"/>
                <a:gd name="connsiteY19" fmla="*/ 180349 h 721392"/>
                <a:gd name="connsiteX20" fmla="*/ 135235 w 270502"/>
                <a:gd name="connsiteY20" fmla="*/ 120232 h 721392"/>
                <a:gd name="connsiteX21" fmla="*/ 135234 w 270502"/>
                <a:gd name="connsiteY21" fmla="*/ 120232 h 721392"/>
                <a:gd name="connsiteX22" fmla="*/ 135235 w 270502"/>
                <a:gd name="connsiteY22" fmla="*/ 120232 h 721392"/>
                <a:gd name="connsiteX23" fmla="*/ 135234 w 270502"/>
                <a:gd name="connsiteY23" fmla="*/ 0 h 721392"/>
                <a:gd name="connsiteX24" fmla="*/ 210379 w 270502"/>
                <a:gd name="connsiteY24" fmla="*/ 75145 h 721392"/>
                <a:gd name="connsiteX25" fmla="*/ 135234 w 270502"/>
                <a:gd name="connsiteY25" fmla="*/ 150290 h 721392"/>
                <a:gd name="connsiteX26" fmla="*/ 60089 w 270502"/>
                <a:gd name="connsiteY26" fmla="*/ 75145 h 721392"/>
                <a:gd name="connsiteX27" fmla="*/ 135234 w 270502"/>
                <a:gd name="connsiteY27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89097 w 270502"/>
                <a:gd name="connsiteY3" fmla="*/ 691333 h 721392"/>
                <a:gd name="connsiteX4" fmla="*/ 96852 w 270502"/>
                <a:gd name="connsiteY4" fmla="*/ 180349 h 721392"/>
                <a:gd name="connsiteX5" fmla="*/ 173589 w 270502"/>
                <a:gd name="connsiteY5" fmla="*/ 180349 h 721392"/>
                <a:gd name="connsiteX6" fmla="*/ 250238 w 270502"/>
                <a:gd name="connsiteY6" fmla="*/ 253359 h 721392"/>
                <a:gd name="connsiteX7" fmla="*/ 270166 w 270502"/>
                <a:gd name="connsiteY7" fmla="*/ 427937 h 721392"/>
                <a:gd name="connsiteX8" fmla="*/ 257782 w 270502"/>
                <a:gd name="connsiteY8" fmla="*/ 467703 h 721392"/>
                <a:gd name="connsiteX9" fmla="*/ 226913 w 270502"/>
                <a:gd name="connsiteY9" fmla="*/ 482882 h 721392"/>
                <a:gd name="connsiteX10" fmla="*/ 210320 w 270502"/>
                <a:gd name="connsiteY10" fmla="*/ 707475 h 721392"/>
                <a:gd name="connsiteX11" fmla="*/ 195351 w 270502"/>
                <a:gd name="connsiteY11" fmla="*/ 721392 h 721392"/>
                <a:gd name="connsiteX12" fmla="*/ 75119 w 270502"/>
                <a:gd name="connsiteY12" fmla="*/ 721392 h 721392"/>
                <a:gd name="connsiteX13" fmla="*/ 60151 w 270502"/>
                <a:gd name="connsiteY13" fmla="*/ 707475 h 721392"/>
                <a:gd name="connsiteX14" fmla="*/ 43558 w 270502"/>
                <a:gd name="connsiteY14" fmla="*/ 482882 h 721392"/>
                <a:gd name="connsiteX15" fmla="*/ 12689 w 270502"/>
                <a:gd name="connsiteY15" fmla="*/ 467703 h 721392"/>
                <a:gd name="connsiteX16" fmla="*/ 335 w 270502"/>
                <a:gd name="connsiteY16" fmla="*/ 427937 h 721392"/>
                <a:gd name="connsiteX17" fmla="*/ 20264 w 270502"/>
                <a:gd name="connsiteY17" fmla="*/ 253359 h 721392"/>
                <a:gd name="connsiteX18" fmla="*/ 96852 w 270502"/>
                <a:gd name="connsiteY18" fmla="*/ 180349 h 721392"/>
                <a:gd name="connsiteX19" fmla="*/ 135235 w 270502"/>
                <a:gd name="connsiteY19" fmla="*/ 120232 h 721392"/>
                <a:gd name="connsiteX20" fmla="*/ 135234 w 270502"/>
                <a:gd name="connsiteY20" fmla="*/ 120232 h 721392"/>
                <a:gd name="connsiteX21" fmla="*/ 135235 w 270502"/>
                <a:gd name="connsiteY21" fmla="*/ 120232 h 721392"/>
                <a:gd name="connsiteX22" fmla="*/ 135234 w 270502"/>
                <a:gd name="connsiteY22" fmla="*/ 0 h 721392"/>
                <a:gd name="connsiteX23" fmla="*/ 210379 w 270502"/>
                <a:gd name="connsiteY23" fmla="*/ 75145 h 721392"/>
                <a:gd name="connsiteX24" fmla="*/ 135234 w 270502"/>
                <a:gd name="connsiteY24" fmla="*/ 150290 h 721392"/>
                <a:gd name="connsiteX25" fmla="*/ 60089 w 270502"/>
                <a:gd name="connsiteY25" fmla="*/ 75145 h 721392"/>
                <a:gd name="connsiteX26" fmla="*/ 135234 w 270502"/>
                <a:gd name="connsiteY26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89097 w 270502"/>
                <a:gd name="connsiteY2" fmla="*/ 691333 h 721392"/>
                <a:gd name="connsiteX3" fmla="*/ 96852 w 270502"/>
                <a:gd name="connsiteY3" fmla="*/ 180349 h 721392"/>
                <a:gd name="connsiteX4" fmla="*/ 173589 w 270502"/>
                <a:gd name="connsiteY4" fmla="*/ 180349 h 721392"/>
                <a:gd name="connsiteX5" fmla="*/ 250238 w 270502"/>
                <a:gd name="connsiteY5" fmla="*/ 253359 h 721392"/>
                <a:gd name="connsiteX6" fmla="*/ 270166 w 270502"/>
                <a:gd name="connsiteY6" fmla="*/ 427937 h 721392"/>
                <a:gd name="connsiteX7" fmla="*/ 257782 w 270502"/>
                <a:gd name="connsiteY7" fmla="*/ 467703 h 721392"/>
                <a:gd name="connsiteX8" fmla="*/ 226913 w 270502"/>
                <a:gd name="connsiteY8" fmla="*/ 482882 h 721392"/>
                <a:gd name="connsiteX9" fmla="*/ 210320 w 270502"/>
                <a:gd name="connsiteY9" fmla="*/ 707475 h 721392"/>
                <a:gd name="connsiteX10" fmla="*/ 195351 w 270502"/>
                <a:gd name="connsiteY10" fmla="*/ 721392 h 721392"/>
                <a:gd name="connsiteX11" fmla="*/ 75119 w 270502"/>
                <a:gd name="connsiteY11" fmla="*/ 721392 h 721392"/>
                <a:gd name="connsiteX12" fmla="*/ 60151 w 270502"/>
                <a:gd name="connsiteY12" fmla="*/ 707475 h 721392"/>
                <a:gd name="connsiteX13" fmla="*/ 43558 w 270502"/>
                <a:gd name="connsiteY13" fmla="*/ 482882 h 721392"/>
                <a:gd name="connsiteX14" fmla="*/ 12689 w 270502"/>
                <a:gd name="connsiteY14" fmla="*/ 467703 h 721392"/>
                <a:gd name="connsiteX15" fmla="*/ 335 w 270502"/>
                <a:gd name="connsiteY15" fmla="*/ 427937 h 721392"/>
                <a:gd name="connsiteX16" fmla="*/ 20264 w 270502"/>
                <a:gd name="connsiteY16" fmla="*/ 253359 h 721392"/>
                <a:gd name="connsiteX17" fmla="*/ 96852 w 270502"/>
                <a:gd name="connsiteY17" fmla="*/ 180349 h 721392"/>
                <a:gd name="connsiteX18" fmla="*/ 135235 w 270502"/>
                <a:gd name="connsiteY18" fmla="*/ 120232 h 721392"/>
                <a:gd name="connsiteX19" fmla="*/ 135234 w 270502"/>
                <a:gd name="connsiteY19" fmla="*/ 120232 h 721392"/>
                <a:gd name="connsiteX20" fmla="*/ 135235 w 270502"/>
                <a:gd name="connsiteY20" fmla="*/ 120232 h 721392"/>
                <a:gd name="connsiteX21" fmla="*/ 135234 w 270502"/>
                <a:gd name="connsiteY21" fmla="*/ 0 h 721392"/>
                <a:gd name="connsiteX22" fmla="*/ 210379 w 270502"/>
                <a:gd name="connsiteY22" fmla="*/ 75145 h 721392"/>
                <a:gd name="connsiteX23" fmla="*/ 135234 w 270502"/>
                <a:gd name="connsiteY23" fmla="*/ 150290 h 721392"/>
                <a:gd name="connsiteX24" fmla="*/ 60089 w 270502"/>
                <a:gd name="connsiteY24" fmla="*/ 75145 h 721392"/>
                <a:gd name="connsiteX25" fmla="*/ 135234 w 270502"/>
                <a:gd name="connsiteY25" fmla="*/ 0 h 721392"/>
                <a:gd name="connsiteX0" fmla="*/ 96852 w 270502"/>
                <a:gd name="connsiteY0" fmla="*/ 180349 h 721392"/>
                <a:gd name="connsiteX1" fmla="*/ 173589 w 270502"/>
                <a:gd name="connsiteY1" fmla="*/ 180349 h 721392"/>
                <a:gd name="connsiteX2" fmla="*/ 250238 w 270502"/>
                <a:gd name="connsiteY2" fmla="*/ 253359 h 721392"/>
                <a:gd name="connsiteX3" fmla="*/ 270166 w 270502"/>
                <a:gd name="connsiteY3" fmla="*/ 427937 h 721392"/>
                <a:gd name="connsiteX4" fmla="*/ 257782 w 270502"/>
                <a:gd name="connsiteY4" fmla="*/ 467703 h 721392"/>
                <a:gd name="connsiteX5" fmla="*/ 226913 w 270502"/>
                <a:gd name="connsiteY5" fmla="*/ 482882 h 721392"/>
                <a:gd name="connsiteX6" fmla="*/ 210320 w 270502"/>
                <a:gd name="connsiteY6" fmla="*/ 707475 h 721392"/>
                <a:gd name="connsiteX7" fmla="*/ 195351 w 270502"/>
                <a:gd name="connsiteY7" fmla="*/ 721392 h 721392"/>
                <a:gd name="connsiteX8" fmla="*/ 75119 w 270502"/>
                <a:gd name="connsiteY8" fmla="*/ 721392 h 721392"/>
                <a:gd name="connsiteX9" fmla="*/ 60151 w 270502"/>
                <a:gd name="connsiteY9" fmla="*/ 707475 h 721392"/>
                <a:gd name="connsiteX10" fmla="*/ 43558 w 270502"/>
                <a:gd name="connsiteY10" fmla="*/ 482882 h 721392"/>
                <a:gd name="connsiteX11" fmla="*/ 12689 w 270502"/>
                <a:gd name="connsiteY11" fmla="*/ 467703 h 721392"/>
                <a:gd name="connsiteX12" fmla="*/ 335 w 270502"/>
                <a:gd name="connsiteY12" fmla="*/ 427937 h 721392"/>
                <a:gd name="connsiteX13" fmla="*/ 20264 w 270502"/>
                <a:gd name="connsiteY13" fmla="*/ 253359 h 721392"/>
                <a:gd name="connsiteX14" fmla="*/ 96852 w 270502"/>
                <a:gd name="connsiteY14" fmla="*/ 180349 h 721392"/>
                <a:gd name="connsiteX15" fmla="*/ 135235 w 270502"/>
                <a:gd name="connsiteY15" fmla="*/ 120232 h 721392"/>
                <a:gd name="connsiteX16" fmla="*/ 135234 w 270502"/>
                <a:gd name="connsiteY16" fmla="*/ 120232 h 721392"/>
                <a:gd name="connsiteX17" fmla="*/ 135235 w 270502"/>
                <a:gd name="connsiteY17" fmla="*/ 120232 h 721392"/>
                <a:gd name="connsiteX18" fmla="*/ 135234 w 270502"/>
                <a:gd name="connsiteY18" fmla="*/ 0 h 721392"/>
                <a:gd name="connsiteX19" fmla="*/ 210379 w 270502"/>
                <a:gd name="connsiteY19" fmla="*/ 75145 h 721392"/>
                <a:gd name="connsiteX20" fmla="*/ 135234 w 270502"/>
                <a:gd name="connsiteY20" fmla="*/ 150290 h 721392"/>
                <a:gd name="connsiteX21" fmla="*/ 60089 w 270502"/>
                <a:gd name="connsiteY21" fmla="*/ 75145 h 721392"/>
                <a:gd name="connsiteX22" fmla="*/ 135234 w 270502"/>
                <a:gd name="connsiteY22" fmla="*/ 0 h 721392"/>
                <a:gd name="connsiteX0" fmla="*/ 96852 w 270502"/>
                <a:gd name="connsiteY0" fmla="*/ 180349 h 721392"/>
                <a:gd name="connsiteX1" fmla="*/ 173589 w 270502"/>
                <a:gd name="connsiteY1" fmla="*/ 180349 h 721392"/>
                <a:gd name="connsiteX2" fmla="*/ 250238 w 270502"/>
                <a:gd name="connsiteY2" fmla="*/ 253359 h 721392"/>
                <a:gd name="connsiteX3" fmla="*/ 270166 w 270502"/>
                <a:gd name="connsiteY3" fmla="*/ 427937 h 721392"/>
                <a:gd name="connsiteX4" fmla="*/ 257782 w 270502"/>
                <a:gd name="connsiteY4" fmla="*/ 467703 h 721392"/>
                <a:gd name="connsiteX5" fmla="*/ 226913 w 270502"/>
                <a:gd name="connsiteY5" fmla="*/ 482882 h 721392"/>
                <a:gd name="connsiteX6" fmla="*/ 210320 w 270502"/>
                <a:gd name="connsiteY6" fmla="*/ 707475 h 721392"/>
                <a:gd name="connsiteX7" fmla="*/ 195351 w 270502"/>
                <a:gd name="connsiteY7" fmla="*/ 721392 h 721392"/>
                <a:gd name="connsiteX8" fmla="*/ 75119 w 270502"/>
                <a:gd name="connsiteY8" fmla="*/ 721392 h 721392"/>
                <a:gd name="connsiteX9" fmla="*/ 60151 w 270502"/>
                <a:gd name="connsiteY9" fmla="*/ 707475 h 721392"/>
                <a:gd name="connsiteX10" fmla="*/ 43558 w 270502"/>
                <a:gd name="connsiteY10" fmla="*/ 482882 h 721392"/>
                <a:gd name="connsiteX11" fmla="*/ 12689 w 270502"/>
                <a:gd name="connsiteY11" fmla="*/ 467703 h 721392"/>
                <a:gd name="connsiteX12" fmla="*/ 335 w 270502"/>
                <a:gd name="connsiteY12" fmla="*/ 427937 h 721392"/>
                <a:gd name="connsiteX13" fmla="*/ 20264 w 270502"/>
                <a:gd name="connsiteY13" fmla="*/ 253359 h 721392"/>
                <a:gd name="connsiteX14" fmla="*/ 96852 w 270502"/>
                <a:gd name="connsiteY14" fmla="*/ 180349 h 721392"/>
                <a:gd name="connsiteX15" fmla="*/ 135234 w 270502"/>
                <a:gd name="connsiteY15" fmla="*/ 0 h 721392"/>
                <a:gd name="connsiteX16" fmla="*/ 210379 w 270502"/>
                <a:gd name="connsiteY16" fmla="*/ 75145 h 721392"/>
                <a:gd name="connsiteX17" fmla="*/ 135234 w 270502"/>
                <a:gd name="connsiteY17" fmla="*/ 150290 h 721392"/>
                <a:gd name="connsiteX18" fmla="*/ 60089 w 270502"/>
                <a:gd name="connsiteY18" fmla="*/ 75145 h 721392"/>
                <a:gd name="connsiteX19" fmla="*/ 135234 w 270502"/>
                <a:gd name="connsiteY19" fmla="*/ 0 h 721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70502" h="721392">
                  <a:moveTo>
                    <a:pt x="96852" y="180349"/>
                  </a:moveTo>
                  <a:lnTo>
                    <a:pt x="173589" y="180349"/>
                  </a:lnTo>
                  <a:cubicBezTo>
                    <a:pt x="212545" y="180349"/>
                    <a:pt x="245518" y="211730"/>
                    <a:pt x="250238" y="253359"/>
                  </a:cubicBezTo>
                  <a:lnTo>
                    <a:pt x="270166" y="427937"/>
                  </a:lnTo>
                  <a:cubicBezTo>
                    <a:pt x="271819" y="442545"/>
                    <a:pt x="267341" y="457033"/>
                    <a:pt x="257782" y="467703"/>
                  </a:cubicBezTo>
                  <a:cubicBezTo>
                    <a:pt x="249576" y="476901"/>
                    <a:pt x="238695" y="482221"/>
                    <a:pt x="226913" y="482882"/>
                  </a:cubicBezTo>
                  <a:lnTo>
                    <a:pt x="210320" y="707475"/>
                  </a:lnTo>
                  <a:cubicBezTo>
                    <a:pt x="209779" y="715320"/>
                    <a:pt x="203227" y="721392"/>
                    <a:pt x="195351" y="721392"/>
                  </a:cubicBezTo>
                  <a:lnTo>
                    <a:pt x="75119" y="721392"/>
                  </a:lnTo>
                  <a:cubicBezTo>
                    <a:pt x="67274" y="721392"/>
                    <a:pt x="60722" y="715320"/>
                    <a:pt x="60151" y="707475"/>
                  </a:cubicBezTo>
                  <a:lnTo>
                    <a:pt x="43558" y="482882"/>
                  </a:lnTo>
                  <a:cubicBezTo>
                    <a:pt x="31746" y="482221"/>
                    <a:pt x="20895" y="476870"/>
                    <a:pt x="12689" y="467703"/>
                  </a:cubicBezTo>
                  <a:cubicBezTo>
                    <a:pt x="3191" y="457062"/>
                    <a:pt x="-1318" y="442545"/>
                    <a:pt x="335" y="427937"/>
                  </a:cubicBezTo>
                  <a:lnTo>
                    <a:pt x="20264" y="253359"/>
                  </a:lnTo>
                  <a:cubicBezTo>
                    <a:pt x="25013" y="211730"/>
                    <a:pt x="57957" y="180349"/>
                    <a:pt x="96852" y="180349"/>
                  </a:cubicBezTo>
                  <a:close/>
                  <a:moveTo>
                    <a:pt x="135234" y="0"/>
                  </a:moveTo>
                  <a:cubicBezTo>
                    <a:pt x="176684" y="0"/>
                    <a:pt x="210379" y="33725"/>
                    <a:pt x="210379" y="75145"/>
                  </a:cubicBezTo>
                  <a:cubicBezTo>
                    <a:pt x="210379" y="116565"/>
                    <a:pt x="176655" y="150290"/>
                    <a:pt x="135234" y="150290"/>
                  </a:cubicBezTo>
                  <a:cubicBezTo>
                    <a:pt x="93814" y="150290"/>
                    <a:pt x="60089" y="116565"/>
                    <a:pt x="60089" y="75145"/>
                  </a:cubicBezTo>
                  <a:cubicBezTo>
                    <a:pt x="60089" y="33725"/>
                    <a:pt x="93814" y="0"/>
                    <a:pt x="135234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solidFill>
                <a:srgbClr val="0B436E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463" name="Group 462">
              <a:extLst>
                <a:ext uri="{FF2B5EF4-FFF2-40B4-BE49-F238E27FC236}">
                  <a16:creationId xmlns:a16="http://schemas.microsoft.com/office/drawing/2014/main" id="{5737059F-3658-3766-0118-48B1D32A831E}"/>
                </a:ext>
              </a:extLst>
            </p:cNvPr>
            <p:cNvGrpSpPr/>
            <p:nvPr/>
          </p:nvGrpSpPr>
          <p:grpSpPr>
            <a:xfrm>
              <a:off x="6866930" y="4617788"/>
              <a:ext cx="286376" cy="201266"/>
              <a:chOff x="6866930" y="4617788"/>
              <a:chExt cx="286376" cy="201266"/>
            </a:xfrm>
          </p:grpSpPr>
          <p:grpSp>
            <p:nvGrpSpPr>
              <p:cNvPr id="465" name="Group 464">
                <a:extLst>
                  <a:ext uri="{FF2B5EF4-FFF2-40B4-BE49-F238E27FC236}">
                    <a16:creationId xmlns:a16="http://schemas.microsoft.com/office/drawing/2014/main" id="{7C83077D-BA39-1B3F-BA17-AD55E9078BAB}"/>
                  </a:ext>
                </a:extLst>
              </p:cNvPr>
              <p:cNvGrpSpPr/>
              <p:nvPr/>
            </p:nvGrpSpPr>
            <p:grpSpPr>
              <a:xfrm>
                <a:off x="7007266" y="4617788"/>
                <a:ext cx="146040" cy="194916"/>
                <a:chOff x="7059230" y="4617163"/>
                <a:chExt cx="120845" cy="161289"/>
              </a:xfrm>
            </p:grpSpPr>
            <p:sp>
              <p:nvSpPr>
                <p:cNvPr id="469" name="Freeform 468">
                  <a:extLst>
                    <a:ext uri="{FF2B5EF4-FFF2-40B4-BE49-F238E27FC236}">
                      <a16:creationId xmlns:a16="http://schemas.microsoft.com/office/drawing/2014/main" id="{92224792-F124-6492-E308-9AEA83E0A44A}"/>
                    </a:ext>
                  </a:extLst>
                </p:cNvPr>
                <p:cNvSpPr/>
                <p:nvPr/>
              </p:nvSpPr>
              <p:spPr>
                <a:xfrm>
                  <a:off x="7059230" y="4617163"/>
                  <a:ext cx="120845" cy="151992"/>
                </a:xfrm>
                <a:custGeom>
                  <a:avLst/>
                  <a:gdLst>
                    <a:gd name="connsiteX0" fmla="*/ 69718 w 120845"/>
                    <a:gd name="connsiteY0" fmla="*/ 50530 h 151992"/>
                    <a:gd name="connsiteX1" fmla="*/ 69718 w 120845"/>
                    <a:gd name="connsiteY1" fmla="*/ 9296 h 151992"/>
                    <a:gd name="connsiteX2" fmla="*/ 60423 w 120845"/>
                    <a:gd name="connsiteY2" fmla="*/ 0 h 151992"/>
                    <a:gd name="connsiteX3" fmla="*/ 51127 w 120845"/>
                    <a:gd name="connsiteY3" fmla="*/ 9296 h 151992"/>
                    <a:gd name="connsiteX4" fmla="*/ 51127 w 120845"/>
                    <a:gd name="connsiteY4" fmla="*/ 50530 h 151992"/>
                    <a:gd name="connsiteX5" fmla="*/ 0 w 120845"/>
                    <a:gd name="connsiteY5" fmla="*/ 110161 h 151992"/>
                    <a:gd name="connsiteX6" fmla="*/ 0 w 120845"/>
                    <a:gd name="connsiteY6" fmla="*/ 151992 h 151992"/>
                    <a:gd name="connsiteX7" fmla="*/ 18592 w 120845"/>
                    <a:gd name="connsiteY7" fmla="*/ 151992 h 151992"/>
                    <a:gd name="connsiteX8" fmla="*/ 18592 w 120845"/>
                    <a:gd name="connsiteY8" fmla="*/ 110161 h 151992"/>
                    <a:gd name="connsiteX9" fmla="*/ 60423 w 120845"/>
                    <a:gd name="connsiteY9" fmla="*/ 68330 h 151992"/>
                    <a:gd name="connsiteX10" fmla="*/ 102254 w 120845"/>
                    <a:gd name="connsiteY10" fmla="*/ 110161 h 151992"/>
                    <a:gd name="connsiteX11" fmla="*/ 102254 w 120845"/>
                    <a:gd name="connsiteY11" fmla="*/ 151992 h 151992"/>
                    <a:gd name="connsiteX12" fmla="*/ 120845 w 120845"/>
                    <a:gd name="connsiteY12" fmla="*/ 151992 h 151992"/>
                    <a:gd name="connsiteX13" fmla="*/ 120845 w 120845"/>
                    <a:gd name="connsiteY13" fmla="*/ 110161 h 151992"/>
                    <a:gd name="connsiteX14" fmla="*/ 69718 w 120845"/>
                    <a:gd name="connsiteY14" fmla="*/ 50530 h 1519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20845" h="151992">
                      <a:moveTo>
                        <a:pt x="69718" y="50530"/>
                      </a:moveTo>
                      <a:lnTo>
                        <a:pt x="69718" y="9296"/>
                      </a:lnTo>
                      <a:cubicBezTo>
                        <a:pt x="69718" y="4163"/>
                        <a:pt x="65560" y="0"/>
                        <a:pt x="60423" y="0"/>
                      </a:cubicBezTo>
                      <a:cubicBezTo>
                        <a:pt x="55284" y="0"/>
                        <a:pt x="51127" y="4163"/>
                        <a:pt x="51127" y="9296"/>
                      </a:cubicBezTo>
                      <a:lnTo>
                        <a:pt x="51127" y="50530"/>
                      </a:lnTo>
                      <a:cubicBezTo>
                        <a:pt x="22220" y="55025"/>
                        <a:pt x="0" y="80015"/>
                        <a:pt x="0" y="110161"/>
                      </a:cubicBezTo>
                      <a:lnTo>
                        <a:pt x="0" y="151992"/>
                      </a:lnTo>
                      <a:lnTo>
                        <a:pt x="18592" y="151992"/>
                      </a:lnTo>
                      <a:lnTo>
                        <a:pt x="18592" y="110161"/>
                      </a:lnTo>
                      <a:cubicBezTo>
                        <a:pt x="18592" y="87094"/>
                        <a:pt x="37355" y="68330"/>
                        <a:pt x="60423" y="68330"/>
                      </a:cubicBezTo>
                      <a:cubicBezTo>
                        <a:pt x="83490" y="68330"/>
                        <a:pt x="102254" y="87094"/>
                        <a:pt x="102254" y="110161"/>
                      </a:cubicBezTo>
                      <a:lnTo>
                        <a:pt x="102254" y="151992"/>
                      </a:lnTo>
                      <a:lnTo>
                        <a:pt x="120845" y="151992"/>
                      </a:lnTo>
                      <a:lnTo>
                        <a:pt x="120845" y="110161"/>
                      </a:lnTo>
                      <a:cubicBezTo>
                        <a:pt x="120845" y="80015"/>
                        <a:pt x="98626" y="55025"/>
                        <a:pt x="69718" y="50530"/>
                      </a:cubicBezTo>
                      <a:close/>
                    </a:path>
                  </a:pathLst>
                </a:custGeom>
                <a:solidFill>
                  <a:srgbClr val="0B436E"/>
                </a:solidFill>
                <a:ln w="111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0" name="Freeform 469">
                  <a:extLst>
                    <a:ext uri="{FF2B5EF4-FFF2-40B4-BE49-F238E27FC236}">
                      <a16:creationId xmlns:a16="http://schemas.microsoft.com/office/drawing/2014/main" id="{F22D311B-0078-6636-7652-42CFDBDDCCF6}"/>
                    </a:ext>
                  </a:extLst>
                </p:cNvPr>
                <p:cNvSpPr/>
                <p:nvPr/>
              </p:nvSpPr>
              <p:spPr>
                <a:xfrm>
                  <a:off x="7059230" y="4759861"/>
                  <a:ext cx="18591" cy="18591"/>
                </a:xfrm>
                <a:custGeom>
                  <a:avLst/>
                  <a:gdLst>
                    <a:gd name="connsiteX0" fmla="*/ 18592 w 18591"/>
                    <a:gd name="connsiteY0" fmla="*/ 9296 h 18591"/>
                    <a:gd name="connsiteX1" fmla="*/ 9296 w 18591"/>
                    <a:gd name="connsiteY1" fmla="*/ 18592 h 18591"/>
                    <a:gd name="connsiteX2" fmla="*/ 0 w 18591"/>
                    <a:gd name="connsiteY2" fmla="*/ 9296 h 18591"/>
                    <a:gd name="connsiteX3" fmla="*/ 9296 w 18591"/>
                    <a:gd name="connsiteY3" fmla="*/ 0 h 18591"/>
                    <a:gd name="connsiteX4" fmla="*/ 18592 w 18591"/>
                    <a:gd name="connsiteY4" fmla="*/ 9296 h 185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591" h="18591">
                      <a:moveTo>
                        <a:pt x="18592" y="9296"/>
                      </a:moveTo>
                      <a:cubicBezTo>
                        <a:pt x="18592" y="14430"/>
                        <a:pt x="14430" y="18592"/>
                        <a:pt x="9296" y="18592"/>
                      </a:cubicBezTo>
                      <a:cubicBezTo>
                        <a:pt x="4162" y="18592"/>
                        <a:pt x="0" y="14430"/>
                        <a:pt x="0" y="9296"/>
                      </a:cubicBezTo>
                      <a:cubicBezTo>
                        <a:pt x="0" y="4162"/>
                        <a:pt x="4162" y="0"/>
                        <a:pt x="9296" y="0"/>
                      </a:cubicBezTo>
                      <a:cubicBezTo>
                        <a:pt x="14430" y="0"/>
                        <a:pt x="18592" y="4162"/>
                        <a:pt x="18592" y="9296"/>
                      </a:cubicBezTo>
                      <a:close/>
                    </a:path>
                  </a:pathLst>
                </a:custGeom>
                <a:solidFill>
                  <a:srgbClr val="CCDDEF"/>
                </a:solidFill>
                <a:ln w="111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71" name="Freeform 470">
                  <a:extLst>
                    <a:ext uri="{FF2B5EF4-FFF2-40B4-BE49-F238E27FC236}">
                      <a16:creationId xmlns:a16="http://schemas.microsoft.com/office/drawing/2014/main" id="{4368CAC8-6E7C-810F-8EBB-78745867CB00}"/>
                    </a:ext>
                  </a:extLst>
                </p:cNvPr>
                <p:cNvSpPr/>
                <p:nvPr/>
              </p:nvSpPr>
              <p:spPr>
                <a:xfrm>
                  <a:off x="7161483" y="4759861"/>
                  <a:ext cx="18591" cy="18591"/>
                </a:xfrm>
                <a:custGeom>
                  <a:avLst/>
                  <a:gdLst>
                    <a:gd name="connsiteX0" fmla="*/ 18592 w 18591"/>
                    <a:gd name="connsiteY0" fmla="*/ 9296 h 18591"/>
                    <a:gd name="connsiteX1" fmla="*/ 9296 w 18591"/>
                    <a:gd name="connsiteY1" fmla="*/ 18592 h 18591"/>
                    <a:gd name="connsiteX2" fmla="*/ 0 w 18591"/>
                    <a:gd name="connsiteY2" fmla="*/ 9296 h 18591"/>
                    <a:gd name="connsiteX3" fmla="*/ 9296 w 18591"/>
                    <a:gd name="connsiteY3" fmla="*/ 0 h 18591"/>
                    <a:gd name="connsiteX4" fmla="*/ 18592 w 18591"/>
                    <a:gd name="connsiteY4" fmla="*/ 9296 h 185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591" h="18591">
                      <a:moveTo>
                        <a:pt x="18592" y="9296"/>
                      </a:moveTo>
                      <a:cubicBezTo>
                        <a:pt x="18592" y="14430"/>
                        <a:pt x="14430" y="18592"/>
                        <a:pt x="9296" y="18592"/>
                      </a:cubicBezTo>
                      <a:cubicBezTo>
                        <a:pt x="4162" y="18592"/>
                        <a:pt x="0" y="14430"/>
                        <a:pt x="0" y="9296"/>
                      </a:cubicBezTo>
                      <a:cubicBezTo>
                        <a:pt x="0" y="4162"/>
                        <a:pt x="4162" y="0"/>
                        <a:pt x="9296" y="0"/>
                      </a:cubicBezTo>
                      <a:cubicBezTo>
                        <a:pt x="14430" y="0"/>
                        <a:pt x="18592" y="4162"/>
                        <a:pt x="18592" y="9296"/>
                      </a:cubicBezTo>
                      <a:close/>
                    </a:path>
                  </a:pathLst>
                </a:custGeom>
                <a:solidFill>
                  <a:srgbClr val="CCDDEF"/>
                </a:solidFill>
                <a:ln w="111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466" name="Group 465">
                <a:extLst>
                  <a:ext uri="{FF2B5EF4-FFF2-40B4-BE49-F238E27FC236}">
                    <a16:creationId xmlns:a16="http://schemas.microsoft.com/office/drawing/2014/main" id="{5FB547A1-50A8-2976-CDF0-CC8567BD40DC}"/>
                  </a:ext>
                </a:extLst>
              </p:cNvPr>
              <p:cNvGrpSpPr/>
              <p:nvPr/>
            </p:nvGrpSpPr>
            <p:grpSpPr>
              <a:xfrm>
                <a:off x="6866930" y="4620509"/>
                <a:ext cx="67402" cy="198545"/>
                <a:chOff x="6854720" y="4614160"/>
                <a:chExt cx="55774" cy="164292"/>
              </a:xfrm>
            </p:grpSpPr>
            <p:sp>
              <p:nvSpPr>
                <p:cNvPr id="467" name="Freeform 466">
                  <a:extLst>
                    <a:ext uri="{FF2B5EF4-FFF2-40B4-BE49-F238E27FC236}">
                      <a16:creationId xmlns:a16="http://schemas.microsoft.com/office/drawing/2014/main" id="{817D97A7-2713-0AAE-3556-A4F4C71177D1}"/>
                    </a:ext>
                  </a:extLst>
                </p:cNvPr>
                <p:cNvSpPr/>
                <p:nvPr/>
              </p:nvSpPr>
              <p:spPr>
                <a:xfrm>
                  <a:off x="6854720" y="4614160"/>
                  <a:ext cx="55774" cy="164292"/>
                </a:xfrm>
                <a:custGeom>
                  <a:avLst/>
                  <a:gdLst>
                    <a:gd name="connsiteX0" fmla="*/ 37183 w 55774"/>
                    <a:gd name="connsiteY0" fmla="*/ 110226 h 164292"/>
                    <a:gd name="connsiteX1" fmla="*/ 37183 w 55774"/>
                    <a:gd name="connsiteY1" fmla="*/ 9296 h 164292"/>
                    <a:gd name="connsiteX2" fmla="*/ 27887 w 55774"/>
                    <a:gd name="connsiteY2" fmla="*/ 0 h 164292"/>
                    <a:gd name="connsiteX3" fmla="*/ 18592 w 55774"/>
                    <a:gd name="connsiteY3" fmla="*/ 9296 h 164292"/>
                    <a:gd name="connsiteX4" fmla="*/ 18592 w 55774"/>
                    <a:gd name="connsiteY4" fmla="*/ 110226 h 164292"/>
                    <a:gd name="connsiteX5" fmla="*/ 0 w 55774"/>
                    <a:gd name="connsiteY5" fmla="*/ 136405 h 164292"/>
                    <a:gd name="connsiteX6" fmla="*/ 27887 w 55774"/>
                    <a:gd name="connsiteY6" fmla="*/ 164293 h 164292"/>
                    <a:gd name="connsiteX7" fmla="*/ 55775 w 55774"/>
                    <a:gd name="connsiteY7" fmla="*/ 136405 h 164292"/>
                    <a:gd name="connsiteX8" fmla="*/ 37183 w 55774"/>
                    <a:gd name="connsiteY8" fmla="*/ 110226 h 1642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5774" h="164292">
                      <a:moveTo>
                        <a:pt x="37183" y="110226"/>
                      </a:moveTo>
                      <a:lnTo>
                        <a:pt x="37183" y="9296"/>
                      </a:lnTo>
                      <a:cubicBezTo>
                        <a:pt x="37183" y="4163"/>
                        <a:pt x="33025" y="0"/>
                        <a:pt x="27887" y="0"/>
                      </a:cubicBezTo>
                      <a:cubicBezTo>
                        <a:pt x="22750" y="0"/>
                        <a:pt x="18592" y="4163"/>
                        <a:pt x="18592" y="9296"/>
                      </a:cubicBezTo>
                      <a:lnTo>
                        <a:pt x="18592" y="110226"/>
                      </a:lnTo>
                      <a:cubicBezTo>
                        <a:pt x="7785" y="114067"/>
                        <a:pt x="0" y="124281"/>
                        <a:pt x="0" y="136405"/>
                      </a:cubicBezTo>
                      <a:cubicBezTo>
                        <a:pt x="0" y="151807"/>
                        <a:pt x="12486" y="164293"/>
                        <a:pt x="27887" y="164293"/>
                      </a:cubicBezTo>
                      <a:cubicBezTo>
                        <a:pt x="43289" y="164293"/>
                        <a:pt x="55775" y="151807"/>
                        <a:pt x="55775" y="136405"/>
                      </a:cubicBezTo>
                      <a:cubicBezTo>
                        <a:pt x="55775" y="124281"/>
                        <a:pt x="47991" y="114067"/>
                        <a:pt x="37183" y="110226"/>
                      </a:cubicBezTo>
                      <a:close/>
                    </a:path>
                  </a:pathLst>
                </a:custGeom>
                <a:solidFill>
                  <a:srgbClr val="0B436E"/>
                </a:solidFill>
                <a:ln w="111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8" name="Freeform 467">
                  <a:extLst>
                    <a:ext uri="{FF2B5EF4-FFF2-40B4-BE49-F238E27FC236}">
                      <a16:creationId xmlns:a16="http://schemas.microsoft.com/office/drawing/2014/main" id="{F3E5C9DF-F0C3-E639-4DC0-63B6CCC9C095}"/>
                    </a:ext>
                  </a:extLst>
                </p:cNvPr>
                <p:cNvSpPr/>
                <p:nvPr/>
              </p:nvSpPr>
              <p:spPr>
                <a:xfrm>
                  <a:off x="6873312" y="4741269"/>
                  <a:ext cx="18591" cy="18591"/>
                </a:xfrm>
                <a:custGeom>
                  <a:avLst/>
                  <a:gdLst>
                    <a:gd name="connsiteX0" fmla="*/ 18592 w 18591"/>
                    <a:gd name="connsiteY0" fmla="*/ 9296 h 18591"/>
                    <a:gd name="connsiteX1" fmla="*/ 9296 w 18591"/>
                    <a:gd name="connsiteY1" fmla="*/ 18592 h 18591"/>
                    <a:gd name="connsiteX2" fmla="*/ 0 w 18591"/>
                    <a:gd name="connsiteY2" fmla="*/ 9296 h 18591"/>
                    <a:gd name="connsiteX3" fmla="*/ 9296 w 18591"/>
                    <a:gd name="connsiteY3" fmla="*/ 0 h 18591"/>
                    <a:gd name="connsiteX4" fmla="*/ 18592 w 18591"/>
                    <a:gd name="connsiteY4" fmla="*/ 9296 h 185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591" h="18591">
                      <a:moveTo>
                        <a:pt x="18592" y="9296"/>
                      </a:moveTo>
                      <a:cubicBezTo>
                        <a:pt x="18592" y="14430"/>
                        <a:pt x="14430" y="18592"/>
                        <a:pt x="9296" y="18592"/>
                      </a:cubicBezTo>
                      <a:cubicBezTo>
                        <a:pt x="4162" y="18592"/>
                        <a:pt x="0" y="14430"/>
                        <a:pt x="0" y="9296"/>
                      </a:cubicBezTo>
                      <a:cubicBezTo>
                        <a:pt x="0" y="4162"/>
                        <a:pt x="4162" y="0"/>
                        <a:pt x="9296" y="0"/>
                      </a:cubicBezTo>
                      <a:cubicBezTo>
                        <a:pt x="14430" y="0"/>
                        <a:pt x="18592" y="4162"/>
                        <a:pt x="18592" y="9296"/>
                      </a:cubicBezTo>
                      <a:close/>
                    </a:path>
                  </a:pathLst>
                </a:custGeom>
                <a:solidFill>
                  <a:srgbClr val="CCDDEF"/>
                </a:solidFill>
                <a:ln w="1116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464" name="Freeform 463">
              <a:extLst>
                <a:ext uri="{FF2B5EF4-FFF2-40B4-BE49-F238E27FC236}">
                  <a16:creationId xmlns:a16="http://schemas.microsoft.com/office/drawing/2014/main" id="{047D95AE-E084-2285-E396-666333E1E12E}"/>
                </a:ext>
              </a:extLst>
            </p:cNvPr>
            <p:cNvSpPr/>
            <p:nvPr/>
          </p:nvSpPr>
          <p:spPr>
            <a:xfrm>
              <a:off x="7531515" y="4785986"/>
              <a:ext cx="88171" cy="88171"/>
            </a:xfrm>
            <a:custGeom>
              <a:avLst/>
              <a:gdLst>
                <a:gd name="connsiteX0" fmla="*/ 202441 w 404882"/>
                <a:gd name="connsiteY0" fmla="*/ 404883 h 404882"/>
                <a:gd name="connsiteX1" fmla="*/ 161917 w 404882"/>
                <a:gd name="connsiteY1" fmla="*/ 364359 h 404882"/>
                <a:gd name="connsiteX2" fmla="*/ 161917 w 404882"/>
                <a:gd name="connsiteY2" fmla="*/ 242965 h 404882"/>
                <a:gd name="connsiteX3" fmla="*/ 40524 w 404882"/>
                <a:gd name="connsiteY3" fmla="*/ 242965 h 404882"/>
                <a:gd name="connsiteX4" fmla="*/ 0 w 404882"/>
                <a:gd name="connsiteY4" fmla="*/ 202441 h 404882"/>
                <a:gd name="connsiteX5" fmla="*/ 40524 w 404882"/>
                <a:gd name="connsiteY5" fmla="*/ 161917 h 404882"/>
                <a:gd name="connsiteX6" fmla="*/ 161917 w 404882"/>
                <a:gd name="connsiteY6" fmla="*/ 161917 h 404882"/>
                <a:gd name="connsiteX7" fmla="*/ 161917 w 404882"/>
                <a:gd name="connsiteY7" fmla="*/ 40524 h 404882"/>
                <a:gd name="connsiteX8" fmla="*/ 202441 w 404882"/>
                <a:gd name="connsiteY8" fmla="*/ 0 h 404882"/>
                <a:gd name="connsiteX9" fmla="*/ 242965 w 404882"/>
                <a:gd name="connsiteY9" fmla="*/ 40524 h 404882"/>
                <a:gd name="connsiteX10" fmla="*/ 242965 w 404882"/>
                <a:gd name="connsiteY10" fmla="*/ 161917 h 404882"/>
                <a:gd name="connsiteX11" fmla="*/ 364359 w 404882"/>
                <a:gd name="connsiteY11" fmla="*/ 161917 h 404882"/>
                <a:gd name="connsiteX12" fmla="*/ 404883 w 404882"/>
                <a:gd name="connsiteY12" fmla="*/ 202441 h 404882"/>
                <a:gd name="connsiteX13" fmla="*/ 364359 w 404882"/>
                <a:gd name="connsiteY13" fmla="*/ 242965 h 404882"/>
                <a:gd name="connsiteX14" fmla="*/ 242965 w 404882"/>
                <a:gd name="connsiteY14" fmla="*/ 242965 h 404882"/>
                <a:gd name="connsiteX15" fmla="*/ 242965 w 404882"/>
                <a:gd name="connsiteY15" fmla="*/ 364359 h 404882"/>
                <a:gd name="connsiteX16" fmla="*/ 202441 w 404882"/>
                <a:gd name="connsiteY16" fmla="*/ 404883 h 404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04882" h="404882">
                  <a:moveTo>
                    <a:pt x="202441" y="404883"/>
                  </a:moveTo>
                  <a:cubicBezTo>
                    <a:pt x="180126" y="404883"/>
                    <a:pt x="161917" y="386674"/>
                    <a:pt x="161917" y="364359"/>
                  </a:cubicBezTo>
                  <a:lnTo>
                    <a:pt x="161917" y="242965"/>
                  </a:lnTo>
                  <a:lnTo>
                    <a:pt x="40524" y="242965"/>
                  </a:lnTo>
                  <a:cubicBezTo>
                    <a:pt x="18209" y="242965"/>
                    <a:pt x="0" y="224756"/>
                    <a:pt x="0" y="202441"/>
                  </a:cubicBezTo>
                  <a:cubicBezTo>
                    <a:pt x="0" y="180126"/>
                    <a:pt x="18209" y="161917"/>
                    <a:pt x="40524" y="161917"/>
                  </a:cubicBezTo>
                  <a:lnTo>
                    <a:pt x="161917" y="161917"/>
                  </a:lnTo>
                  <a:lnTo>
                    <a:pt x="161917" y="40524"/>
                  </a:lnTo>
                  <a:cubicBezTo>
                    <a:pt x="161917" y="18209"/>
                    <a:pt x="180126" y="0"/>
                    <a:pt x="202441" y="0"/>
                  </a:cubicBezTo>
                  <a:cubicBezTo>
                    <a:pt x="224756" y="0"/>
                    <a:pt x="242965" y="18209"/>
                    <a:pt x="242965" y="40524"/>
                  </a:cubicBezTo>
                  <a:lnTo>
                    <a:pt x="242965" y="161917"/>
                  </a:lnTo>
                  <a:lnTo>
                    <a:pt x="364359" y="161917"/>
                  </a:lnTo>
                  <a:cubicBezTo>
                    <a:pt x="386674" y="161917"/>
                    <a:pt x="404883" y="180126"/>
                    <a:pt x="404883" y="202441"/>
                  </a:cubicBezTo>
                  <a:cubicBezTo>
                    <a:pt x="404883" y="224756"/>
                    <a:pt x="386674" y="242965"/>
                    <a:pt x="364359" y="242965"/>
                  </a:cubicBezTo>
                  <a:lnTo>
                    <a:pt x="242965" y="242965"/>
                  </a:lnTo>
                  <a:lnTo>
                    <a:pt x="242965" y="364359"/>
                  </a:lnTo>
                  <a:cubicBezTo>
                    <a:pt x="242787" y="386674"/>
                    <a:pt x="224756" y="404883"/>
                    <a:pt x="202441" y="404883"/>
                  </a:cubicBezTo>
                  <a:close/>
                </a:path>
              </a:pathLst>
            </a:custGeom>
            <a:solidFill>
              <a:srgbClr val="0B436E"/>
            </a:solidFill>
            <a:ln w="17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21" name="object 7">
            <a:extLst>
              <a:ext uri="{FF2B5EF4-FFF2-40B4-BE49-F238E27FC236}">
                <a16:creationId xmlns:a16="http://schemas.microsoft.com/office/drawing/2014/main" id="{5ED06119-27BA-A31C-CAAD-69B75C2B8120}"/>
              </a:ext>
            </a:extLst>
          </p:cNvPr>
          <p:cNvSpPr/>
          <p:nvPr/>
        </p:nvSpPr>
        <p:spPr>
          <a:xfrm>
            <a:off x="564722" y="6694834"/>
            <a:ext cx="6635562" cy="1690448"/>
          </a:xfrm>
          <a:prstGeom prst="roundRect">
            <a:avLst>
              <a:gd name="adj" fmla="val 10294"/>
            </a:avLst>
          </a:prstGeom>
          <a:gradFill flip="none" rotWithShape="1">
            <a:gsLst>
              <a:gs pos="100000">
                <a:srgbClr val="FFFFFF">
                  <a:lumMod val="95000"/>
                  <a:alpha val="19595"/>
                </a:srgbClr>
              </a:gs>
              <a:gs pos="0">
                <a:srgbClr val="FFFFFF">
                  <a:lumMod val="95000"/>
                </a:srgbClr>
              </a:gs>
            </a:gsLst>
            <a:lin ang="0" scaled="0"/>
            <a:tileRect/>
          </a:gradFill>
          <a:ln w="6350"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: Rounded Corners 183">
            <a:extLst>
              <a:ext uri="{FF2B5EF4-FFF2-40B4-BE49-F238E27FC236}">
                <a16:creationId xmlns:a16="http://schemas.microsoft.com/office/drawing/2014/main" id="{4EB5951D-6E07-1339-F62C-8148EC7C445A}"/>
              </a:ext>
            </a:extLst>
          </p:cNvPr>
          <p:cNvSpPr/>
          <p:nvPr/>
        </p:nvSpPr>
        <p:spPr>
          <a:xfrm>
            <a:off x="2277133" y="4453802"/>
            <a:ext cx="2098133" cy="1192161"/>
          </a:xfrm>
          <a:prstGeom prst="roundRect">
            <a:avLst>
              <a:gd name="adj" fmla="val 16423"/>
            </a:avLst>
          </a:prstGeom>
          <a:solidFill>
            <a:srgbClr val="604A7B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algn="ctr" rtl="0">
              <a:lnSpc>
                <a:spcPct val="90000"/>
              </a:lnSpc>
              <a:defRPr/>
            </a:pPr>
            <a:r>
              <a:rPr lang="en-US" sz="1200" dirty="0">
                <a:solidFill>
                  <a:srgbClr val="604A7B"/>
                </a:solidFill>
                <a:latin typeface="+mn-lt"/>
              </a:rPr>
              <a:t>Once </a:t>
            </a:r>
            <a:r>
              <a:rPr lang="en-US" sz="1200" b="1" dirty="0">
                <a:solidFill>
                  <a:srgbClr val="604A7B"/>
                </a:solidFill>
                <a:latin typeface="+mn-lt"/>
              </a:rPr>
              <a:t>approved</a:t>
            </a:r>
            <a:r>
              <a:rPr lang="en-US" sz="1200" dirty="0">
                <a:solidFill>
                  <a:srgbClr val="604A7B"/>
                </a:solidFill>
                <a:latin typeface="+mn-lt"/>
              </a:rPr>
              <a:t>, contracting and study start-up activities will begin. argenx will provide the necessary research agreements for review and signing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A94AE20-0A18-86F2-9B5B-E111200F81E1}"/>
              </a:ext>
            </a:extLst>
          </p:cNvPr>
          <p:cNvSpPr txBox="1"/>
          <p:nvPr/>
        </p:nvSpPr>
        <p:spPr>
          <a:xfrm>
            <a:off x="3527399" y="10088126"/>
            <a:ext cx="3887814" cy="530915"/>
          </a:xfrm>
          <a:prstGeom prst="rect">
            <a:avLst/>
          </a:prstGeom>
          <a:noFill/>
        </p:spPr>
        <p:txBody>
          <a:bodyPr wrap="square" lIns="0" tIns="0" rIns="0" bIns="0" anchor="b">
            <a:spAutoFit/>
          </a:bodyPr>
          <a:lstStyle/>
          <a:p>
            <a:pPr algn="r">
              <a:spcAft>
                <a:spcPts val="300"/>
              </a:spcAft>
            </a:pPr>
            <a:r>
              <a:rPr lang="en-US" sz="800" spc="-10" dirty="0" err="1">
                <a:solidFill>
                  <a:srgbClr val="5A5A5A"/>
                </a:solidFill>
                <a:latin typeface="Calibri"/>
                <a:cs typeface="Calibri"/>
              </a:rPr>
              <a:t>argenx</a:t>
            </a:r>
            <a:r>
              <a:rPr lang="en-US" sz="800" spc="-10" dirty="0">
                <a:solidFill>
                  <a:srgbClr val="5A5A5A"/>
                </a:solidFill>
                <a:latin typeface="Calibri"/>
                <a:cs typeface="Calibri"/>
              </a:rPr>
              <a:t> BV, </a:t>
            </a:r>
            <a:br>
              <a:rPr lang="en-US" sz="800" spc="-10" dirty="0">
                <a:solidFill>
                  <a:srgbClr val="5A5A5A"/>
                </a:solidFill>
                <a:latin typeface="Calibri"/>
                <a:cs typeface="Calibri"/>
              </a:rPr>
            </a:br>
            <a:r>
              <a:rPr lang="en-US" sz="800" spc="-10" dirty="0" err="1">
                <a:solidFill>
                  <a:srgbClr val="5A5A5A"/>
                </a:solidFill>
                <a:latin typeface="Calibri"/>
                <a:cs typeface="Calibri"/>
              </a:rPr>
              <a:t>Industriepark</a:t>
            </a:r>
            <a:r>
              <a:rPr lang="en-US" sz="800" spc="-10" dirty="0">
                <a:solidFill>
                  <a:srgbClr val="5A5A5A"/>
                </a:solidFill>
                <a:latin typeface="Calibri"/>
                <a:cs typeface="Calibri"/>
              </a:rPr>
              <a:t> </a:t>
            </a:r>
            <a:r>
              <a:rPr lang="en-US" sz="800" spc="-10" dirty="0" err="1">
                <a:solidFill>
                  <a:srgbClr val="5A5A5A"/>
                </a:solidFill>
                <a:latin typeface="Calibri"/>
                <a:cs typeface="Calibri"/>
              </a:rPr>
              <a:t>Zwijnaarde</a:t>
            </a:r>
            <a:r>
              <a:rPr lang="en-US" sz="800" spc="-10" dirty="0">
                <a:solidFill>
                  <a:srgbClr val="5A5A5A"/>
                </a:solidFill>
                <a:latin typeface="Calibri"/>
                <a:cs typeface="Calibri"/>
              </a:rPr>
              <a:t> 7, </a:t>
            </a:r>
            <a:br>
              <a:rPr lang="en-US" sz="800" spc="-10" dirty="0">
                <a:solidFill>
                  <a:srgbClr val="5A5A5A"/>
                </a:solidFill>
                <a:latin typeface="Calibri"/>
                <a:cs typeface="Calibri"/>
              </a:rPr>
            </a:br>
            <a:r>
              <a:rPr lang="en-US" sz="800" spc="-10" dirty="0">
                <a:solidFill>
                  <a:srgbClr val="5A5A5A"/>
                </a:solidFill>
                <a:latin typeface="Calibri"/>
                <a:cs typeface="Calibri"/>
              </a:rPr>
              <a:t>9052 Ghent, Belgium.</a:t>
            </a:r>
          </a:p>
          <a:p>
            <a:pPr algn="r">
              <a:spcAft>
                <a:spcPts val="600"/>
              </a:spcAft>
            </a:pPr>
            <a:r>
              <a:rPr lang="en-GB" sz="800" spc="-10" dirty="0">
                <a:solidFill>
                  <a:srgbClr val="5A5A5A"/>
                </a:solidFill>
                <a:latin typeface="Calibri"/>
                <a:cs typeface="Calibri"/>
              </a:rPr>
              <a:t>MED-US-EFG-25000140     v1.0</a:t>
            </a:r>
            <a:r>
              <a:rPr kumimoji="0" lang="en-GB" sz="800" b="0" i="0" u="none" strike="noStrike" kern="0" cap="none" spc="-1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/>
                <a:cs typeface="Calibri"/>
              </a:rPr>
              <a:t>|</a:t>
            </a:r>
            <a:r>
              <a:rPr kumimoji="0" lang="en-GB" sz="800" b="0" i="0" u="none" strike="noStrike" kern="0" cap="none" spc="25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/>
                <a:cs typeface="Calibri"/>
              </a:rPr>
              <a:t> October</a:t>
            </a:r>
            <a:r>
              <a:rPr kumimoji="0" lang="en-GB" sz="800" b="0" i="0" u="none" strike="noStrike" kern="0" cap="none" spc="2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n-GB" sz="800" b="0" i="0" u="none" strike="noStrike" kern="0" cap="none" spc="-2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/>
                <a:cs typeface="Calibri"/>
              </a:rPr>
              <a:t>2025 | 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/>
                <a:cs typeface="Calibri"/>
              </a:rPr>
              <a:t>©2025</a:t>
            </a:r>
            <a:r>
              <a:rPr kumimoji="0" lang="en-GB" sz="800" b="0" i="0" u="none" strike="noStrike" kern="0" cap="none" spc="20" normalizeH="0" baseline="0" noProof="0" dirty="0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n-GB" sz="800" b="0" i="0" u="none" strike="noStrike" kern="0" cap="none" spc="-10" normalizeH="0" baseline="0" noProof="0" dirty="0" err="1">
                <a:ln>
                  <a:noFill/>
                </a:ln>
                <a:solidFill>
                  <a:srgbClr val="5A5A5A"/>
                </a:solidFill>
                <a:effectLst/>
                <a:uLnTx/>
                <a:uFillTx/>
                <a:latin typeface="Calibri"/>
                <a:cs typeface="Calibri"/>
              </a:rPr>
              <a:t>argenx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5A5A5A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D1067C4A-4E20-8D76-E4D6-7CDCE63E89E9}"/>
              </a:ext>
            </a:extLst>
          </p:cNvPr>
          <p:cNvSpPr txBox="1"/>
          <p:nvPr/>
        </p:nvSpPr>
        <p:spPr>
          <a:xfrm>
            <a:off x="675289" y="9085213"/>
            <a:ext cx="641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5A5A5A"/>
                </a:solidFill>
                <a:latin typeface="+mn-lt"/>
              </a:rPr>
              <a:t>Please email us with details on how we can help. </a:t>
            </a:r>
            <a:br>
              <a:rPr lang="en-US" sz="1400" dirty="0">
                <a:solidFill>
                  <a:srgbClr val="5A5A5A"/>
                </a:solidFill>
                <a:latin typeface="+mn-lt"/>
              </a:rPr>
            </a:br>
            <a:r>
              <a:rPr lang="en-US" sz="1400" dirty="0">
                <a:solidFill>
                  <a:srgbClr val="5A5A5A"/>
                </a:solidFill>
                <a:latin typeface="+mn-lt"/>
              </a:rPr>
              <a:t>We will get in touch with you shortly by email or phone: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EBA522F1-91CC-F9D0-339B-5F05F918349F}"/>
              </a:ext>
            </a:extLst>
          </p:cNvPr>
          <p:cNvSpPr txBox="1"/>
          <p:nvPr/>
        </p:nvSpPr>
        <p:spPr>
          <a:xfrm>
            <a:off x="675290" y="9601346"/>
            <a:ext cx="5792026" cy="307777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sz="1400" b="1" dirty="0">
                <a:solidFill>
                  <a:srgbClr val="0B436E"/>
                </a:solidFill>
                <a:latin typeface="+mn-lt"/>
              </a:rPr>
              <a:t>CONTACT US: </a:t>
            </a:r>
            <a:r>
              <a:rPr lang="en-US" sz="1400" b="1" dirty="0">
                <a:solidFill>
                  <a:srgbClr val="0B436E"/>
                </a:solidFill>
                <a:latin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esr@argenx.com</a:t>
            </a:r>
            <a:r>
              <a:rPr lang="en-US" sz="1400" b="1" dirty="0">
                <a:solidFill>
                  <a:srgbClr val="0B436E"/>
                </a:solidFill>
                <a:latin typeface="+mn-lt"/>
              </a:rPr>
              <a:t> 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209E790-7CC3-8A71-3B57-130DAD2E38E4}"/>
              </a:ext>
            </a:extLst>
          </p:cNvPr>
          <p:cNvGrpSpPr/>
          <p:nvPr/>
        </p:nvGrpSpPr>
        <p:grpSpPr>
          <a:xfrm>
            <a:off x="687933" y="8614134"/>
            <a:ext cx="385810" cy="389946"/>
            <a:chOff x="1451010" y="8270223"/>
            <a:chExt cx="466068" cy="471065"/>
          </a:xfrm>
        </p:grpSpPr>
        <p:sp>
          <p:nvSpPr>
            <p:cNvPr id="238" name="object 32">
              <a:extLst>
                <a:ext uri="{FF2B5EF4-FFF2-40B4-BE49-F238E27FC236}">
                  <a16:creationId xmlns:a16="http://schemas.microsoft.com/office/drawing/2014/main" id="{55E1AF03-78D4-C426-4424-36F3AEEB74C2}"/>
                </a:ext>
              </a:extLst>
            </p:cNvPr>
            <p:cNvSpPr/>
            <p:nvPr/>
          </p:nvSpPr>
          <p:spPr>
            <a:xfrm>
              <a:off x="1451010" y="8270223"/>
              <a:ext cx="466068" cy="471065"/>
            </a:xfrm>
            <a:custGeom>
              <a:avLst/>
              <a:gdLst/>
              <a:ahLst/>
              <a:cxnLst/>
              <a:rect l="l" t="t" r="r" b="b"/>
              <a:pathLst>
                <a:path w="402590" h="402589">
                  <a:moveTo>
                    <a:pt x="201167" y="0"/>
                  </a:moveTo>
                  <a:lnTo>
                    <a:pt x="155042" y="5313"/>
                  </a:lnTo>
                  <a:lnTo>
                    <a:pt x="112700" y="20447"/>
                  </a:lnTo>
                  <a:lnTo>
                    <a:pt x="75348" y="44195"/>
                  </a:lnTo>
                  <a:lnTo>
                    <a:pt x="44195" y="75348"/>
                  </a:lnTo>
                  <a:lnTo>
                    <a:pt x="20447" y="112700"/>
                  </a:lnTo>
                  <a:lnTo>
                    <a:pt x="5313" y="155042"/>
                  </a:lnTo>
                  <a:lnTo>
                    <a:pt x="0" y="201167"/>
                  </a:lnTo>
                  <a:lnTo>
                    <a:pt x="5313" y="247293"/>
                  </a:lnTo>
                  <a:lnTo>
                    <a:pt x="20447" y="289635"/>
                  </a:lnTo>
                  <a:lnTo>
                    <a:pt x="44195" y="326987"/>
                  </a:lnTo>
                  <a:lnTo>
                    <a:pt x="75348" y="358140"/>
                  </a:lnTo>
                  <a:lnTo>
                    <a:pt x="112700" y="381888"/>
                  </a:lnTo>
                  <a:lnTo>
                    <a:pt x="155042" y="397022"/>
                  </a:lnTo>
                  <a:lnTo>
                    <a:pt x="201167" y="402335"/>
                  </a:lnTo>
                  <a:lnTo>
                    <a:pt x="247293" y="397022"/>
                  </a:lnTo>
                  <a:lnTo>
                    <a:pt x="289635" y="381888"/>
                  </a:lnTo>
                  <a:lnTo>
                    <a:pt x="326987" y="358140"/>
                  </a:lnTo>
                  <a:lnTo>
                    <a:pt x="358140" y="326987"/>
                  </a:lnTo>
                  <a:lnTo>
                    <a:pt x="381888" y="289635"/>
                  </a:lnTo>
                  <a:lnTo>
                    <a:pt x="397022" y="247293"/>
                  </a:lnTo>
                  <a:lnTo>
                    <a:pt x="402335" y="201167"/>
                  </a:lnTo>
                  <a:lnTo>
                    <a:pt x="397022" y="155042"/>
                  </a:lnTo>
                  <a:lnTo>
                    <a:pt x="381888" y="112700"/>
                  </a:lnTo>
                  <a:lnTo>
                    <a:pt x="358140" y="75348"/>
                  </a:lnTo>
                  <a:lnTo>
                    <a:pt x="326987" y="44195"/>
                  </a:lnTo>
                  <a:lnTo>
                    <a:pt x="289635" y="20447"/>
                  </a:lnTo>
                  <a:lnTo>
                    <a:pt x="247293" y="5313"/>
                  </a:lnTo>
                  <a:lnTo>
                    <a:pt x="201167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88BD4E"/>
              </a:solidFill>
            </a:ln>
          </p:spPr>
          <p:txBody>
            <a:bodyPr wrap="square" lIns="0" tIns="0" rIns="0" bIns="0" rtlCol="0"/>
            <a:lstStyle/>
            <a:p>
              <a:endParaRPr sz="1400" dirty="0">
                <a:latin typeface="+mn-lt"/>
              </a:endParaRPr>
            </a:p>
          </p:txBody>
        </p:sp>
        <p:pic>
          <p:nvPicPr>
            <p:cNvPr id="3" name="Graphic 2" descr="Question mark">
              <a:extLst>
                <a:ext uri="{FF2B5EF4-FFF2-40B4-BE49-F238E27FC236}">
                  <a16:creationId xmlns:a16="http://schemas.microsoft.com/office/drawing/2014/main" id="{39B115A0-DDA3-D2DF-D1D0-7932A546F7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521718" y="8343429"/>
              <a:ext cx="324652" cy="324652"/>
            </a:xfrm>
            <a:prstGeom prst="rect">
              <a:avLst/>
            </a:prstGeom>
          </p:spPr>
        </p:pic>
      </p:grpSp>
      <p:sp>
        <p:nvSpPr>
          <p:cNvPr id="7" name="Freeform 4">
            <a:extLst>
              <a:ext uri="{FF2B5EF4-FFF2-40B4-BE49-F238E27FC236}">
                <a16:creationId xmlns:a16="http://schemas.microsoft.com/office/drawing/2014/main" id="{B08F2DA2-D667-5D2B-1DF7-A05F321B096C}"/>
              </a:ext>
            </a:extLst>
          </p:cNvPr>
          <p:cNvSpPr/>
          <p:nvPr/>
        </p:nvSpPr>
        <p:spPr>
          <a:xfrm rot="19320740">
            <a:off x="158269" y="10696979"/>
            <a:ext cx="182880" cy="182880"/>
          </a:xfrm>
          <a:custGeom>
            <a:avLst/>
            <a:gdLst>
              <a:gd name="connsiteX0" fmla="*/ 356452 w 628843"/>
              <a:gd name="connsiteY0" fmla="*/ 3205 h 566992"/>
              <a:gd name="connsiteX1" fmla="*/ 3659 w 628843"/>
              <a:gd name="connsiteY1" fmla="*/ 266001 h 566992"/>
              <a:gd name="connsiteX2" fmla="*/ 62654 w 628843"/>
              <a:gd name="connsiteY2" fmla="*/ 497293 h 566992"/>
              <a:gd name="connsiteX3" fmla="*/ 280555 w 628843"/>
              <a:gd name="connsiteY3" fmla="*/ 551039 h 566992"/>
              <a:gd name="connsiteX4" fmla="*/ 519274 w 628843"/>
              <a:gd name="connsiteY4" fmla="*/ 452613 h 566992"/>
              <a:gd name="connsiteX5" fmla="*/ 627605 w 628843"/>
              <a:gd name="connsiteY5" fmla="*/ 316225 h 566992"/>
              <a:gd name="connsiteX6" fmla="*/ 561366 w 628843"/>
              <a:gd name="connsiteY6" fmla="*/ 124852 h 566992"/>
              <a:gd name="connsiteX7" fmla="*/ 356452 w 628843"/>
              <a:gd name="connsiteY7" fmla="*/ 3205 h 566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8843" h="566992">
                <a:moveTo>
                  <a:pt x="356452" y="3205"/>
                </a:moveTo>
                <a:cubicBezTo>
                  <a:pt x="186516" y="-21189"/>
                  <a:pt x="28784" y="96283"/>
                  <a:pt x="3659" y="266001"/>
                </a:cubicBezTo>
                <a:cubicBezTo>
                  <a:pt x="-9197" y="347925"/>
                  <a:pt x="12143" y="431545"/>
                  <a:pt x="62654" y="497293"/>
                </a:cubicBezTo>
                <a:cubicBezTo>
                  <a:pt x="114013" y="565976"/>
                  <a:pt x="186647" y="583913"/>
                  <a:pt x="280555" y="551039"/>
                </a:cubicBezTo>
                <a:cubicBezTo>
                  <a:pt x="361999" y="522992"/>
                  <a:pt x="441680" y="490118"/>
                  <a:pt x="519274" y="452613"/>
                </a:cubicBezTo>
                <a:cubicBezTo>
                  <a:pt x="584533" y="420195"/>
                  <a:pt x="620687" y="374733"/>
                  <a:pt x="627605" y="316225"/>
                </a:cubicBezTo>
                <a:cubicBezTo>
                  <a:pt x="634522" y="257717"/>
                  <a:pt x="612464" y="193926"/>
                  <a:pt x="561366" y="124852"/>
                </a:cubicBezTo>
                <a:cubicBezTo>
                  <a:pt x="512879" y="57669"/>
                  <a:pt x="438679" y="13642"/>
                  <a:pt x="356452" y="3205"/>
                </a:cubicBez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68" cap="flat">
            <a:noFill/>
            <a:prstDash val="solid"/>
            <a:miter/>
          </a:ln>
        </p:spPr>
        <p:txBody>
          <a:bodyPr rtlCol="0" anchor="ctr"/>
          <a:lstStyle/>
          <a:p>
            <a:endParaRPr lang="en-US" sz="1148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9AFCE96-0C8F-7B7F-5FCA-620B68FB80AC}"/>
              </a:ext>
            </a:extLst>
          </p:cNvPr>
          <p:cNvSpPr txBox="1">
            <a:spLocks/>
          </p:cNvSpPr>
          <p:nvPr/>
        </p:nvSpPr>
        <p:spPr>
          <a:xfrm>
            <a:off x="159432" y="10696979"/>
            <a:ext cx="182880" cy="18288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txBody>
          <a:bodyPr vert="horz" wrap="square" lIns="0" tIns="0" rIns="0" bIns="0" rtlCol="0" anchor="ctr">
            <a:noAutofit/>
          </a:bodyPr>
          <a:lstStyle>
            <a:defPPr>
              <a:defRPr kern="0"/>
            </a:defPPr>
            <a:lvl1pPr algn="ctr">
              <a:defRPr sz="510" b="0" i="0">
                <a:solidFill>
                  <a:schemeClr val="tx2"/>
                </a:solidFill>
                <a:latin typeface="Calibri" panose="020F0502020204030204" pitchFamily="34" charset="0"/>
              </a:defRPr>
            </a:lvl1pPr>
          </a:lstStyle>
          <a:p>
            <a:fld id="{1916DDDD-2DB5-41B0-89CB-F50E795279FE}" type="slidenum">
              <a:rPr lang="en-GB" smtClean="0">
                <a:solidFill>
                  <a:srgbClr val="5A5A5A"/>
                </a:solidFill>
              </a:rPr>
              <a:pPr/>
              <a:t>2</a:t>
            </a:fld>
            <a:endParaRPr lang="en-GB" dirty="0">
              <a:solidFill>
                <a:srgbClr val="5A5A5A"/>
              </a:solidFill>
            </a:endParaRPr>
          </a:p>
        </p:txBody>
      </p:sp>
      <p:sp>
        <p:nvSpPr>
          <p:cNvPr id="9" name="Freeform 35">
            <a:extLst>
              <a:ext uri="{FF2B5EF4-FFF2-40B4-BE49-F238E27FC236}">
                <a16:creationId xmlns:a16="http://schemas.microsoft.com/office/drawing/2014/main" id="{59506BF7-98DF-31FF-1E2D-78622C25C65D}"/>
              </a:ext>
            </a:extLst>
          </p:cNvPr>
          <p:cNvSpPr>
            <a:spLocks noChangeAspect="1"/>
          </p:cNvSpPr>
          <p:nvPr/>
        </p:nvSpPr>
        <p:spPr>
          <a:xfrm rot="16200000">
            <a:off x="2950146" y="-2950144"/>
            <a:ext cx="1872112" cy="7772400"/>
          </a:xfrm>
          <a:custGeom>
            <a:avLst/>
            <a:gdLst>
              <a:gd name="connsiteX0" fmla="*/ 11125 w 3575788"/>
              <a:gd name="connsiteY0" fmla="*/ 0 h 7463871"/>
              <a:gd name="connsiteX1" fmla="*/ 31831 w 3575788"/>
              <a:gd name="connsiteY1" fmla="*/ 151450 h 7463871"/>
              <a:gd name="connsiteX2" fmla="*/ 3575788 w 3575788"/>
              <a:gd name="connsiteY2" fmla="*/ 151450 h 7463871"/>
              <a:gd name="connsiteX3" fmla="*/ 3575788 w 3575788"/>
              <a:gd name="connsiteY3" fmla="*/ 7463871 h 7463871"/>
              <a:gd name="connsiteX4" fmla="*/ 0 w 3575788"/>
              <a:gd name="connsiteY4" fmla="*/ 7463871 h 7463871"/>
              <a:gd name="connsiteX5" fmla="*/ 36481 w 3575788"/>
              <a:gd name="connsiteY5" fmla="*/ 185472 h 7463871"/>
              <a:gd name="connsiteX6" fmla="*/ 11125 w 3575788"/>
              <a:gd name="connsiteY6" fmla="*/ 0 h 7463871"/>
              <a:gd name="connsiteX0" fmla="*/ 11125 w 3575788"/>
              <a:gd name="connsiteY0" fmla="*/ 5134 h 7469005"/>
              <a:gd name="connsiteX1" fmla="*/ 31831 w 3575788"/>
              <a:gd name="connsiteY1" fmla="*/ 156584 h 7469005"/>
              <a:gd name="connsiteX2" fmla="*/ 3575788 w 3575788"/>
              <a:gd name="connsiteY2" fmla="*/ 0 h 7469005"/>
              <a:gd name="connsiteX3" fmla="*/ 3575788 w 3575788"/>
              <a:gd name="connsiteY3" fmla="*/ 7469005 h 7469005"/>
              <a:gd name="connsiteX4" fmla="*/ 0 w 3575788"/>
              <a:gd name="connsiteY4" fmla="*/ 7469005 h 7469005"/>
              <a:gd name="connsiteX5" fmla="*/ 36481 w 3575788"/>
              <a:gd name="connsiteY5" fmla="*/ 190606 h 7469005"/>
              <a:gd name="connsiteX6" fmla="*/ 11125 w 3575788"/>
              <a:gd name="connsiteY6" fmla="*/ 5134 h 7469005"/>
              <a:gd name="connsiteX0" fmla="*/ 273481 w 3838144"/>
              <a:gd name="connsiteY0" fmla="*/ 5134 h 7469005"/>
              <a:gd name="connsiteX1" fmla="*/ 294187 w 3838144"/>
              <a:gd name="connsiteY1" fmla="*/ 156584 h 7469005"/>
              <a:gd name="connsiteX2" fmla="*/ 3838144 w 3838144"/>
              <a:gd name="connsiteY2" fmla="*/ 0 h 7469005"/>
              <a:gd name="connsiteX3" fmla="*/ 3838144 w 3838144"/>
              <a:gd name="connsiteY3" fmla="*/ 7469005 h 7469005"/>
              <a:gd name="connsiteX4" fmla="*/ 262356 w 3838144"/>
              <a:gd name="connsiteY4" fmla="*/ 7469005 h 7469005"/>
              <a:gd name="connsiteX5" fmla="*/ 273481 w 3838144"/>
              <a:gd name="connsiteY5" fmla="*/ 5134 h 7469005"/>
              <a:gd name="connsiteX0" fmla="*/ 273481 w 3838144"/>
              <a:gd name="connsiteY0" fmla="*/ 5134 h 7469005"/>
              <a:gd name="connsiteX1" fmla="*/ 3838144 w 3838144"/>
              <a:gd name="connsiteY1" fmla="*/ 0 h 7469005"/>
              <a:gd name="connsiteX2" fmla="*/ 3838144 w 3838144"/>
              <a:gd name="connsiteY2" fmla="*/ 7469005 h 7469005"/>
              <a:gd name="connsiteX3" fmla="*/ 262356 w 3838144"/>
              <a:gd name="connsiteY3" fmla="*/ 7469005 h 7469005"/>
              <a:gd name="connsiteX4" fmla="*/ 273481 w 3838144"/>
              <a:gd name="connsiteY4" fmla="*/ 5134 h 7469005"/>
              <a:gd name="connsiteX0" fmla="*/ 11125 w 3575788"/>
              <a:gd name="connsiteY0" fmla="*/ 5134 h 7469005"/>
              <a:gd name="connsiteX1" fmla="*/ 3575788 w 3575788"/>
              <a:gd name="connsiteY1" fmla="*/ 0 h 7469005"/>
              <a:gd name="connsiteX2" fmla="*/ 3575788 w 3575788"/>
              <a:gd name="connsiteY2" fmla="*/ 7469005 h 7469005"/>
              <a:gd name="connsiteX3" fmla="*/ 0 w 3575788"/>
              <a:gd name="connsiteY3" fmla="*/ 7469005 h 7469005"/>
              <a:gd name="connsiteX4" fmla="*/ 11125 w 3575788"/>
              <a:gd name="connsiteY4" fmla="*/ 5134 h 7469005"/>
              <a:gd name="connsiteX0" fmla="*/ 11125 w 3575788"/>
              <a:gd name="connsiteY0" fmla="*/ 5134 h 7469005"/>
              <a:gd name="connsiteX1" fmla="*/ 3575788 w 3575788"/>
              <a:gd name="connsiteY1" fmla="*/ 0 h 7469005"/>
              <a:gd name="connsiteX2" fmla="*/ 3575788 w 3575788"/>
              <a:gd name="connsiteY2" fmla="*/ 7469005 h 7469005"/>
              <a:gd name="connsiteX3" fmla="*/ 0 w 3575788"/>
              <a:gd name="connsiteY3" fmla="*/ 7469005 h 7469005"/>
              <a:gd name="connsiteX4" fmla="*/ 11125 w 3575788"/>
              <a:gd name="connsiteY4" fmla="*/ 5134 h 7469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5788" h="7469005">
                <a:moveTo>
                  <a:pt x="11125" y="5134"/>
                </a:moveTo>
                <a:lnTo>
                  <a:pt x="3575788" y="0"/>
                </a:lnTo>
                <a:lnTo>
                  <a:pt x="3575788" y="7469005"/>
                </a:lnTo>
                <a:lnTo>
                  <a:pt x="0" y="7469005"/>
                </a:lnTo>
                <a:cubicBezTo>
                  <a:pt x="953335" y="3469135"/>
                  <a:pt x="160564" y="962897"/>
                  <a:pt x="11125" y="5134"/>
                </a:cubicBezTo>
                <a:close/>
              </a:path>
            </a:pathLst>
          </a:custGeom>
          <a:gradFill>
            <a:gsLst>
              <a:gs pos="100000">
                <a:srgbClr val="FFFFFF"/>
              </a:gs>
              <a:gs pos="0">
                <a:srgbClr val="CCDDEF">
                  <a:alpha val="49857"/>
                </a:srgbClr>
              </a:gs>
            </a:gsLst>
            <a:lin ang="0" scaled="0"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1E6399A-CB97-3600-4A5D-E105C749091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955527" y="402309"/>
            <a:ext cx="1530625" cy="483211"/>
          </a:xfrm>
          <a:prstGeom prst="rect">
            <a:avLst/>
          </a:prstGeom>
        </p:spPr>
      </p:pic>
      <p:sp>
        <p:nvSpPr>
          <p:cNvPr id="11" name="Text Placeholder 23">
            <a:extLst>
              <a:ext uri="{FF2B5EF4-FFF2-40B4-BE49-F238E27FC236}">
                <a16:creationId xmlns:a16="http://schemas.microsoft.com/office/drawing/2014/main" id="{69B3F318-4BCE-9DB0-9723-D6B0F91C8A55}"/>
              </a:ext>
            </a:extLst>
          </p:cNvPr>
          <p:cNvSpPr txBox="1">
            <a:spLocks/>
          </p:cNvSpPr>
          <p:nvPr/>
        </p:nvSpPr>
        <p:spPr>
          <a:xfrm>
            <a:off x="688609" y="390852"/>
            <a:ext cx="4492992" cy="874831"/>
          </a:xfrm>
          <a:prstGeom prst="rect">
            <a:avLst/>
          </a:prstGeom>
        </p:spPr>
        <p:txBody>
          <a:bodyPr vert="horz" wrap="square" lIns="0" tIns="0" rIns="0" bIns="91440" rtlCol="0" anchor="t" anchorCtr="0">
            <a:noAutofit/>
          </a:bodyPr>
          <a:lstStyle>
            <a:lvl1pPr marL="0" indent="0" algn="l" defTabSz="58293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lang="en-US" sz="2600" b="1" kern="1200" spc="-2" dirty="0" smtClean="0">
                <a:solidFill>
                  <a:srgbClr val="086F3C"/>
                </a:solidFill>
                <a:latin typeface="+mn-lt"/>
                <a:ea typeface="+mn-ea"/>
                <a:cs typeface="Calibri"/>
              </a:defRPr>
            </a:lvl1pPr>
            <a:lvl2pPr marL="145733" indent="-145733" algn="l" defTabSz="582930" rtl="0" eaLnBrk="1" latinLnBrk="0" hangingPunct="1">
              <a:lnSpc>
                <a:spcPct val="105000"/>
              </a:lnSpc>
              <a:spcBef>
                <a:spcPts val="638"/>
              </a:spcBef>
              <a:spcAft>
                <a:spcPts val="0"/>
              </a:spcAft>
              <a:buClr>
                <a:schemeClr val="accent1"/>
              </a:buClr>
              <a:buSzPct val="95000"/>
              <a:buFontTx/>
              <a:buBlip>
                <a:blip r:embed="rId7"/>
              </a:buBlip>
              <a:tabLst/>
              <a:defRPr lang="en-US" sz="1148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291465" indent="-145733" algn="l" defTabSz="582930" rtl="0" eaLnBrk="1" latinLnBrk="0" hangingPunct="1">
              <a:lnSpc>
                <a:spcPct val="105000"/>
              </a:lnSpc>
              <a:spcBef>
                <a:spcPts val="638"/>
              </a:spcBef>
              <a:spcAft>
                <a:spcPts val="0"/>
              </a:spcAft>
              <a:buClr>
                <a:schemeClr val="accent1"/>
              </a:buClr>
              <a:buFont typeface="Calibri" panose="020F0502020204030204" pitchFamily="34" charset="0"/>
              <a:buChar char="–"/>
              <a:tabLst/>
              <a:defRPr sz="102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437198" indent="-145733" algn="l" defTabSz="582930" rtl="0" eaLnBrk="1" latinLnBrk="0" hangingPunct="1">
              <a:lnSpc>
                <a:spcPct val="105000"/>
              </a:lnSpc>
              <a:spcBef>
                <a:spcPts val="638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893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91465" indent="0" algn="l" defTabSz="582930" rtl="0" eaLnBrk="1" latinLnBrk="0" hangingPunct="1">
              <a:lnSpc>
                <a:spcPct val="105000"/>
              </a:lnSpc>
              <a:spcBef>
                <a:spcPts val="127"/>
              </a:spcBef>
              <a:spcAft>
                <a:spcPts val="0"/>
              </a:spcAft>
              <a:buClr>
                <a:schemeClr val="accent1"/>
              </a:buClr>
              <a:buFontTx/>
              <a:buNone/>
              <a:defRPr sz="701" kern="1200">
                <a:solidFill>
                  <a:srgbClr val="414042"/>
                </a:solidFill>
                <a:latin typeface="+mn-lt"/>
                <a:ea typeface="+mn-ea"/>
                <a:cs typeface="+mn-cs"/>
              </a:defRPr>
            </a:lvl5pPr>
            <a:lvl6pPr marL="1603058" indent="-145733" algn="l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Char char="•"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94523" indent="-145733" algn="l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Char char="•"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85988" indent="-145733" algn="l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Char char="•"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77453" indent="-145733" algn="l" defTabSz="582930" rtl="0" eaLnBrk="1" latinLnBrk="0" hangingPunct="1">
              <a:lnSpc>
                <a:spcPct val="90000"/>
              </a:lnSpc>
              <a:spcBef>
                <a:spcPts val="319"/>
              </a:spcBef>
              <a:buFont typeface="Arial" panose="020B0604020202020204" pitchFamily="34" charset="0"/>
              <a:buChar char="•"/>
              <a:defRPr sz="11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007445"/>
                </a:solidFill>
                <a:cs typeface="Tahoma"/>
              </a:rPr>
              <a:t>Investigator-Initiated Study (IIS) Process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627356-E3FA-D185-2239-2BC40BC2BB9E}"/>
              </a:ext>
            </a:extLst>
          </p:cNvPr>
          <p:cNvSpPr txBox="1"/>
          <p:nvPr/>
        </p:nvSpPr>
        <p:spPr>
          <a:xfrm>
            <a:off x="5442797" y="6238664"/>
            <a:ext cx="1579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rgbClr val="5A5A5A"/>
                </a:solidFill>
                <a:latin typeface="+mn-lt"/>
              </a:rPr>
              <a:t>Scan the QR code for additional details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65E310F-8319-7249-B585-703F2FE6F5E6}"/>
              </a:ext>
            </a:extLst>
          </p:cNvPr>
          <p:cNvSpPr txBox="1"/>
          <p:nvPr/>
        </p:nvSpPr>
        <p:spPr>
          <a:xfrm>
            <a:off x="1145413" y="8650441"/>
            <a:ext cx="6392628" cy="317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1462" kern="1200" dirty="0">
                <a:solidFill>
                  <a:srgbClr val="0B436E"/>
                </a:solidFill>
                <a:latin typeface="Calibri" panose="020F0502020204030204"/>
                <a:ea typeface="Tahoma" panose="020B0604030504040204" pitchFamily="34" charset="0"/>
                <a:cs typeface="Tahoma" panose="020B0604030504040204" pitchFamily="34" charset="0"/>
              </a:rPr>
              <a:t>Still have questions?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A7BEF33-BDCB-4589-8BF9-24C7140ED8EE}"/>
              </a:ext>
            </a:extLst>
          </p:cNvPr>
          <p:cNvGrpSpPr/>
          <p:nvPr/>
        </p:nvGrpSpPr>
        <p:grpSpPr>
          <a:xfrm>
            <a:off x="675079" y="6814108"/>
            <a:ext cx="6414848" cy="1451900"/>
            <a:chOff x="675289" y="6388486"/>
            <a:chExt cx="6414848" cy="1451900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9F4A546-4C4C-E045-AE4F-606E21507719}"/>
                </a:ext>
              </a:extLst>
            </p:cNvPr>
            <p:cNvSpPr txBox="1"/>
            <p:nvPr/>
          </p:nvSpPr>
          <p:spPr>
            <a:xfrm>
              <a:off x="675289" y="6388486"/>
              <a:ext cx="6414848" cy="1451900"/>
            </a:xfrm>
            <a:prstGeom prst="roundRect">
              <a:avLst>
                <a:gd name="adj" fmla="val 10206"/>
              </a:avLst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rgbClr val="91C353"/>
              </a:solidFill>
            </a:ln>
          </p:spPr>
          <p:txBody>
            <a:bodyPr wrap="square" lIns="720000" tIns="108000" rIns="288000" bIns="108000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400" dirty="0">
                  <a:solidFill>
                    <a:srgbClr val="5A5A5A"/>
                  </a:solidFill>
                  <a:latin typeface="+mn-lt"/>
                </a:rPr>
                <a:t>The </a:t>
              </a:r>
              <a:r>
                <a:rPr lang="en-US" sz="1400" b="1" dirty="0">
                  <a:solidFill>
                    <a:srgbClr val="5A5A5A"/>
                  </a:solidFill>
                  <a:latin typeface="+mn-lt"/>
                </a:rPr>
                <a:t>first step </a:t>
              </a:r>
              <a:r>
                <a:rPr lang="en-US" sz="1400" dirty="0">
                  <a:solidFill>
                    <a:srgbClr val="5A5A5A"/>
                  </a:solidFill>
                  <a:latin typeface="+mn-lt"/>
                </a:rPr>
                <a:t>in initiating an IIS request is to submit a </a:t>
              </a:r>
              <a:r>
                <a:rPr lang="en-US" sz="1400" b="1" dirty="0">
                  <a:solidFill>
                    <a:srgbClr val="5A5A5A"/>
                  </a:solidFill>
                  <a:latin typeface="+mn-lt"/>
                </a:rPr>
                <a:t>Concept Proposal</a:t>
              </a:r>
              <a:r>
                <a:rPr lang="en-US" sz="1400" dirty="0">
                  <a:solidFill>
                    <a:srgbClr val="5A5A5A"/>
                  </a:solidFill>
                  <a:latin typeface="+mn-lt"/>
                </a:rPr>
                <a:t>. While it is not necessary to contact argenx before submitting a proposal, a member of the argenx Medical Affairs and Evidence Generation team </a:t>
              </a:r>
              <a:br>
                <a:rPr lang="en-US" sz="1400" dirty="0">
                  <a:solidFill>
                    <a:srgbClr val="5A5A5A"/>
                  </a:solidFill>
                  <a:latin typeface="+mn-lt"/>
                </a:rPr>
              </a:br>
              <a:r>
                <a:rPr lang="en-US" sz="1400" dirty="0">
                  <a:solidFill>
                    <a:srgbClr val="5A5A5A"/>
                  </a:solidFill>
                  <a:latin typeface="+mn-lt"/>
                </a:rPr>
                <a:t>is available if you have any questions about the process. </a:t>
              </a:r>
            </a:p>
            <a:p>
              <a:pPr>
                <a:spcAft>
                  <a:spcPts val="600"/>
                </a:spcAft>
              </a:pPr>
              <a:r>
                <a:rPr lang="en-US" sz="1400" dirty="0">
                  <a:solidFill>
                    <a:srgbClr val="5A5A5A"/>
                  </a:solidFill>
                  <a:latin typeface="+mn-lt"/>
                </a:rPr>
                <a:t>Email: </a:t>
              </a:r>
              <a:r>
                <a:rPr lang="en-US" sz="1400" dirty="0">
                  <a:solidFill>
                    <a:srgbClr val="5A5A5A"/>
                  </a:solidFill>
                  <a:latin typeface="+mn-lt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esr@argenx.com</a:t>
              </a:r>
              <a:r>
                <a:rPr lang="en-US" sz="1400" dirty="0">
                  <a:solidFill>
                    <a:srgbClr val="5A5A5A"/>
                  </a:solidFill>
                  <a:latin typeface="+mn-lt"/>
                </a:rPr>
                <a:t>  </a:t>
              </a:r>
            </a:p>
          </p:txBody>
        </p:sp>
        <p:pic>
          <p:nvPicPr>
            <p:cNvPr id="5" name="Graphic 4" descr="Lightbulb">
              <a:extLst>
                <a:ext uri="{FF2B5EF4-FFF2-40B4-BE49-F238E27FC236}">
                  <a16:creationId xmlns:a16="http://schemas.microsoft.com/office/drawing/2014/main" id="{31405679-FF17-E26E-167C-82F9C4D92CC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781796" y="6863388"/>
              <a:ext cx="502097" cy="502097"/>
            </a:xfrm>
            <a:prstGeom prst="rect">
              <a:avLst/>
            </a:prstGeom>
          </p:spPr>
        </p:pic>
      </p:grpSp>
      <p:sp>
        <p:nvSpPr>
          <p:cNvPr id="36" name="Rectangle: Rounded Corners 183">
            <a:extLst>
              <a:ext uri="{FF2B5EF4-FFF2-40B4-BE49-F238E27FC236}">
                <a16:creationId xmlns:a16="http://schemas.microsoft.com/office/drawing/2014/main" id="{508D744B-7F60-8794-96A6-BAD3ECE5A1AF}"/>
              </a:ext>
            </a:extLst>
          </p:cNvPr>
          <p:cNvSpPr/>
          <p:nvPr/>
        </p:nvSpPr>
        <p:spPr>
          <a:xfrm>
            <a:off x="4785595" y="4453727"/>
            <a:ext cx="1579881" cy="1192161"/>
          </a:xfrm>
          <a:prstGeom prst="roundRect">
            <a:avLst>
              <a:gd name="adj" fmla="val 16423"/>
            </a:avLst>
          </a:prstGeom>
          <a:solidFill>
            <a:srgbClr val="91C353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algn="ctr" rtl="0">
              <a:lnSpc>
                <a:spcPct val="90000"/>
              </a:lnSpc>
              <a:defRPr/>
            </a:pPr>
            <a:r>
              <a:rPr lang="en-US" sz="1200" dirty="0">
                <a:solidFill>
                  <a:srgbClr val="91C353"/>
                </a:solidFill>
                <a:latin typeface="+mn-lt"/>
              </a:rPr>
              <a:t>Ensure that you have a plan for periodic reporting, publication, and other analysis milestones</a:t>
            </a:r>
          </a:p>
        </p:txBody>
      </p:sp>
      <p:sp>
        <p:nvSpPr>
          <p:cNvPr id="38" name="Rectangle: Rounded Corners 183">
            <a:extLst>
              <a:ext uri="{FF2B5EF4-FFF2-40B4-BE49-F238E27FC236}">
                <a16:creationId xmlns:a16="http://schemas.microsoft.com/office/drawing/2014/main" id="{C95A8F78-6E91-2779-54FD-237723FFC202}"/>
              </a:ext>
            </a:extLst>
          </p:cNvPr>
          <p:cNvSpPr/>
          <p:nvPr/>
        </p:nvSpPr>
        <p:spPr>
          <a:xfrm>
            <a:off x="366781" y="4453726"/>
            <a:ext cx="1408866" cy="1192161"/>
          </a:xfrm>
          <a:prstGeom prst="roundRect">
            <a:avLst>
              <a:gd name="adj" fmla="val 16423"/>
            </a:avLst>
          </a:prstGeom>
          <a:solidFill>
            <a:schemeClr val="tx2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algn="ctr"/>
            <a:r>
              <a:rPr lang="en-US" sz="1200" dirty="0">
                <a:solidFill>
                  <a:schemeClr val="tx2"/>
                </a:solidFill>
                <a:latin typeface="+mn-lt"/>
              </a:rPr>
              <a:t>Contact us at </a:t>
            </a:r>
            <a:r>
              <a:rPr lang="en-US" sz="1200" b="1" dirty="0" err="1">
                <a:solidFill>
                  <a:schemeClr val="tx2"/>
                </a:solidFill>
                <a:latin typeface="+mn-lt"/>
              </a:rPr>
              <a:t>esr@argenx.com</a:t>
            </a:r>
            <a:r>
              <a:rPr lang="en-US" sz="1200" dirty="0">
                <a:solidFill>
                  <a:schemeClr val="tx2"/>
                </a:solidFill>
                <a:latin typeface="+mn-lt"/>
              </a:rPr>
              <a:t> </a:t>
            </a:r>
            <a:br>
              <a:rPr lang="en-US" sz="1200" dirty="0">
                <a:solidFill>
                  <a:schemeClr val="tx2"/>
                </a:solidFill>
                <a:latin typeface="+mn-lt"/>
              </a:rPr>
            </a:br>
            <a:r>
              <a:rPr lang="en-US" sz="1200" dirty="0">
                <a:solidFill>
                  <a:schemeClr val="tx2"/>
                </a:solidFill>
                <a:latin typeface="+mn-lt"/>
              </a:rPr>
              <a:t>if you have </a:t>
            </a:r>
            <a:br>
              <a:rPr lang="en-US" sz="1200" dirty="0">
                <a:solidFill>
                  <a:schemeClr val="tx2"/>
                </a:solidFill>
                <a:latin typeface="+mn-lt"/>
              </a:rPr>
            </a:br>
            <a:r>
              <a:rPr lang="en-US" sz="1200" dirty="0">
                <a:solidFill>
                  <a:schemeClr val="tx2"/>
                </a:solidFill>
                <a:latin typeface="+mn-lt"/>
              </a:rPr>
              <a:t>any questions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686C4CF-C6E5-40E9-67E0-2A63BF9B724D}"/>
              </a:ext>
            </a:extLst>
          </p:cNvPr>
          <p:cNvCxnSpPr>
            <a:cxnSpLocks/>
          </p:cNvCxnSpPr>
          <p:nvPr/>
        </p:nvCxnSpPr>
        <p:spPr>
          <a:xfrm flipV="1">
            <a:off x="349750" y="3346892"/>
            <a:ext cx="7072901" cy="0"/>
          </a:xfrm>
          <a:prstGeom prst="line">
            <a:avLst/>
          </a:prstGeom>
          <a:ln w="19050">
            <a:gradFill flip="none" rotWithShape="1">
              <a:gsLst>
                <a:gs pos="90000">
                  <a:srgbClr val="767676"/>
                </a:gs>
                <a:gs pos="11000">
                  <a:srgbClr val="727272"/>
                </a:gs>
                <a:gs pos="0">
                  <a:schemeClr val="accent1">
                    <a:lumMod val="5000"/>
                    <a:lumOff val="95000"/>
                    <a:alpha val="0"/>
                  </a:schemeClr>
                </a:gs>
                <a:gs pos="53000">
                  <a:srgbClr val="5A5A5A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5C951CD2-0E78-93D3-8342-E346116EE219}"/>
              </a:ext>
            </a:extLst>
          </p:cNvPr>
          <p:cNvSpPr txBox="1"/>
          <p:nvPr/>
        </p:nvSpPr>
        <p:spPr>
          <a:xfrm>
            <a:off x="608961" y="4081172"/>
            <a:ext cx="924507" cy="3323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rgbClr val="0B436E"/>
                </a:solidFill>
                <a:latin typeface="+mn-lt"/>
              </a:rPr>
              <a:t>Prepare Your </a:t>
            </a:r>
            <a:br>
              <a:rPr lang="en-US" sz="1200" b="1" dirty="0">
                <a:solidFill>
                  <a:srgbClr val="0B436E"/>
                </a:solidFill>
                <a:latin typeface="+mn-lt"/>
              </a:rPr>
            </a:br>
            <a:r>
              <a:rPr lang="en-US" sz="1200" b="1" dirty="0">
                <a:solidFill>
                  <a:srgbClr val="0B436E"/>
                </a:solidFill>
                <a:latin typeface="+mn-lt"/>
              </a:rPr>
              <a:t>Proposal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3A99ED28-559E-ADB7-808E-7CBD1B77433F}"/>
              </a:ext>
            </a:extLst>
          </p:cNvPr>
          <p:cNvSpPr txBox="1"/>
          <p:nvPr/>
        </p:nvSpPr>
        <p:spPr>
          <a:xfrm>
            <a:off x="6340190" y="2035492"/>
            <a:ext cx="726958" cy="1661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rgbClr val="086F3C"/>
                </a:solidFill>
                <a:latin typeface="+mn-lt"/>
              </a:rPr>
              <a:t>Publishing</a:t>
            </a:r>
            <a:endParaRPr lang="en-US" sz="1200" strike="sngStrike" dirty="0">
              <a:latin typeface="+mn-lt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2C762CD9-1D33-1A22-8A14-749E178CAD19}"/>
              </a:ext>
            </a:extLst>
          </p:cNvPr>
          <p:cNvSpPr txBox="1"/>
          <p:nvPr/>
        </p:nvSpPr>
        <p:spPr>
          <a:xfrm>
            <a:off x="1574263" y="1850826"/>
            <a:ext cx="1253942" cy="3323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rgbClr val="61839D"/>
                </a:solidFill>
                <a:latin typeface="+mn-lt"/>
              </a:rPr>
              <a:t>Submit a</a:t>
            </a:r>
            <a:br>
              <a:rPr lang="en-US" sz="1200" b="1" dirty="0">
                <a:solidFill>
                  <a:srgbClr val="61839D"/>
                </a:solidFill>
                <a:latin typeface="+mn-lt"/>
              </a:rPr>
            </a:br>
            <a:r>
              <a:rPr lang="en-US" sz="1200" b="1" dirty="0">
                <a:solidFill>
                  <a:srgbClr val="61839D"/>
                </a:solidFill>
                <a:latin typeface="+mn-lt"/>
              </a:rPr>
              <a:t>Concept Proposal</a:t>
            </a:r>
            <a:endParaRPr lang="en-US" sz="1200" strike="sngStrike" dirty="0">
              <a:latin typeface="+mn-lt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375BC3D-D900-DEAE-1BA9-3B77F72D0C7E}"/>
              </a:ext>
            </a:extLst>
          </p:cNvPr>
          <p:cNvSpPr txBox="1"/>
          <p:nvPr/>
        </p:nvSpPr>
        <p:spPr>
          <a:xfrm>
            <a:off x="2738738" y="4081172"/>
            <a:ext cx="1191756" cy="3323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Submit Full Research Proposal</a:t>
            </a:r>
            <a:endParaRPr lang="en-US" sz="1200" strike="sngStrike" dirty="0">
              <a:latin typeface="+mn-lt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29CFFB58-B933-EA41-341C-11D122D86DE8}"/>
              </a:ext>
            </a:extLst>
          </p:cNvPr>
          <p:cNvSpPr txBox="1"/>
          <p:nvPr/>
        </p:nvSpPr>
        <p:spPr>
          <a:xfrm>
            <a:off x="4063326" y="2035492"/>
            <a:ext cx="780820" cy="1661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Contracting</a:t>
            </a:r>
            <a:endParaRPr lang="en-US" sz="1200" strike="sngStrike" dirty="0">
              <a:latin typeface="+mn-lt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DE9E3F8-2586-C0AF-6AF5-11BFAAFBB340}"/>
              </a:ext>
            </a:extLst>
          </p:cNvPr>
          <p:cNvSpPr txBox="1"/>
          <p:nvPr/>
        </p:nvSpPr>
        <p:spPr>
          <a:xfrm>
            <a:off x="4910936" y="4081172"/>
            <a:ext cx="1345814" cy="3323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200" b="1" dirty="0">
                <a:solidFill>
                  <a:srgbClr val="91C353"/>
                </a:solidFill>
                <a:latin typeface="+mn-lt"/>
              </a:rPr>
              <a:t>Conducting the Study &amp; Reporting</a:t>
            </a:r>
            <a:endParaRPr lang="en-US" sz="1200" dirty="0">
              <a:latin typeface="+mn-lt"/>
            </a:endParaRPr>
          </a:p>
        </p:txBody>
      </p:sp>
      <p:grpSp>
        <p:nvGrpSpPr>
          <p:cNvPr id="948" name="Group 947">
            <a:extLst>
              <a:ext uri="{FF2B5EF4-FFF2-40B4-BE49-F238E27FC236}">
                <a16:creationId xmlns:a16="http://schemas.microsoft.com/office/drawing/2014/main" id="{44C8B4DA-409B-B1AF-C650-FD451BEEB005}"/>
              </a:ext>
            </a:extLst>
          </p:cNvPr>
          <p:cNvGrpSpPr/>
          <p:nvPr/>
        </p:nvGrpSpPr>
        <p:grpSpPr>
          <a:xfrm>
            <a:off x="1818295" y="2521517"/>
            <a:ext cx="758821" cy="738665"/>
            <a:chOff x="1818295" y="2521517"/>
            <a:chExt cx="758821" cy="738665"/>
          </a:xfrm>
        </p:grpSpPr>
        <p:grpSp>
          <p:nvGrpSpPr>
            <p:cNvPr id="641" name="Group 640">
              <a:extLst>
                <a:ext uri="{FF2B5EF4-FFF2-40B4-BE49-F238E27FC236}">
                  <a16:creationId xmlns:a16="http://schemas.microsoft.com/office/drawing/2014/main" id="{A6AC8F31-9971-7719-A803-ED84CC9D54A4}"/>
                </a:ext>
              </a:extLst>
            </p:cNvPr>
            <p:cNvGrpSpPr/>
            <p:nvPr/>
          </p:nvGrpSpPr>
          <p:grpSpPr>
            <a:xfrm>
              <a:off x="1818295" y="2560507"/>
              <a:ext cx="758821" cy="699674"/>
              <a:chOff x="8749519" y="450850"/>
              <a:chExt cx="741077" cy="683313"/>
            </a:xfrm>
            <a:solidFill>
              <a:schemeClr val="bg1">
                <a:lumMod val="95000"/>
              </a:schemeClr>
            </a:solidFill>
          </p:grpSpPr>
          <p:sp>
            <p:nvSpPr>
              <p:cNvPr id="653" name="Freeform 652">
                <a:extLst>
                  <a:ext uri="{FF2B5EF4-FFF2-40B4-BE49-F238E27FC236}">
                    <a16:creationId xmlns:a16="http://schemas.microsoft.com/office/drawing/2014/main" id="{1C3B417F-3CA9-80D7-C21F-41188281DF92}"/>
                  </a:ext>
                </a:extLst>
              </p:cNvPr>
              <p:cNvSpPr/>
              <p:nvPr/>
            </p:nvSpPr>
            <p:spPr>
              <a:xfrm>
                <a:off x="9235632" y="455490"/>
                <a:ext cx="254484" cy="678673"/>
              </a:xfrm>
              <a:custGeom>
                <a:avLst/>
                <a:gdLst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4 w 270502"/>
                  <a:gd name="connsiteY39" fmla="*/ 30058 h 721392"/>
                  <a:gd name="connsiteX40" fmla="*/ 90148 w 270502"/>
                  <a:gd name="connsiteY40" fmla="*/ 75145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90149 w 270502"/>
                  <a:gd name="connsiteY44" fmla="*/ 75145 h 721392"/>
                  <a:gd name="connsiteX45" fmla="*/ 103382 w 270502"/>
                  <a:gd name="connsiteY45" fmla="*/ 43280 h 721392"/>
                  <a:gd name="connsiteX46" fmla="*/ 135235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90149 w 270502"/>
                  <a:gd name="connsiteY45" fmla="*/ 75145 h 721392"/>
                  <a:gd name="connsiteX46" fmla="*/ 135235 w 270502"/>
                  <a:gd name="connsiteY46" fmla="*/ 30058 h 721392"/>
                  <a:gd name="connsiteX47" fmla="*/ 135234 w 270502"/>
                  <a:gd name="connsiteY47" fmla="*/ 30058 h 721392"/>
                  <a:gd name="connsiteX48" fmla="*/ 135234 w 270502"/>
                  <a:gd name="connsiteY48" fmla="*/ 0 h 721392"/>
                  <a:gd name="connsiteX49" fmla="*/ 210379 w 270502"/>
                  <a:gd name="connsiteY49" fmla="*/ 75145 h 721392"/>
                  <a:gd name="connsiteX50" fmla="*/ 135234 w 270502"/>
                  <a:gd name="connsiteY50" fmla="*/ 150290 h 721392"/>
                  <a:gd name="connsiteX51" fmla="*/ 60089 w 270502"/>
                  <a:gd name="connsiteY51" fmla="*/ 75145 h 721392"/>
                  <a:gd name="connsiteX52" fmla="*/ 135234 w 270502"/>
                  <a:gd name="connsiteY52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0 h 721392"/>
                  <a:gd name="connsiteX47" fmla="*/ 210379 w 270502"/>
                  <a:gd name="connsiteY47" fmla="*/ 75145 h 721392"/>
                  <a:gd name="connsiteX48" fmla="*/ 135234 w 270502"/>
                  <a:gd name="connsiteY48" fmla="*/ 150290 h 721392"/>
                  <a:gd name="connsiteX49" fmla="*/ 60089 w 270502"/>
                  <a:gd name="connsiteY49" fmla="*/ 75145 h 721392"/>
                  <a:gd name="connsiteX50" fmla="*/ 135234 w 270502"/>
                  <a:gd name="connsiteY50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5 w 270502"/>
                  <a:gd name="connsiteY44" fmla="*/ 30058 h 721392"/>
                  <a:gd name="connsiteX45" fmla="*/ 135234 w 270502"/>
                  <a:gd name="connsiteY45" fmla="*/ 0 h 721392"/>
                  <a:gd name="connsiteX46" fmla="*/ 210379 w 270502"/>
                  <a:gd name="connsiteY46" fmla="*/ 75145 h 721392"/>
                  <a:gd name="connsiteX47" fmla="*/ 135234 w 270502"/>
                  <a:gd name="connsiteY47" fmla="*/ 150290 h 721392"/>
                  <a:gd name="connsiteX48" fmla="*/ 60089 w 270502"/>
                  <a:gd name="connsiteY48" fmla="*/ 75145 h 721392"/>
                  <a:gd name="connsiteX49" fmla="*/ 135234 w 270502"/>
                  <a:gd name="connsiteY49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03371 w 270502"/>
                  <a:gd name="connsiteY40" fmla="*/ 107010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4 w 270502"/>
                  <a:gd name="connsiteY44" fmla="*/ 0 h 721392"/>
                  <a:gd name="connsiteX45" fmla="*/ 210379 w 270502"/>
                  <a:gd name="connsiteY45" fmla="*/ 75145 h 721392"/>
                  <a:gd name="connsiteX46" fmla="*/ 135234 w 270502"/>
                  <a:gd name="connsiteY46" fmla="*/ 150290 h 721392"/>
                  <a:gd name="connsiteX47" fmla="*/ 60089 w 270502"/>
                  <a:gd name="connsiteY47" fmla="*/ 75145 h 721392"/>
                  <a:gd name="connsiteX48" fmla="*/ 135234 w 270502"/>
                  <a:gd name="connsiteY48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120232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35234 w 270502"/>
                  <a:gd name="connsiteY43" fmla="*/ 0 h 721392"/>
                  <a:gd name="connsiteX44" fmla="*/ 210379 w 270502"/>
                  <a:gd name="connsiteY44" fmla="*/ 75145 h 721392"/>
                  <a:gd name="connsiteX45" fmla="*/ 135234 w 270502"/>
                  <a:gd name="connsiteY45" fmla="*/ 150290 h 721392"/>
                  <a:gd name="connsiteX46" fmla="*/ 60089 w 270502"/>
                  <a:gd name="connsiteY46" fmla="*/ 75145 h 721392"/>
                  <a:gd name="connsiteX47" fmla="*/ 135234 w 270502"/>
                  <a:gd name="connsiteY47" fmla="*/ 0 h 721392"/>
                  <a:gd name="connsiteX0" fmla="*/ 35142 w 270502"/>
                  <a:gd name="connsiteY0" fmla="*/ 447684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5 w 270502"/>
                  <a:gd name="connsiteY39" fmla="*/ 120232 h 721392"/>
                  <a:gd name="connsiteX40" fmla="*/ 135234 w 270502"/>
                  <a:gd name="connsiteY40" fmla="*/ 120232 h 721392"/>
                  <a:gd name="connsiteX41" fmla="*/ 135235 w 270502"/>
                  <a:gd name="connsiteY41" fmla="*/ 120232 h 721392"/>
                  <a:gd name="connsiteX42" fmla="*/ 135234 w 270502"/>
                  <a:gd name="connsiteY42" fmla="*/ 0 h 721392"/>
                  <a:gd name="connsiteX43" fmla="*/ 210379 w 270502"/>
                  <a:gd name="connsiteY43" fmla="*/ 75145 h 721392"/>
                  <a:gd name="connsiteX44" fmla="*/ 135234 w 270502"/>
                  <a:gd name="connsiteY44" fmla="*/ 150290 h 721392"/>
                  <a:gd name="connsiteX45" fmla="*/ 60089 w 270502"/>
                  <a:gd name="connsiteY45" fmla="*/ 75145 h 721392"/>
                  <a:gd name="connsiteX46" fmla="*/ 135234 w 270502"/>
                  <a:gd name="connsiteY46" fmla="*/ 0 h 721392"/>
                  <a:gd name="connsiteX0" fmla="*/ 35142 w 270502"/>
                  <a:gd name="connsiteY0" fmla="*/ 447684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35142 w 270502"/>
                  <a:gd name="connsiteY22" fmla="*/ 447684 h 721392"/>
                  <a:gd name="connsiteX23" fmla="*/ 96852 w 270502"/>
                  <a:gd name="connsiteY23" fmla="*/ 180349 h 721392"/>
                  <a:gd name="connsiteX24" fmla="*/ 173589 w 270502"/>
                  <a:gd name="connsiteY24" fmla="*/ 180349 h 721392"/>
                  <a:gd name="connsiteX25" fmla="*/ 250238 w 270502"/>
                  <a:gd name="connsiteY25" fmla="*/ 253359 h 721392"/>
                  <a:gd name="connsiteX26" fmla="*/ 270166 w 270502"/>
                  <a:gd name="connsiteY26" fmla="*/ 427937 h 721392"/>
                  <a:gd name="connsiteX27" fmla="*/ 257782 w 270502"/>
                  <a:gd name="connsiteY27" fmla="*/ 467703 h 721392"/>
                  <a:gd name="connsiteX28" fmla="*/ 226913 w 270502"/>
                  <a:gd name="connsiteY28" fmla="*/ 482882 h 721392"/>
                  <a:gd name="connsiteX29" fmla="*/ 210320 w 270502"/>
                  <a:gd name="connsiteY29" fmla="*/ 707475 h 721392"/>
                  <a:gd name="connsiteX30" fmla="*/ 195351 w 270502"/>
                  <a:gd name="connsiteY30" fmla="*/ 721392 h 721392"/>
                  <a:gd name="connsiteX31" fmla="*/ 75119 w 270502"/>
                  <a:gd name="connsiteY31" fmla="*/ 721392 h 721392"/>
                  <a:gd name="connsiteX32" fmla="*/ 60151 w 270502"/>
                  <a:gd name="connsiteY32" fmla="*/ 707475 h 721392"/>
                  <a:gd name="connsiteX33" fmla="*/ 43558 w 270502"/>
                  <a:gd name="connsiteY33" fmla="*/ 482882 h 721392"/>
                  <a:gd name="connsiteX34" fmla="*/ 12689 w 270502"/>
                  <a:gd name="connsiteY34" fmla="*/ 467703 h 721392"/>
                  <a:gd name="connsiteX35" fmla="*/ 335 w 270502"/>
                  <a:gd name="connsiteY35" fmla="*/ 427937 h 721392"/>
                  <a:gd name="connsiteX36" fmla="*/ 20264 w 270502"/>
                  <a:gd name="connsiteY36" fmla="*/ 253359 h 721392"/>
                  <a:gd name="connsiteX37" fmla="*/ 96852 w 270502"/>
                  <a:gd name="connsiteY37" fmla="*/ 180349 h 721392"/>
                  <a:gd name="connsiteX38" fmla="*/ 135235 w 270502"/>
                  <a:gd name="connsiteY38" fmla="*/ 120232 h 721392"/>
                  <a:gd name="connsiteX39" fmla="*/ 135234 w 270502"/>
                  <a:gd name="connsiteY39" fmla="*/ 120232 h 721392"/>
                  <a:gd name="connsiteX40" fmla="*/ 135235 w 270502"/>
                  <a:gd name="connsiteY40" fmla="*/ 120232 h 721392"/>
                  <a:gd name="connsiteX41" fmla="*/ 135234 w 270502"/>
                  <a:gd name="connsiteY41" fmla="*/ 0 h 721392"/>
                  <a:gd name="connsiteX42" fmla="*/ 210379 w 270502"/>
                  <a:gd name="connsiteY42" fmla="*/ 75145 h 721392"/>
                  <a:gd name="connsiteX43" fmla="*/ 135234 w 270502"/>
                  <a:gd name="connsiteY43" fmla="*/ 150290 h 721392"/>
                  <a:gd name="connsiteX44" fmla="*/ 60089 w 270502"/>
                  <a:gd name="connsiteY44" fmla="*/ 75145 h 721392"/>
                  <a:gd name="connsiteX45" fmla="*/ 135234 w 270502"/>
                  <a:gd name="connsiteY45" fmla="*/ 0 h 721392"/>
                  <a:gd name="connsiteX0" fmla="*/ 46144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96852 w 270502"/>
                  <a:gd name="connsiteY22" fmla="*/ 180349 h 721392"/>
                  <a:gd name="connsiteX23" fmla="*/ 173589 w 270502"/>
                  <a:gd name="connsiteY23" fmla="*/ 180349 h 721392"/>
                  <a:gd name="connsiteX24" fmla="*/ 250238 w 270502"/>
                  <a:gd name="connsiteY24" fmla="*/ 253359 h 721392"/>
                  <a:gd name="connsiteX25" fmla="*/ 270166 w 270502"/>
                  <a:gd name="connsiteY25" fmla="*/ 427937 h 721392"/>
                  <a:gd name="connsiteX26" fmla="*/ 257782 w 270502"/>
                  <a:gd name="connsiteY26" fmla="*/ 467703 h 721392"/>
                  <a:gd name="connsiteX27" fmla="*/ 226913 w 270502"/>
                  <a:gd name="connsiteY27" fmla="*/ 482882 h 721392"/>
                  <a:gd name="connsiteX28" fmla="*/ 210320 w 270502"/>
                  <a:gd name="connsiteY28" fmla="*/ 707475 h 721392"/>
                  <a:gd name="connsiteX29" fmla="*/ 195351 w 270502"/>
                  <a:gd name="connsiteY29" fmla="*/ 721392 h 721392"/>
                  <a:gd name="connsiteX30" fmla="*/ 75119 w 270502"/>
                  <a:gd name="connsiteY30" fmla="*/ 721392 h 721392"/>
                  <a:gd name="connsiteX31" fmla="*/ 60151 w 270502"/>
                  <a:gd name="connsiteY31" fmla="*/ 707475 h 721392"/>
                  <a:gd name="connsiteX32" fmla="*/ 43558 w 270502"/>
                  <a:gd name="connsiteY32" fmla="*/ 482882 h 721392"/>
                  <a:gd name="connsiteX33" fmla="*/ 12689 w 270502"/>
                  <a:gd name="connsiteY33" fmla="*/ 467703 h 721392"/>
                  <a:gd name="connsiteX34" fmla="*/ 335 w 270502"/>
                  <a:gd name="connsiteY34" fmla="*/ 427937 h 721392"/>
                  <a:gd name="connsiteX35" fmla="*/ 20264 w 270502"/>
                  <a:gd name="connsiteY35" fmla="*/ 253359 h 721392"/>
                  <a:gd name="connsiteX36" fmla="*/ 96852 w 270502"/>
                  <a:gd name="connsiteY36" fmla="*/ 180349 h 721392"/>
                  <a:gd name="connsiteX37" fmla="*/ 135235 w 270502"/>
                  <a:gd name="connsiteY37" fmla="*/ 120232 h 721392"/>
                  <a:gd name="connsiteX38" fmla="*/ 135234 w 270502"/>
                  <a:gd name="connsiteY38" fmla="*/ 120232 h 721392"/>
                  <a:gd name="connsiteX39" fmla="*/ 135235 w 270502"/>
                  <a:gd name="connsiteY39" fmla="*/ 120232 h 721392"/>
                  <a:gd name="connsiteX40" fmla="*/ 135234 w 270502"/>
                  <a:gd name="connsiteY40" fmla="*/ 0 h 721392"/>
                  <a:gd name="connsiteX41" fmla="*/ 210379 w 270502"/>
                  <a:gd name="connsiteY41" fmla="*/ 75145 h 721392"/>
                  <a:gd name="connsiteX42" fmla="*/ 135234 w 270502"/>
                  <a:gd name="connsiteY42" fmla="*/ 150290 h 721392"/>
                  <a:gd name="connsiteX43" fmla="*/ 60089 w 270502"/>
                  <a:gd name="connsiteY43" fmla="*/ 75145 h 721392"/>
                  <a:gd name="connsiteX44" fmla="*/ 135234 w 270502"/>
                  <a:gd name="connsiteY44" fmla="*/ 0 h 721392"/>
                  <a:gd name="connsiteX0" fmla="*/ 57565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96852 w 270502"/>
                  <a:gd name="connsiteY21" fmla="*/ 180349 h 721392"/>
                  <a:gd name="connsiteX22" fmla="*/ 173589 w 270502"/>
                  <a:gd name="connsiteY22" fmla="*/ 180349 h 721392"/>
                  <a:gd name="connsiteX23" fmla="*/ 250238 w 270502"/>
                  <a:gd name="connsiteY23" fmla="*/ 253359 h 721392"/>
                  <a:gd name="connsiteX24" fmla="*/ 270166 w 270502"/>
                  <a:gd name="connsiteY24" fmla="*/ 427937 h 721392"/>
                  <a:gd name="connsiteX25" fmla="*/ 257782 w 270502"/>
                  <a:gd name="connsiteY25" fmla="*/ 467703 h 721392"/>
                  <a:gd name="connsiteX26" fmla="*/ 226913 w 270502"/>
                  <a:gd name="connsiteY26" fmla="*/ 482882 h 721392"/>
                  <a:gd name="connsiteX27" fmla="*/ 210320 w 270502"/>
                  <a:gd name="connsiteY27" fmla="*/ 707475 h 721392"/>
                  <a:gd name="connsiteX28" fmla="*/ 195351 w 270502"/>
                  <a:gd name="connsiteY28" fmla="*/ 721392 h 721392"/>
                  <a:gd name="connsiteX29" fmla="*/ 75119 w 270502"/>
                  <a:gd name="connsiteY29" fmla="*/ 721392 h 721392"/>
                  <a:gd name="connsiteX30" fmla="*/ 60151 w 270502"/>
                  <a:gd name="connsiteY30" fmla="*/ 707475 h 721392"/>
                  <a:gd name="connsiteX31" fmla="*/ 43558 w 270502"/>
                  <a:gd name="connsiteY31" fmla="*/ 482882 h 721392"/>
                  <a:gd name="connsiteX32" fmla="*/ 12689 w 270502"/>
                  <a:gd name="connsiteY32" fmla="*/ 467703 h 721392"/>
                  <a:gd name="connsiteX33" fmla="*/ 335 w 270502"/>
                  <a:gd name="connsiteY33" fmla="*/ 427937 h 721392"/>
                  <a:gd name="connsiteX34" fmla="*/ 20264 w 270502"/>
                  <a:gd name="connsiteY34" fmla="*/ 253359 h 721392"/>
                  <a:gd name="connsiteX35" fmla="*/ 96852 w 270502"/>
                  <a:gd name="connsiteY35" fmla="*/ 180349 h 721392"/>
                  <a:gd name="connsiteX36" fmla="*/ 135235 w 270502"/>
                  <a:gd name="connsiteY36" fmla="*/ 120232 h 721392"/>
                  <a:gd name="connsiteX37" fmla="*/ 135234 w 270502"/>
                  <a:gd name="connsiteY37" fmla="*/ 120232 h 721392"/>
                  <a:gd name="connsiteX38" fmla="*/ 135235 w 270502"/>
                  <a:gd name="connsiteY38" fmla="*/ 120232 h 721392"/>
                  <a:gd name="connsiteX39" fmla="*/ 135234 w 270502"/>
                  <a:gd name="connsiteY39" fmla="*/ 0 h 721392"/>
                  <a:gd name="connsiteX40" fmla="*/ 210379 w 270502"/>
                  <a:gd name="connsiteY40" fmla="*/ 75145 h 721392"/>
                  <a:gd name="connsiteX41" fmla="*/ 135234 w 270502"/>
                  <a:gd name="connsiteY41" fmla="*/ 150290 h 721392"/>
                  <a:gd name="connsiteX42" fmla="*/ 60089 w 270502"/>
                  <a:gd name="connsiteY42" fmla="*/ 75145 h 721392"/>
                  <a:gd name="connsiteX43" fmla="*/ 135234 w 270502"/>
                  <a:gd name="connsiteY43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96852 w 270502"/>
                  <a:gd name="connsiteY20" fmla="*/ 180349 h 721392"/>
                  <a:gd name="connsiteX21" fmla="*/ 173589 w 270502"/>
                  <a:gd name="connsiteY21" fmla="*/ 180349 h 721392"/>
                  <a:gd name="connsiteX22" fmla="*/ 250238 w 270502"/>
                  <a:gd name="connsiteY22" fmla="*/ 253359 h 721392"/>
                  <a:gd name="connsiteX23" fmla="*/ 270166 w 270502"/>
                  <a:gd name="connsiteY23" fmla="*/ 427937 h 721392"/>
                  <a:gd name="connsiteX24" fmla="*/ 257782 w 270502"/>
                  <a:gd name="connsiteY24" fmla="*/ 467703 h 721392"/>
                  <a:gd name="connsiteX25" fmla="*/ 226913 w 270502"/>
                  <a:gd name="connsiteY25" fmla="*/ 482882 h 721392"/>
                  <a:gd name="connsiteX26" fmla="*/ 210320 w 270502"/>
                  <a:gd name="connsiteY26" fmla="*/ 707475 h 721392"/>
                  <a:gd name="connsiteX27" fmla="*/ 195351 w 270502"/>
                  <a:gd name="connsiteY27" fmla="*/ 721392 h 721392"/>
                  <a:gd name="connsiteX28" fmla="*/ 75119 w 270502"/>
                  <a:gd name="connsiteY28" fmla="*/ 721392 h 721392"/>
                  <a:gd name="connsiteX29" fmla="*/ 60151 w 270502"/>
                  <a:gd name="connsiteY29" fmla="*/ 707475 h 721392"/>
                  <a:gd name="connsiteX30" fmla="*/ 43558 w 270502"/>
                  <a:gd name="connsiteY30" fmla="*/ 482882 h 721392"/>
                  <a:gd name="connsiteX31" fmla="*/ 12689 w 270502"/>
                  <a:gd name="connsiteY31" fmla="*/ 467703 h 721392"/>
                  <a:gd name="connsiteX32" fmla="*/ 335 w 270502"/>
                  <a:gd name="connsiteY32" fmla="*/ 427937 h 721392"/>
                  <a:gd name="connsiteX33" fmla="*/ 20264 w 270502"/>
                  <a:gd name="connsiteY33" fmla="*/ 253359 h 721392"/>
                  <a:gd name="connsiteX34" fmla="*/ 96852 w 270502"/>
                  <a:gd name="connsiteY34" fmla="*/ 180349 h 721392"/>
                  <a:gd name="connsiteX35" fmla="*/ 135235 w 270502"/>
                  <a:gd name="connsiteY35" fmla="*/ 120232 h 721392"/>
                  <a:gd name="connsiteX36" fmla="*/ 135234 w 270502"/>
                  <a:gd name="connsiteY36" fmla="*/ 120232 h 721392"/>
                  <a:gd name="connsiteX37" fmla="*/ 135235 w 270502"/>
                  <a:gd name="connsiteY37" fmla="*/ 120232 h 721392"/>
                  <a:gd name="connsiteX38" fmla="*/ 135234 w 270502"/>
                  <a:gd name="connsiteY38" fmla="*/ 0 h 721392"/>
                  <a:gd name="connsiteX39" fmla="*/ 210379 w 270502"/>
                  <a:gd name="connsiteY39" fmla="*/ 75145 h 721392"/>
                  <a:gd name="connsiteX40" fmla="*/ 135234 w 270502"/>
                  <a:gd name="connsiteY40" fmla="*/ 150290 h 721392"/>
                  <a:gd name="connsiteX41" fmla="*/ 60089 w 270502"/>
                  <a:gd name="connsiteY41" fmla="*/ 75145 h 721392"/>
                  <a:gd name="connsiteX42" fmla="*/ 135234 w 270502"/>
                  <a:gd name="connsiteY42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57565 w 270502"/>
                  <a:gd name="connsiteY2" fmla="*/ 452884 h 721392"/>
                  <a:gd name="connsiteX3" fmla="*/ 72565 w 270502"/>
                  <a:gd name="connsiteY3" fmla="*/ 466801 h 721392"/>
                  <a:gd name="connsiteX4" fmla="*/ 89097 w 270502"/>
                  <a:gd name="connsiteY4" fmla="*/ 691334 h 721392"/>
                  <a:gd name="connsiteX5" fmla="*/ 181404 w 270502"/>
                  <a:gd name="connsiteY5" fmla="*/ 691334 h 721392"/>
                  <a:gd name="connsiteX6" fmla="*/ 197967 w 270502"/>
                  <a:gd name="connsiteY6" fmla="*/ 466801 h 721392"/>
                  <a:gd name="connsiteX7" fmla="*/ 212965 w 270502"/>
                  <a:gd name="connsiteY7" fmla="*/ 452884 h 721392"/>
                  <a:gd name="connsiteX8" fmla="*/ 224418 w 270502"/>
                  <a:gd name="connsiteY8" fmla="*/ 452884 h 721392"/>
                  <a:gd name="connsiteX9" fmla="*/ 235419 w 270502"/>
                  <a:gd name="connsiteY9" fmla="*/ 447685 h 721392"/>
                  <a:gd name="connsiteX10" fmla="*/ 240348 w 270502"/>
                  <a:gd name="connsiteY10" fmla="*/ 431333 h 721392"/>
                  <a:gd name="connsiteX11" fmla="*/ 240348 w 270502"/>
                  <a:gd name="connsiteY11" fmla="*/ 431332 h 721392"/>
                  <a:gd name="connsiteX12" fmla="*/ 235419 w 270502"/>
                  <a:gd name="connsiteY12" fmla="*/ 447684 h 721392"/>
                  <a:gd name="connsiteX13" fmla="*/ 224418 w 270502"/>
                  <a:gd name="connsiteY13" fmla="*/ 452883 h 721392"/>
                  <a:gd name="connsiteX14" fmla="*/ 212965 w 270502"/>
                  <a:gd name="connsiteY14" fmla="*/ 452883 h 721392"/>
                  <a:gd name="connsiteX15" fmla="*/ 197967 w 270502"/>
                  <a:gd name="connsiteY15" fmla="*/ 466800 h 721392"/>
                  <a:gd name="connsiteX16" fmla="*/ 181404 w 270502"/>
                  <a:gd name="connsiteY16" fmla="*/ 691333 h 721392"/>
                  <a:gd name="connsiteX17" fmla="*/ 89097 w 270502"/>
                  <a:gd name="connsiteY17" fmla="*/ 691333 h 721392"/>
                  <a:gd name="connsiteX18" fmla="*/ 72565 w 270502"/>
                  <a:gd name="connsiteY18" fmla="*/ 466800 h 721392"/>
                  <a:gd name="connsiteX19" fmla="*/ 96852 w 270502"/>
                  <a:gd name="connsiteY19" fmla="*/ 180349 h 721392"/>
                  <a:gd name="connsiteX20" fmla="*/ 173589 w 270502"/>
                  <a:gd name="connsiteY20" fmla="*/ 180349 h 721392"/>
                  <a:gd name="connsiteX21" fmla="*/ 250238 w 270502"/>
                  <a:gd name="connsiteY21" fmla="*/ 253359 h 721392"/>
                  <a:gd name="connsiteX22" fmla="*/ 270166 w 270502"/>
                  <a:gd name="connsiteY22" fmla="*/ 427937 h 721392"/>
                  <a:gd name="connsiteX23" fmla="*/ 257782 w 270502"/>
                  <a:gd name="connsiteY23" fmla="*/ 467703 h 721392"/>
                  <a:gd name="connsiteX24" fmla="*/ 226913 w 270502"/>
                  <a:gd name="connsiteY24" fmla="*/ 482882 h 721392"/>
                  <a:gd name="connsiteX25" fmla="*/ 210320 w 270502"/>
                  <a:gd name="connsiteY25" fmla="*/ 707475 h 721392"/>
                  <a:gd name="connsiteX26" fmla="*/ 195351 w 270502"/>
                  <a:gd name="connsiteY26" fmla="*/ 721392 h 721392"/>
                  <a:gd name="connsiteX27" fmla="*/ 75119 w 270502"/>
                  <a:gd name="connsiteY27" fmla="*/ 721392 h 721392"/>
                  <a:gd name="connsiteX28" fmla="*/ 60151 w 270502"/>
                  <a:gd name="connsiteY28" fmla="*/ 707475 h 721392"/>
                  <a:gd name="connsiteX29" fmla="*/ 43558 w 270502"/>
                  <a:gd name="connsiteY29" fmla="*/ 482882 h 721392"/>
                  <a:gd name="connsiteX30" fmla="*/ 12689 w 270502"/>
                  <a:gd name="connsiteY30" fmla="*/ 467703 h 721392"/>
                  <a:gd name="connsiteX31" fmla="*/ 335 w 270502"/>
                  <a:gd name="connsiteY31" fmla="*/ 427937 h 721392"/>
                  <a:gd name="connsiteX32" fmla="*/ 20264 w 270502"/>
                  <a:gd name="connsiteY32" fmla="*/ 253359 h 721392"/>
                  <a:gd name="connsiteX33" fmla="*/ 96852 w 270502"/>
                  <a:gd name="connsiteY33" fmla="*/ 180349 h 721392"/>
                  <a:gd name="connsiteX34" fmla="*/ 135235 w 270502"/>
                  <a:gd name="connsiteY34" fmla="*/ 120232 h 721392"/>
                  <a:gd name="connsiteX35" fmla="*/ 135234 w 270502"/>
                  <a:gd name="connsiteY35" fmla="*/ 120232 h 721392"/>
                  <a:gd name="connsiteX36" fmla="*/ 135235 w 270502"/>
                  <a:gd name="connsiteY36" fmla="*/ 120232 h 721392"/>
                  <a:gd name="connsiteX37" fmla="*/ 135234 w 270502"/>
                  <a:gd name="connsiteY37" fmla="*/ 0 h 721392"/>
                  <a:gd name="connsiteX38" fmla="*/ 210379 w 270502"/>
                  <a:gd name="connsiteY38" fmla="*/ 75145 h 721392"/>
                  <a:gd name="connsiteX39" fmla="*/ 135234 w 270502"/>
                  <a:gd name="connsiteY39" fmla="*/ 150290 h 721392"/>
                  <a:gd name="connsiteX40" fmla="*/ 60089 w 270502"/>
                  <a:gd name="connsiteY40" fmla="*/ 75145 h 721392"/>
                  <a:gd name="connsiteX41" fmla="*/ 135234 w 270502"/>
                  <a:gd name="connsiteY41" fmla="*/ 0 h 721392"/>
                  <a:gd name="connsiteX0" fmla="*/ 72565 w 270502"/>
                  <a:gd name="connsiteY0" fmla="*/ 466800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72565 w 270502"/>
                  <a:gd name="connsiteY17" fmla="*/ 466800 h 721392"/>
                  <a:gd name="connsiteX18" fmla="*/ 96852 w 270502"/>
                  <a:gd name="connsiteY18" fmla="*/ 180349 h 721392"/>
                  <a:gd name="connsiteX19" fmla="*/ 173589 w 270502"/>
                  <a:gd name="connsiteY19" fmla="*/ 180349 h 721392"/>
                  <a:gd name="connsiteX20" fmla="*/ 250238 w 270502"/>
                  <a:gd name="connsiteY20" fmla="*/ 253359 h 721392"/>
                  <a:gd name="connsiteX21" fmla="*/ 270166 w 270502"/>
                  <a:gd name="connsiteY21" fmla="*/ 427937 h 721392"/>
                  <a:gd name="connsiteX22" fmla="*/ 257782 w 270502"/>
                  <a:gd name="connsiteY22" fmla="*/ 467703 h 721392"/>
                  <a:gd name="connsiteX23" fmla="*/ 226913 w 270502"/>
                  <a:gd name="connsiteY23" fmla="*/ 482882 h 721392"/>
                  <a:gd name="connsiteX24" fmla="*/ 210320 w 270502"/>
                  <a:gd name="connsiteY24" fmla="*/ 707475 h 721392"/>
                  <a:gd name="connsiteX25" fmla="*/ 195351 w 270502"/>
                  <a:gd name="connsiteY25" fmla="*/ 721392 h 721392"/>
                  <a:gd name="connsiteX26" fmla="*/ 75119 w 270502"/>
                  <a:gd name="connsiteY26" fmla="*/ 721392 h 721392"/>
                  <a:gd name="connsiteX27" fmla="*/ 60151 w 270502"/>
                  <a:gd name="connsiteY27" fmla="*/ 707475 h 721392"/>
                  <a:gd name="connsiteX28" fmla="*/ 43558 w 270502"/>
                  <a:gd name="connsiteY28" fmla="*/ 482882 h 721392"/>
                  <a:gd name="connsiteX29" fmla="*/ 12689 w 270502"/>
                  <a:gd name="connsiteY29" fmla="*/ 467703 h 721392"/>
                  <a:gd name="connsiteX30" fmla="*/ 335 w 270502"/>
                  <a:gd name="connsiteY30" fmla="*/ 427937 h 721392"/>
                  <a:gd name="connsiteX31" fmla="*/ 20264 w 270502"/>
                  <a:gd name="connsiteY31" fmla="*/ 253359 h 721392"/>
                  <a:gd name="connsiteX32" fmla="*/ 96852 w 270502"/>
                  <a:gd name="connsiteY32" fmla="*/ 180349 h 721392"/>
                  <a:gd name="connsiteX33" fmla="*/ 135235 w 270502"/>
                  <a:gd name="connsiteY33" fmla="*/ 120232 h 721392"/>
                  <a:gd name="connsiteX34" fmla="*/ 135234 w 270502"/>
                  <a:gd name="connsiteY34" fmla="*/ 120232 h 721392"/>
                  <a:gd name="connsiteX35" fmla="*/ 135235 w 270502"/>
                  <a:gd name="connsiteY35" fmla="*/ 120232 h 721392"/>
                  <a:gd name="connsiteX36" fmla="*/ 135234 w 270502"/>
                  <a:gd name="connsiteY36" fmla="*/ 0 h 721392"/>
                  <a:gd name="connsiteX37" fmla="*/ 210379 w 270502"/>
                  <a:gd name="connsiteY37" fmla="*/ 75145 h 721392"/>
                  <a:gd name="connsiteX38" fmla="*/ 135234 w 270502"/>
                  <a:gd name="connsiteY38" fmla="*/ 150290 h 721392"/>
                  <a:gd name="connsiteX39" fmla="*/ 60089 w 270502"/>
                  <a:gd name="connsiteY39" fmla="*/ 75145 h 721392"/>
                  <a:gd name="connsiteX40" fmla="*/ 135234 w 270502"/>
                  <a:gd name="connsiteY40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96852 w 270502"/>
                  <a:gd name="connsiteY17" fmla="*/ 180349 h 721392"/>
                  <a:gd name="connsiteX18" fmla="*/ 173589 w 270502"/>
                  <a:gd name="connsiteY18" fmla="*/ 180349 h 721392"/>
                  <a:gd name="connsiteX19" fmla="*/ 250238 w 270502"/>
                  <a:gd name="connsiteY19" fmla="*/ 253359 h 721392"/>
                  <a:gd name="connsiteX20" fmla="*/ 270166 w 270502"/>
                  <a:gd name="connsiteY20" fmla="*/ 427937 h 721392"/>
                  <a:gd name="connsiteX21" fmla="*/ 257782 w 270502"/>
                  <a:gd name="connsiteY21" fmla="*/ 467703 h 721392"/>
                  <a:gd name="connsiteX22" fmla="*/ 226913 w 270502"/>
                  <a:gd name="connsiteY22" fmla="*/ 482882 h 721392"/>
                  <a:gd name="connsiteX23" fmla="*/ 210320 w 270502"/>
                  <a:gd name="connsiteY23" fmla="*/ 707475 h 721392"/>
                  <a:gd name="connsiteX24" fmla="*/ 195351 w 270502"/>
                  <a:gd name="connsiteY24" fmla="*/ 721392 h 721392"/>
                  <a:gd name="connsiteX25" fmla="*/ 75119 w 270502"/>
                  <a:gd name="connsiteY25" fmla="*/ 721392 h 721392"/>
                  <a:gd name="connsiteX26" fmla="*/ 60151 w 270502"/>
                  <a:gd name="connsiteY26" fmla="*/ 707475 h 721392"/>
                  <a:gd name="connsiteX27" fmla="*/ 43558 w 270502"/>
                  <a:gd name="connsiteY27" fmla="*/ 482882 h 721392"/>
                  <a:gd name="connsiteX28" fmla="*/ 12689 w 270502"/>
                  <a:gd name="connsiteY28" fmla="*/ 467703 h 721392"/>
                  <a:gd name="connsiteX29" fmla="*/ 335 w 270502"/>
                  <a:gd name="connsiteY29" fmla="*/ 427937 h 721392"/>
                  <a:gd name="connsiteX30" fmla="*/ 20264 w 270502"/>
                  <a:gd name="connsiteY30" fmla="*/ 253359 h 721392"/>
                  <a:gd name="connsiteX31" fmla="*/ 96852 w 270502"/>
                  <a:gd name="connsiteY31" fmla="*/ 180349 h 721392"/>
                  <a:gd name="connsiteX32" fmla="*/ 135235 w 270502"/>
                  <a:gd name="connsiteY32" fmla="*/ 120232 h 721392"/>
                  <a:gd name="connsiteX33" fmla="*/ 135234 w 270502"/>
                  <a:gd name="connsiteY33" fmla="*/ 120232 h 721392"/>
                  <a:gd name="connsiteX34" fmla="*/ 135235 w 270502"/>
                  <a:gd name="connsiteY34" fmla="*/ 120232 h 721392"/>
                  <a:gd name="connsiteX35" fmla="*/ 135234 w 270502"/>
                  <a:gd name="connsiteY35" fmla="*/ 0 h 721392"/>
                  <a:gd name="connsiteX36" fmla="*/ 210379 w 270502"/>
                  <a:gd name="connsiteY36" fmla="*/ 75145 h 721392"/>
                  <a:gd name="connsiteX37" fmla="*/ 135234 w 270502"/>
                  <a:gd name="connsiteY37" fmla="*/ 150290 h 721392"/>
                  <a:gd name="connsiteX38" fmla="*/ 60089 w 270502"/>
                  <a:gd name="connsiteY38" fmla="*/ 75145 h 721392"/>
                  <a:gd name="connsiteX39" fmla="*/ 135234 w 270502"/>
                  <a:gd name="connsiteY39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89097 w 270502"/>
                  <a:gd name="connsiteY2" fmla="*/ 691334 h 721392"/>
                  <a:gd name="connsiteX3" fmla="*/ 181404 w 270502"/>
                  <a:gd name="connsiteY3" fmla="*/ 691334 h 721392"/>
                  <a:gd name="connsiteX4" fmla="*/ 197967 w 270502"/>
                  <a:gd name="connsiteY4" fmla="*/ 466801 h 721392"/>
                  <a:gd name="connsiteX5" fmla="*/ 212965 w 270502"/>
                  <a:gd name="connsiteY5" fmla="*/ 452884 h 721392"/>
                  <a:gd name="connsiteX6" fmla="*/ 224418 w 270502"/>
                  <a:gd name="connsiteY6" fmla="*/ 452884 h 721392"/>
                  <a:gd name="connsiteX7" fmla="*/ 235419 w 270502"/>
                  <a:gd name="connsiteY7" fmla="*/ 447685 h 721392"/>
                  <a:gd name="connsiteX8" fmla="*/ 240348 w 270502"/>
                  <a:gd name="connsiteY8" fmla="*/ 431333 h 721392"/>
                  <a:gd name="connsiteX9" fmla="*/ 240348 w 270502"/>
                  <a:gd name="connsiteY9" fmla="*/ 431332 h 721392"/>
                  <a:gd name="connsiteX10" fmla="*/ 235419 w 270502"/>
                  <a:gd name="connsiteY10" fmla="*/ 447684 h 721392"/>
                  <a:gd name="connsiteX11" fmla="*/ 224418 w 270502"/>
                  <a:gd name="connsiteY11" fmla="*/ 452883 h 721392"/>
                  <a:gd name="connsiteX12" fmla="*/ 212965 w 270502"/>
                  <a:gd name="connsiteY12" fmla="*/ 452883 h 721392"/>
                  <a:gd name="connsiteX13" fmla="*/ 197967 w 270502"/>
                  <a:gd name="connsiteY13" fmla="*/ 466800 h 721392"/>
                  <a:gd name="connsiteX14" fmla="*/ 181404 w 270502"/>
                  <a:gd name="connsiteY14" fmla="*/ 691333 h 721392"/>
                  <a:gd name="connsiteX15" fmla="*/ 89097 w 270502"/>
                  <a:gd name="connsiteY15" fmla="*/ 691333 h 721392"/>
                  <a:gd name="connsiteX16" fmla="*/ 96852 w 270502"/>
                  <a:gd name="connsiteY16" fmla="*/ 180349 h 721392"/>
                  <a:gd name="connsiteX17" fmla="*/ 173589 w 270502"/>
                  <a:gd name="connsiteY17" fmla="*/ 180349 h 721392"/>
                  <a:gd name="connsiteX18" fmla="*/ 250238 w 270502"/>
                  <a:gd name="connsiteY18" fmla="*/ 253359 h 721392"/>
                  <a:gd name="connsiteX19" fmla="*/ 270166 w 270502"/>
                  <a:gd name="connsiteY19" fmla="*/ 427937 h 721392"/>
                  <a:gd name="connsiteX20" fmla="*/ 257782 w 270502"/>
                  <a:gd name="connsiteY20" fmla="*/ 467703 h 721392"/>
                  <a:gd name="connsiteX21" fmla="*/ 226913 w 270502"/>
                  <a:gd name="connsiteY21" fmla="*/ 482882 h 721392"/>
                  <a:gd name="connsiteX22" fmla="*/ 210320 w 270502"/>
                  <a:gd name="connsiteY22" fmla="*/ 707475 h 721392"/>
                  <a:gd name="connsiteX23" fmla="*/ 195351 w 270502"/>
                  <a:gd name="connsiteY23" fmla="*/ 721392 h 721392"/>
                  <a:gd name="connsiteX24" fmla="*/ 75119 w 270502"/>
                  <a:gd name="connsiteY24" fmla="*/ 721392 h 721392"/>
                  <a:gd name="connsiteX25" fmla="*/ 60151 w 270502"/>
                  <a:gd name="connsiteY25" fmla="*/ 707475 h 721392"/>
                  <a:gd name="connsiteX26" fmla="*/ 43558 w 270502"/>
                  <a:gd name="connsiteY26" fmla="*/ 482882 h 721392"/>
                  <a:gd name="connsiteX27" fmla="*/ 12689 w 270502"/>
                  <a:gd name="connsiteY27" fmla="*/ 467703 h 721392"/>
                  <a:gd name="connsiteX28" fmla="*/ 335 w 270502"/>
                  <a:gd name="connsiteY28" fmla="*/ 427937 h 721392"/>
                  <a:gd name="connsiteX29" fmla="*/ 20264 w 270502"/>
                  <a:gd name="connsiteY29" fmla="*/ 253359 h 721392"/>
                  <a:gd name="connsiteX30" fmla="*/ 96852 w 270502"/>
                  <a:gd name="connsiteY30" fmla="*/ 180349 h 721392"/>
                  <a:gd name="connsiteX31" fmla="*/ 135235 w 270502"/>
                  <a:gd name="connsiteY31" fmla="*/ 120232 h 721392"/>
                  <a:gd name="connsiteX32" fmla="*/ 135234 w 270502"/>
                  <a:gd name="connsiteY32" fmla="*/ 120232 h 721392"/>
                  <a:gd name="connsiteX33" fmla="*/ 135235 w 270502"/>
                  <a:gd name="connsiteY33" fmla="*/ 120232 h 721392"/>
                  <a:gd name="connsiteX34" fmla="*/ 135234 w 270502"/>
                  <a:gd name="connsiteY34" fmla="*/ 0 h 721392"/>
                  <a:gd name="connsiteX35" fmla="*/ 210379 w 270502"/>
                  <a:gd name="connsiteY35" fmla="*/ 75145 h 721392"/>
                  <a:gd name="connsiteX36" fmla="*/ 135234 w 270502"/>
                  <a:gd name="connsiteY36" fmla="*/ 150290 h 721392"/>
                  <a:gd name="connsiteX37" fmla="*/ 60089 w 270502"/>
                  <a:gd name="connsiteY37" fmla="*/ 75145 h 721392"/>
                  <a:gd name="connsiteX38" fmla="*/ 135234 w 270502"/>
                  <a:gd name="connsiteY3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97967 w 270502"/>
                  <a:gd name="connsiteY12" fmla="*/ 466800 h 721392"/>
                  <a:gd name="connsiteX13" fmla="*/ 181404 w 270502"/>
                  <a:gd name="connsiteY13" fmla="*/ 691333 h 721392"/>
                  <a:gd name="connsiteX14" fmla="*/ 89097 w 270502"/>
                  <a:gd name="connsiteY14" fmla="*/ 691333 h 721392"/>
                  <a:gd name="connsiteX15" fmla="*/ 96852 w 270502"/>
                  <a:gd name="connsiteY15" fmla="*/ 180349 h 721392"/>
                  <a:gd name="connsiteX16" fmla="*/ 173589 w 270502"/>
                  <a:gd name="connsiteY16" fmla="*/ 180349 h 721392"/>
                  <a:gd name="connsiteX17" fmla="*/ 250238 w 270502"/>
                  <a:gd name="connsiteY17" fmla="*/ 253359 h 721392"/>
                  <a:gd name="connsiteX18" fmla="*/ 270166 w 270502"/>
                  <a:gd name="connsiteY18" fmla="*/ 427937 h 721392"/>
                  <a:gd name="connsiteX19" fmla="*/ 257782 w 270502"/>
                  <a:gd name="connsiteY19" fmla="*/ 467703 h 721392"/>
                  <a:gd name="connsiteX20" fmla="*/ 226913 w 270502"/>
                  <a:gd name="connsiteY20" fmla="*/ 482882 h 721392"/>
                  <a:gd name="connsiteX21" fmla="*/ 210320 w 270502"/>
                  <a:gd name="connsiteY21" fmla="*/ 707475 h 721392"/>
                  <a:gd name="connsiteX22" fmla="*/ 195351 w 270502"/>
                  <a:gd name="connsiteY22" fmla="*/ 721392 h 721392"/>
                  <a:gd name="connsiteX23" fmla="*/ 75119 w 270502"/>
                  <a:gd name="connsiteY23" fmla="*/ 721392 h 721392"/>
                  <a:gd name="connsiteX24" fmla="*/ 60151 w 270502"/>
                  <a:gd name="connsiteY24" fmla="*/ 707475 h 721392"/>
                  <a:gd name="connsiteX25" fmla="*/ 43558 w 270502"/>
                  <a:gd name="connsiteY25" fmla="*/ 482882 h 721392"/>
                  <a:gd name="connsiteX26" fmla="*/ 12689 w 270502"/>
                  <a:gd name="connsiteY26" fmla="*/ 467703 h 721392"/>
                  <a:gd name="connsiteX27" fmla="*/ 335 w 270502"/>
                  <a:gd name="connsiteY27" fmla="*/ 427937 h 721392"/>
                  <a:gd name="connsiteX28" fmla="*/ 20264 w 270502"/>
                  <a:gd name="connsiteY28" fmla="*/ 253359 h 721392"/>
                  <a:gd name="connsiteX29" fmla="*/ 96852 w 270502"/>
                  <a:gd name="connsiteY29" fmla="*/ 180349 h 721392"/>
                  <a:gd name="connsiteX30" fmla="*/ 135235 w 270502"/>
                  <a:gd name="connsiteY30" fmla="*/ 120232 h 721392"/>
                  <a:gd name="connsiteX31" fmla="*/ 135234 w 270502"/>
                  <a:gd name="connsiteY31" fmla="*/ 120232 h 721392"/>
                  <a:gd name="connsiteX32" fmla="*/ 135235 w 270502"/>
                  <a:gd name="connsiteY32" fmla="*/ 120232 h 721392"/>
                  <a:gd name="connsiteX33" fmla="*/ 135234 w 270502"/>
                  <a:gd name="connsiteY33" fmla="*/ 0 h 721392"/>
                  <a:gd name="connsiteX34" fmla="*/ 210379 w 270502"/>
                  <a:gd name="connsiteY34" fmla="*/ 75145 h 721392"/>
                  <a:gd name="connsiteX35" fmla="*/ 135234 w 270502"/>
                  <a:gd name="connsiteY35" fmla="*/ 150290 h 721392"/>
                  <a:gd name="connsiteX36" fmla="*/ 60089 w 270502"/>
                  <a:gd name="connsiteY36" fmla="*/ 75145 h 721392"/>
                  <a:gd name="connsiteX37" fmla="*/ 135234 w 270502"/>
                  <a:gd name="connsiteY3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81404 w 270502"/>
                  <a:gd name="connsiteY12" fmla="*/ 691333 h 721392"/>
                  <a:gd name="connsiteX13" fmla="*/ 89097 w 270502"/>
                  <a:gd name="connsiteY13" fmla="*/ 691333 h 721392"/>
                  <a:gd name="connsiteX14" fmla="*/ 96852 w 270502"/>
                  <a:gd name="connsiteY14" fmla="*/ 180349 h 721392"/>
                  <a:gd name="connsiteX15" fmla="*/ 173589 w 270502"/>
                  <a:gd name="connsiteY15" fmla="*/ 180349 h 721392"/>
                  <a:gd name="connsiteX16" fmla="*/ 250238 w 270502"/>
                  <a:gd name="connsiteY16" fmla="*/ 253359 h 721392"/>
                  <a:gd name="connsiteX17" fmla="*/ 270166 w 270502"/>
                  <a:gd name="connsiteY17" fmla="*/ 427937 h 721392"/>
                  <a:gd name="connsiteX18" fmla="*/ 257782 w 270502"/>
                  <a:gd name="connsiteY18" fmla="*/ 467703 h 721392"/>
                  <a:gd name="connsiteX19" fmla="*/ 226913 w 270502"/>
                  <a:gd name="connsiteY19" fmla="*/ 482882 h 721392"/>
                  <a:gd name="connsiteX20" fmla="*/ 210320 w 270502"/>
                  <a:gd name="connsiteY20" fmla="*/ 707475 h 721392"/>
                  <a:gd name="connsiteX21" fmla="*/ 195351 w 270502"/>
                  <a:gd name="connsiteY21" fmla="*/ 721392 h 721392"/>
                  <a:gd name="connsiteX22" fmla="*/ 75119 w 270502"/>
                  <a:gd name="connsiteY22" fmla="*/ 721392 h 721392"/>
                  <a:gd name="connsiteX23" fmla="*/ 60151 w 270502"/>
                  <a:gd name="connsiteY23" fmla="*/ 707475 h 721392"/>
                  <a:gd name="connsiteX24" fmla="*/ 43558 w 270502"/>
                  <a:gd name="connsiteY24" fmla="*/ 482882 h 721392"/>
                  <a:gd name="connsiteX25" fmla="*/ 12689 w 270502"/>
                  <a:gd name="connsiteY25" fmla="*/ 467703 h 721392"/>
                  <a:gd name="connsiteX26" fmla="*/ 335 w 270502"/>
                  <a:gd name="connsiteY26" fmla="*/ 427937 h 721392"/>
                  <a:gd name="connsiteX27" fmla="*/ 20264 w 270502"/>
                  <a:gd name="connsiteY27" fmla="*/ 253359 h 721392"/>
                  <a:gd name="connsiteX28" fmla="*/ 96852 w 270502"/>
                  <a:gd name="connsiteY28" fmla="*/ 180349 h 721392"/>
                  <a:gd name="connsiteX29" fmla="*/ 135235 w 270502"/>
                  <a:gd name="connsiteY29" fmla="*/ 120232 h 721392"/>
                  <a:gd name="connsiteX30" fmla="*/ 135234 w 270502"/>
                  <a:gd name="connsiteY30" fmla="*/ 120232 h 721392"/>
                  <a:gd name="connsiteX31" fmla="*/ 135235 w 270502"/>
                  <a:gd name="connsiteY31" fmla="*/ 120232 h 721392"/>
                  <a:gd name="connsiteX32" fmla="*/ 135234 w 270502"/>
                  <a:gd name="connsiteY32" fmla="*/ 0 h 721392"/>
                  <a:gd name="connsiteX33" fmla="*/ 210379 w 270502"/>
                  <a:gd name="connsiteY33" fmla="*/ 75145 h 721392"/>
                  <a:gd name="connsiteX34" fmla="*/ 135234 w 270502"/>
                  <a:gd name="connsiteY34" fmla="*/ 150290 h 721392"/>
                  <a:gd name="connsiteX35" fmla="*/ 60089 w 270502"/>
                  <a:gd name="connsiteY35" fmla="*/ 75145 h 721392"/>
                  <a:gd name="connsiteX36" fmla="*/ 135234 w 270502"/>
                  <a:gd name="connsiteY3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181404 w 270502"/>
                  <a:gd name="connsiteY11" fmla="*/ 691333 h 721392"/>
                  <a:gd name="connsiteX12" fmla="*/ 89097 w 270502"/>
                  <a:gd name="connsiteY12" fmla="*/ 691333 h 721392"/>
                  <a:gd name="connsiteX13" fmla="*/ 96852 w 270502"/>
                  <a:gd name="connsiteY13" fmla="*/ 180349 h 721392"/>
                  <a:gd name="connsiteX14" fmla="*/ 173589 w 270502"/>
                  <a:gd name="connsiteY14" fmla="*/ 180349 h 721392"/>
                  <a:gd name="connsiteX15" fmla="*/ 250238 w 270502"/>
                  <a:gd name="connsiteY15" fmla="*/ 253359 h 721392"/>
                  <a:gd name="connsiteX16" fmla="*/ 270166 w 270502"/>
                  <a:gd name="connsiteY16" fmla="*/ 427937 h 721392"/>
                  <a:gd name="connsiteX17" fmla="*/ 257782 w 270502"/>
                  <a:gd name="connsiteY17" fmla="*/ 467703 h 721392"/>
                  <a:gd name="connsiteX18" fmla="*/ 226913 w 270502"/>
                  <a:gd name="connsiteY18" fmla="*/ 482882 h 721392"/>
                  <a:gd name="connsiteX19" fmla="*/ 210320 w 270502"/>
                  <a:gd name="connsiteY19" fmla="*/ 707475 h 721392"/>
                  <a:gd name="connsiteX20" fmla="*/ 195351 w 270502"/>
                  <a:gd name="connsiteY20" fmla="*/ 721392 h 721392"/>
                  <a:gd name="connsiteX21" fmla="*/ 75119 w 270502"/>
                  <a:gd name="connsiteY21" fmla="*/ 721392 h 721392"/>
                  <a:gd name="connsiteX22" fmla="*/ 60151 w 270502"/>
                  <a:gd name="connsiteY22" fmla="*/ 707475 h 721392"/>
                  <a:gd name="connsiteX23" fmla="*/ 43558 w 270502"/>
                  <a:gd name="connsiteY23" fmla="*/ 482882 h 721392"/>
                  <a:gd name="connsiteX24" fmla="*/ 12689 w 270502"/>
                  <a:gd name="connsiteY24" fmla="*/ 467703 h 721392"/>
                  <a:gd name="connsiteX25" fmla="*/ 335 w 270502"/>
                  <a:gd name="connsiteY25" fmla="*/ 427937 h 721392"/>
                  <a:gd name="connsiteX26" fmla="*/ 20264 w 270502"/>
                  <a:gd name="connsiteY26" fmla="*/ 253359 h 721392"/>
                  <a:gd name="connsiteX27" fmla="*/ 96852 w 270502"/>
                  <a:gd name="connsiteY27" fmla="*/ 180349 h 721392"/>
                  <a:gd name="connsiteX28" fmla="*/ 135235 w 270502"/>
                  <a:gd name="connsiteY28" fmla="*/ 120232 h 721392"/>
                  <a:gd name="connsiteX29" fmla="*/ 135234 w 270502"/>
                  <a:gd name="connsiteY29" fmla="*/ 120232 h 721392"/>
                  <a:gd name="connsiteX30" fmla="*/ 135235 w 270502"/>
                  <a:gd name="connsiteY30" fmla="*/ 120232 h 721392"/>
                  <a:gd name="connsiteX31" fmla="*/ 135234 w 270502"/>
                  <a:gd name="connsiteY31" fmla="*/ 0 h 721392"/>
                  <a:gd name="connsiteX32" fmla="*/ 210379 w 270502"/>
                  <a:gd name="connsiteY32" fmla="*/ 75145 h 721392"/>
                  <a:gd name="connsiteX33" fmla="*/ 135234 w 270502"/>
                  <a:gd name="connsiteY33" fmla="*/ 150290 h 721392"/>
                  <a:gd name="connsiteX34" fmla="*/ 60089 w 270502"/>
                  <a:gd name="connsiteY34" fmla="*/ 75145 h 721392"/>
                  <a:gd name="connsiteX35" fmla="*/ 135234 w 270502"/>
                  <a:gd name="connsiteY35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181404 w 270502"/>
                  <a:gd name="connsiteY10" fmla="*/ 691333 h 721392"/>
                  <a:gd name="connsiteX11" fmla="*/ 89097 w 270502"/>
                  <a:gd name="connsiteY11" fmla="*/ 691333 h 721392"/>
                  <a:gd name="connsiteX12" fmla="*/ 96852 w 270502"/>
                  <a:gd name="connsiteY12" fmla="*/ 180349 h 721392"/>
                  <a:gd name="connsiteX13" fmla="*/ 173589 w 270502"/>
                  <a:gd name="connsiteY13" fmla="*/ 180349 h 721392"/>
                  <a:gd name="connsiteX14" fmla="*/ 250238 w 270502"/>
                  <a:gd name="connsiteY14" fmla="*/ 253359 h 721392"/>
                  <a:gd name="connsiteX15" fmla="*/ 270166 w 270502"/>
                  <a:gd name="connsiteY15" fmla="*/ 427937 h 721392"/>
                  <a:gd name="connsiteX16" fmla="*/ 257782 w 270502"/>
                  <a:gd name="connsiteY16" fmla="*/ 467703 h 721392"/>
                  <a:gd name="connsiteX17" fmla="*/ 226913 w 270502"/>
                  <a:gd name="connsiteY17" fmla="*/ 482882 h 721392"/>
                  <a:gd name="connsiteX18" fmla="*/ 210320 w 270502"/>
                  <a:gd name="connsiteY18" fmla="*/ 707475 h 721392"/>
                  <a:gd name="connsiteX19" fmla="*/ 195351 w 270502"/>
                  <a:gd name="connsiteY19" fmla="*/ 721392 h 721392"/>
                  <a:gd name="connsiteX20" fmla="*/ 75119 w 270502"/>
                  <a:gd name="connsiteY20" fmla="*/ 721392 h 721392"/>
                  <a:gd name="connsiteX21" fmla="*/ 60151 w 270502"/>
                  <a:gd name="connsiteY21" fmla="*/ 707475 h 721392"/>
                  <a:gd name="connsiteX22" fmla="*/ 43558 w 270502"/>
                  <a:gd name="connsiteY22" fmla="*/ 482882 h 721392"/>
                  <a:gd name="connsiteX23" fmla="*/ 12689 w 270502"/>
                  <a:gd name="connsiteY23" fmla="*/ 467703 h 721392"/>
                  <a:gd name="connsiteX24" fmla="*/ 335 w 270502"/>
                  <a:gd name="connsiteY24" fmla="*/ 427937 h 721392"/>
                  <a:gd name="connsiteX25" fmla="*/ 20264 w 270502"/>
                  <a:gd name="connsiteY25" fmla="*/ 253359 h 721392"/>
                  <a:gd name="connsiteX26" fmla="*/ 96852 w 270502"/>
                  <a:gd name="connsiteY26" fmla="*/ 180349 h 721392"/>
                  <a:gd name="connsiteX27" fmla="*/ 135235 w 270502"/>
                  <a:gd name="connsiteY27" fmla="*/ 120232 h 721392"/>
                  <a:gd name="connsiteX28" fmla="*/ 135234 w 270502"/>
                  <a:gd name="connsiteY28" fmla="*/ 120232 h 721392"/>
                  <a:gd name="connsiteX29" fmla="*/ 135235 w 270502"/>
                  <a:gd name="connsiteY29" fmla="*/ 120232 h 721392"/>
                  <a:gd name="connsiteX30" fmla="*/ 135234 w 270502"/>
                  <a:gd name="connsiteY30" fmla="*/ 0 h 721392"/>
                  <a:gd name="connsiteX31" fmla="*/ 210379 w 270502"/>
                  <a:gd name="connsiteY31" fmla="*/ 75145 h 721392"/>
                  <a:gd name="connsiteX32" fmla="*/ 135234 w 270502"/>
                  <a:gd name="connsiteY32" fmla="*/ 150290 h 721392"/>
                  <a:gd name="connsiteX33" fmla="*/ 60089 w 270502"/>
                  <a:gd name="connsiteY33" fmla="*/ 75145 h 721392"/>
                  <a:gd name="connsiteX34" fmla="*/ 135234 w 270502"/>
                  <a:gd name="connsiteY34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235419 w 270502"/>
                  <a:gd name="connsiteY8" fmla="*/ 447684 h 721392"/>
                  <a:gd name="connsiteX9" fmla="*/ 181404 w 270502"/>
                  <a:gd name="connsiteY9" fmla="*/ 691333 h 721392"/>
                  <a:gd name="connsiteX10" fmla="*/ 89097 w 270502"/>
                  <a:gd name="connsiteY10" fmla="*/ 691333 h 721392"/>
                  <a:gd name="connsiteX11" fmla="*/ 96852 w 270502"/>
                  <a:gd name="connsiteY11" fmla="*/ 180349 h 721392"/>
                  <a:gd name="connsiteX12" fmla="*/ 173589 w 270502"/>
                  <a:gd name="connsiteY12" fmla="*/ 180349 h 721392"/>
                  <a:gd name="connsiteX13" fmla="*/ 250238 w 270502"/>
                  <a:gd name="connsiteY13" fmla="*/ 253359 h 721392"/>
                  <a:gd name="connsiteX14" fmla="*/ 270166 w 270502"/>
                  <a:gd name="connsiteY14" fmla="*/ 427937 h 721392"/>
                  <a:gd name="connsiteX15" fmla="*/ 257782 w 270502"/>
                  <a:gd name="connsiteY15" fmla="*/ 467703 h 721392"/>
                  <a:gd name="connsiteX16" fmla="*/ 226913 w 270502"/>
                  <a:gd name="connsiteY16" fmla="*/ 482882 h 721392"/>
                  <a:gd name="connsiteX17" fmla="*/ 210320 w 270502"/>
                  <a:gd name="connsiteY17" fmla="*/ 707475 h 721392"/>
                  <a:gd name="connsiteX18" fmla="*/ 195351 w 270502"/>
                  <a:gd name="connsiteY18" fmla="*/ 721392 h 721392"/>
                  <a:gd name="connsiteX19" fmla="*/ 75119 w 270502"/>
                  <a:gd name="connsiteY19" fmla="*/ 721392 h 721392"/>
                  <a:gd name="connsiteX20" fmla="*/ 60151 w 270502"/>
                  <a:gd name="connsiteY20" fmla="*/ 707475 h 721392"/>
                  <a:gd name="connsiteX21" fmla="*/ 43558 w 270502"/>
                  <a:gd name="connsiteY21" fmla="*/ 482882 h 721392"/>
                  <a:gd name="connsiteX22" fmla="*/ 12689 w 270502"/>
                  <a:gd name="connsiteY22" fmla="*/ 467703 h 721392"/>
                  <a:gd name="connsiteX23" fmla="*/ 335 w 270502"/>
                  <a:gd name="connsiteY23" fmla="*/ 427937 h 721392"/>
                  <a:gd name="connsiteX24" fmla="*/ 20264 w 270502"/>
                  <a:gd name="connsiteY24" fmla="*/ 253359 h 721392"/>
                  <a:gd name="connsiteX25" fmla="*/ 96852 w 270502"/>
                  <a:gd name="connsiteY25" fmla="*/ 180349 h 721392"/>
                  <a:gd name="connsiteX26" fmla="*/ 135235 w 270502"/>
                  <a:gd name="connsiteY26" fmla="*/ 120232 h 721392"/>
                  <a:gd name="connsiteX27" fmla="*/ 135234 w 270502"/>
                  <a:gd name="connsiteY27" fmla="*/ 120232 h 721392"/>
                  <a:gd name="connsiteX28" fmla="*/ 135235 w 270502"/>
                  <a:gd name="connsiteY28" fmla="*/ 120232 h 721392"/>
                  <a:gd name="connsiteX29" fmla="*/ 135234 w 270502"/>
                  <a:gd name="connsiteY29" fmla="*/ 0 h 721392"/>
                  <a:gd name="connsiteX30" fmla="*/ 210379 w 270502"/>
                  <a:gd name="connsiteY30" fmla="*/ 75145 h 721392"/>
                  <a:gd name="connsiteX31" fmla="*/ 135234 w 270502"/>
                  <a:gd name="connsiteY31" fmla="*/ 150290 h 721392"/>
                  <a:gd name="connsiteX32" fmla="*/ 60089 w 270502"/>
                  <a:gd name="connsiteY32" fmla="*/ 75145 h 721392"/>
                  <a:gd name="connsiteX33" fmla="*/ 135234 w 270502"/>
                  <a:gd name="connsiteY33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181404 w 270502"/>
                  <a:gd name="connsiteY8" fmla="*/ 691333 h 721392"/>
                  <a:gd name="connsiteX9" fmla="*/ 89097 w 270502"/>
                  <a:gd name="connsiteY9" fmla="*/ 691333 h 721392"/>
                  <a:gd name="connsiteX10" fmla="*/ 96852 w 270502"/>
                  <a:gd name="connsiteY10" fmla="*/ 180349 h 721392"/>
                  <a:gd name="connsiteX11" fmla="*/ 173589 w 270502"/>
                  <a:gd name="connsiteY11" fmla="*/ 180349 h 721392"/>
                  <a:gd name="connsiteX12" fmla="*/ 250238 w 270502"/>
                  <a:gd name="connsiteY12" fmla="*/ 253359 h 721392"/>
                  <a:gd name="connsiteX13" fmla="*/ 270166 w 270502"/>
                  <a:gd name="connsiteY13" fmla="*/ 427937 h 721392"/>
                  <a:gd name="connsiteX14" fmla="*/ 257782 w 270502"/>
                  <a:gd name="connsiteY14" fmla="*/ 467703 h 721392"/>
                  <a:gd name="connsiteX15" fmla="*/ 226913 w 270502"/>
                  <a:gd name="connsiteY15" fmla="*/ 482882 h 721392"/>
                  <a:gd name="connsiteX16" fmla="*/ 210320 w 270502"/>
                  <a:gd name="connsiteY16" fmla="*/ 707475 h 721392"/>
                  <a:gd name="connsiteX17" fmla="*/ 195351 w 270502"/>
                  <a:gd name="connsiteY17" fmla="*/ 721392 h 721392"/>
                  <a:gd name="connsiteX18" fmla="*/ 75119 w 270502"/>
                  <a:gd name="connsiteY18" fmla="*/ 721392 h 721392"/>
                  <a:gd name="connsiteX19" fmla="*/ 60151 w 270502"/>
                  <a:gd name="connsiteY19" fmla="*/ 707475 h 721392"/>
                  <a:gd name="connsiteX20" fmla="*/ 43558 w 270502"/>
                  <a:gd name="connsiteY20" fmla="*/ 482882 h 721392"/>
                  <a:gd name="connsiteX21" fmla="*/ 12689 w 270502"/>
                  <a:gd name="connsiteY21" fmla="*/ 467703 h 721392"/>
                  <a:gd name="connsiteX22" fmla="*/ 335 w 270502"/>
                  <a:gd name="connsiteY22" fmla="*/ 427937 h 721392"/>
                  <a:gd name="connsiteX23" fmla="*/ 20264 w 270502"/>
                  <a:gd name="connsiteY23" fmla="*/ 253359 h 721392"/>
                  <a:gd name="connsiteX24" fmla="*/ 96852 w 270502"/>
                  <a:gd name="connsiteY24" fmla="*/ 180349 h 721392"/>
                  <a:gd name="connsiteX25" fmla="*/ 135235 w 270502"/>
                  <a:gd name="connsiteY25" fmla="*/ 120232 h 721392"/>
                  <a:gd name="connsiteX26" fmla="*/ 135234 w 270502"/>
                  <a:gd name="connsiteY26" fmla="*/ 120232 h 721392"/>
                  <a:gd name="connsiteX27" fmla="*/ 135235 w 270502"/>
                  <a:gd name="connsiteY27" fmla="*/ 120232 h 721392"/>
                  <a:gd name="connsiteX28" fmla="*/ 135234 w 270502"/>
                  <a:gd name="connsiteY28" fmla="*/ 0 h 721392"/>
                  <a:gd name="connsiteX29" fmla="*/ 210379 w 270502"/>
                  <a:gd name="connsiteY29" fmla="*/ 75145 h 721392"/>
                  <a:gd name="connsiteX30" fmla="*/ 135234 w 270502"/>
                  <a:gd name="connsiteY30" fmla="*/ 150290 h 721392"/>
                  <a:gd name="connsiteX31" fmla="*/ 60089 w 270502"/>
                  <a:gd name="connsiteY31" fmla="*/ 75145 h 721392"/>
                  <a:gd name="connsiteX32" fmla="*/ 135234 w 270502"/>
                  <a:gd name="connsiteY32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181404 w 270502"/>
                  <a:gd name="connsiteY7" fmla="*/ 691333 h 721392"/>
                  <a:gd name="connsiteX8" fmla="*/ 89097 w 270502"/>
                  <a:gd name="connsiteY8" fmla="*/ 691333 h 721392"/>
                  <a:gd name="connsiteX9" fmla="*/ 96852 w 270502"/>
                  <a:gd name="connsiteY9" fmla="*/ 180349 h 721392"/>
                  <a:gd name="connsiteX10" fmla="*/ 173589 w 270502"/>
                  <a:gd name="connsiteY10" fmla="*/ 180349 h 721392"/>
                  <a:gd name="connsiteX11" fmla="*/ 250238 w 270502"/>
                  <a:gd name="connsiteY11" fmla="*/ 253359 h 721392"/>
                  <a:gd name="connsiteX12" fmla="*/ 270166 w 270502"/>
                  <a:gd name="connsiteY12" fmla="*/ 427937 h 721392"/>
                  <a:gd name="connsiteX13" fmla="*/ 257782 w 270502"/>
                  <a:gd name="connsiteY13" fmla="*/ 467703 h 721392"/>
                  <a:gd name="connsiteX14" fmla="*/ 226913 w 270502"/>
                  <a:gd name="connsiteY14" fmla="*/ 482882 h 721392"/>
                  <a:gd name="connsiteX15" fmla="*/ 210320 w 270502"/>
                  <a:gd name="connsiteY15" fmla="*/ 707475 h 721392"/>
                  <a:gd name="connsiteX16" fmla="*/ 195351 w 270502"/>
                  <a:gd name="connsiteY16" fmla="*/ 721392 h 721392"/>
                  <a:gd name="connsiteX17" fmla="*/ 75119 w 270502"/>
                  <a:gd name="connsiteY17" fmla="*/ 721392 h 721392"/>
                  <a:gd name="connsiteX18" fmla="*/ 60151 w 270502"/>
                  <a:gd name="connsiteY18" fmla="*/ 707475 h 721392"/>
                  <a:gd name="connsiteX19" fmla="*/ 43558 w 270502"/>
                  <a:gd name="connsiteY19" fmla="*/ 482882 h 721392"/>
                  <a:gd name="connsiteX20" fmla="*/ 12689 w 270502"/>
                  <a:gd name="connsiteY20" fmla="*/ 467703 h 721392"/>
                  <a:gd name="connsiteX21" fmla="*/ 335 w 270502"/>
                  <a:gd name="connsiteY21" fmla="*/ 427937 h 721392"/>
                  <a:gd name="connsiteX22" fmla="*/ 20264 w 270502"/>
                  <a:gd name="connsiteY22" fmla="*/ 253359 h 721392"/>
                  <a:gd name="connsiteX23" fmla="*/ 96852 w 270502"/>
                  <a:gd name="connsiteY23" fmla="*/ 180349 h 721392"/>
                  <a:gd name="connsiteX24" fmla="*/ 135235 w 270502"/>
                  <a:gd name="connsiteY24" fmla="*/ 120232 h 721392"/>
                  <a:gd name="connsiteX25" fmla="*/ 135234 w 270502"/>
                  <a:gd name="connsiteY25" fmla="*/ 120232 h 721392"/>
                  <a:gd name="connsiteX26" fmla="*/ 135235 w 270502"/>
                  <a:gd name="connsiteY26" fmla="*/ 120232 h 721392"/>
                  <a:gd name="connsiteX27" fmla="*/ 135234 w 270502"/>
                  <a:gd name="connsiteY27" fmla="*/ 0 h 721392"/>
                  <a:gd name="connsiteX28" fmla="*/ 210379 w 270502"/>
                  <a:gd name="connsiteY28" fmla="*/ 75145 h 721392"/>
                  <a:gd name="connsiteX29" fmla="*/ 135234 w 270502"/>
                  <a:gd name="connsiteY29" fmla="*/ 150290 h 721392"/>
                  <a:gd name="connsiteX30" fmla="*/ 60089 w 270502"/>
                  <a:gd name="connsiteY30" fmla="*/ 75145 h 721392"/>
                  <a:gd name="connsiteX31" fmla="*/ 135234 w 270502"/>
                  <a:gd name="connsiteY31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240348 w 270502"/>
                  <a:gd name="connsiteY5" fmla="*/ 431333 h 721392"/>
                  <a:gd name="connsiteX6" fmla="*/ 181404 w 270502"/>
                  <a:gd name="connsiteY6" fmla="*/ 691333 h 721392"/>
                  <a:gd name="connsiteX7" fmla="*/ 89097 w 270502"/>
                  <a:gd name="connsiteY7" fmla="*/ 691333 h 721392"/>
                  <a:gd name="connsiteX8" fmla="*/ 96852 w 270502"/>
                  <a:gd name="connsiteY8" fmla="*/ 180349 h 721392"/>
                  <a:gd name="connsiteX9" fmla="*/ 173589 w 270502"/>
                  <a:gd name="connsiteY9" fmla="*/ 180349 h 721392"/>
                  <a:gd name="connsiteX10" fmla="*/ 250238 w 270502"/>
                  <a:gd name="connsiteY10" fmla="*/ 253359 h 721392"/>
                  <a:gd name="connsiteX11" fmla="*/ 270166 w 270502"/>
                  <a:gd name="connsiteY11" fmla="*/ 427937 h 721392"/>
                  <a:gd name="connsiteX12" fmla="*/ 257782 w 270502"/>
                  <a:gd name="connsiteY12" fmla="*/ 467703 h 721392"/>
                  <a:gd name="connsiteX13" fmla="*/ 226913 w 270502"/>
                  <a:gd name="connsiteY13" fmla="*/ 482882 h 721392"/>
                  <a:gd name="connsiteX14" fmla="*/ 210320 w 270502"/>
                  <a:gd name="connsiteY14" fmla="*/ 707475 h 721392"/>
                  <a:gd name="connsiteX15" fmla="*/ 195351 w 270502"/>
                  <a:gd name="connsiteY15" fmla="*/ 721392 h 721392"/>
                  <a:gd name="connsiteX16" fmla="*/ 75119 w 270502"/>
                  <a:gd name="connsiteY16" fmla="*/ 721392 h 721392"/>
                  <a:gd name="connsiteX17" fmla="*/ 60151 w 270502"/>
                  <a:gd name="connsiteY17" fmla="*/ 707475 h 721392"/>
                  <a:gd name="connsiteX18" fmla="*/ 43558 w 270502"/>
                  <a:gd name="connsiteY18" fmla="*/ 482882 h 721392"/>
                  <a:gd name="connsiteX19" fmla="*/ 12689 w 270502"/>
                  <a:gd name="connsiteY19" fmla="*/ 467703 h 721392"/>
                  <a:gd name="connsiteX20" fmla="*/ 335 w 270502"/>
                  <a:gd name="connsiteY20" fmla="*/ 427937 h 721392"/>
                  <a:gd name="connsiteX21" fmla="*/ 20264 w 270502"/>
                  <a:gd name="connsiteY21" fmla="*/ 253359 h 721392"/>
                  <a:gd name="connsiteX22" fmla="*/ 96852 w 270502"/>
                  <a:gd name="connsiteY22" fmla="*/ 180349 h 721392"/>
                  <a:gd name="connsiteX23" fmla="*/ 135235 w 270502"/>
                  <a:gd name="connsiteY23" fmla="*/ 120232 h 721392"/>
                  <a:gd name="connsiteX24" fmla="*/ 135234 w 270502"/>
                  <a:gd name="connsiteY24" fmla="*/ 120232 h 721392"/>
                  <a:gd name="connsiteX25" fmla="*/ 135235 w 270502"/>
                  <a:gd name="connsiteY25" fmla="*/ 120232 h 721392"/>
                  <a:gd name="connsiteX26" fmla="*/ 135234 w 270502"/>
                  <a:gd name="connsiteY26" fmla="*/ 0 h 721392"/>
                  <a:gd name="connsiteX27" fmla="*/ 210379 w 270502"/>
                  <a:gd name="connsiteY27" fmla="*/ 75145 h 721392"/>
                  <a:gd name="connsiteX28" fmla="*/ 135234 w 270502"/>
                  <a:gd name="connsiteY28" fmla="*/ 150290 h 721392"/>
                  <a:gd name="connsiteX29" fmla="*/ 60089 w 270502"/>
                  <a:gd name="connsiteY29" fmla="*/ 75145 h 721392"/>
                  <a:gd name="connsiteX30" fmla="*/ 135234 w 270502"/>
                  <a:gd name="connsiteY30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181404 w 270502"/>
                  <a:gd name="connsiteY5" fmla="*/ 691333 h 721392"/>
                  <a:gd name="connsiteX6" fmla="*/ 89097 w 270502"/>
                  <a:gd name="connsiteY6" fmla="*/ 691333 h 721392"/>
                  <a:gd name="connsiteX7" fmla="*/ 96852 w 270502"/>
                  <a:gd name="connsiteY7" fmla="*/ 180349 h 721392"/>
                  <a:gd name="connsiteX8" fmla="*/ 173589 w 270502"/>
                  <a:gd name="connsiteY8" fmla="*/ 180349 h 721392"/>
                  <a:gd name="connsiteX9" fmla="*/ 250238 w 270502"/>
                  <a:gd name="connsiteY9" fmla="*/ 253359 h 721392"/>
                  <a:gd name="connsiteX10" fmla="*/ 270166 w 270502"/>
                  <a:gd name="connsiteY10" fmla="*/ 427937 h 721392"/>
                  <a:gd name="connsiteX11" fmla="*/ 257782 w 270502"/>
                  <a:gd name="connsiteY11" fmla="*/ 467703 h 721392"/>
                  <a:gd name="connsiteX12" fmla="*/ 226913 w 270502"/>
                  <a:gd name="connsiteY12" fmla="*/ 482882 h 721392"/>
                  <a:gd name="connsiteX13" fmla="*/ 210320 w 270502"/>
                  <a:gd name="connsiteY13" fmla="*/ 707475 h 721392"/>
                  <a:gd name="connsiteX14" fmla="*/ 195351 w 270502"/>
                  <a:gd name="connsiteY14" fmla="*/ 721392 h 721392"/>
                  <a:gd name="connsiteX15" fmla="*/ 75119 w 270502"/>
                  <a:gd name="connsiteY15" fmla="*/ 721392 h 721392"/>
                  <a:gd name="connsiteX16" fmla="*/ 60151 w 270502"/>
                  <a:gd name="connsiteY16" fmla="*/ 707475 h 721392"/>
                  <a:gd name="connsiteX17" fmla="*/ 43558 w 270502"/>
                  <a:gd name="connsiteY17" fmla="*/ 482882 h 721392"/>
                  <a:gd name="connsiteX18" fmla="*/ 12689 w 270502"/>
                  <a:gd name="connsiteY18" fmla="*/ 467703 h 721392"/>
                  <a:gd name="connsiteX19" fmla="*/ 335 w 270502"/>
                  <a:gd name="connsiteY19" fmla="*/ 427937 h 721392"/>
                  <a:gd name="connsiteX20" fmla="*/ 20264 w 270502"/>
                  <a:gd name="connsiteY20" fmla="*/ 253359 h 721392"/>
                  <a:gd name="connsiteX21" fmla="*/ 96852 w 270502"/>
                  <a:gd name="connsiteY21" fmla="*/ 180349 h 721392"/>
                  <a:gd name="connsiteX22" fmla="*/ 135235 w 270502"/>
                  <a:gd name="connsiteY22" fmla="*/ 120232 h 721392"/>
                  <a:gd name="connsiteX23" fmla="*/ 135234 w 270502"/>
                  <a:gd name="connsiteY23" fmla="*/ 120232 h 721392"/>
                  <a:gd name="connsiteX24" fmla="*/ 135235 w 270502"/>
                  <a:gd name="connsiteY24" fmla="*/ 120232 h 721392"/>
                  <a:gd name="connsiteX25" fmla="*/ 135234 w 270502"/>
                  <a:gd name="connsiteY25" fmla="*/ 0 h 721392"/>
                  <a:gd name="connsiteX26" fmla="*/ 210379 w 270502"/>
                  <a:gd name="connsiteY26" fmla="*/ 75145 h 721392"/>
                  <a:gd name="connsiteX27" fmla="*/ 135234 w 270502"/>
                  <a:gd name="connsiteY27" fmla="*/ 150290 h 721392"/>
                  <a:gd name="connsiteX28" fmla="*/ 60089 w 270502"/>
                  <a:gd name="connsiteY28" fmla="*/ 75145 h 721392"/>
                  <a:gd name="connsiteX29" fmla="*/ 135234 w 270502"/>
                  <a:gd name="connsiteY29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181404 w 270502"/>
                  <a:gd name="connsiteY4" fmla="*/ 691333 h 721392"/>
                  <a:gd name="connsiteX5" fmla="*/ 89097 w 270502"/>
                  <a:gd name="connsiteY5" fmla="*/ 691333 h 721392"/>
                  <a:gd name="connsiteX6" fmla="*/ 96852 w 270502"/>
                  <a:gd name="connsiteY6" fmla="*/ 180349 h 721392"/>
                  <a:gd name="connsiteX7" fmla="*/ 173589 w 270502"/>
                  <a:gd name="connsiteY7" fmla="*/ 180349 h 721392"/>
                  <a:gd name="connsiteX8" fmla="*/ 250238 w 270502"/>
                  <a:gd name="connsiteY8" fmla="*/ 253359 h 721392"/>
                  <a:gd name="connsiteX9" fmla="*/ 270166 w 270502"/>
                  <a:gd name="connsiteY9" fmla="*/ 427937 h 721392"/>
                  <a:gd name="connsiteX10" fmla="*/ 257782 w 270502"/>
                  <a:gd name="connsiteY10" fmla="*/ 467703 h 721392"/>
                  <a:gd name="connsiteX11" fmla="*/ 226913 w 270502"/>
                  <a:gd name="connsiteY11" fmla="*/ 482882 h 721392"/>
                  <a:gd name="connsiteX12" fmla="*/ 210320 w 270502"/>
                  <a:gd name="connsiteY12" fmla="*/ 707475 h 721392"/>
                  <a:gd name="connsiteX13" fmla="*/ 195351 w 270502"/>
                  <a:gd name="connsiteY13" fmla="*/ 721392 h 721392"/>
                  <a:gd name="connsiteX14" fmla="*/ 75119 w 270502"/>
                  <a:gd name="connsiteY14" fmla="*/ 721392 h 721392"/>
                  <a:gd name="connsiteX15" fmla="*/ 60151 w 270502"/>
                  <a:gd name="connsiteY15" fmla="*/ 707475 h 721392"/>
                  <a:gd name="connsiteX16" fmla="*/ 43558 w 270502"/>
                  <a:gd name="connsiteY16" fmla="*/ 482882 h 721392"/>
                  <a:gd name="connsiteX17" fmla="*/ 12689 w 270502"/>
                  <a:gd name="connsiteY17" fmla="*/ 467703 h 721392"/>
                  <a:gd name="connsiteX18" fmla="*/ 335 w 270502"/>
                  <a:gd name="connsiteY18" fmla="*/ 427937 h 721392"/>
                  <a:gd name="connsiteX19" fmla="*/ 20264 w 270502"/>
                  <a:gd name="connsiteY19" fmla="*/ 253359 h 721392"/>
                  <a:gd name="connsiteX20" fmla="*/ 96852 w 270502"/>
                  <a:gd name="connsiteY20" fmla="*/ 180349 h 721392"/>
                  <a:gd name="connsiteX21" fmla="*/ 135235 w 270502"/>
                  <a:gd name="connsiteY21" fmla="*/ 120232 h 721392"/>
                  <a:gd name="connsiteX22" fmla="*/ 135234 w 270502"/>
                  <a:gd name="connsiteY22" fmla="*/ 120232 h 721392"/>
                  <a:gd name="connsiteX23" fmla="*/ 135235 w 270502"/>
                  <a:gd name="connsiteY23" fmla="*/ 120232 h 721392"/>
                  <a:gd name="connsiteX24" fmla="*/ 135234 w 270502"/>
                  <a:gd name="connsiteY24" fmla="*/ 0 h 721392"/>
                  <a:gd name="connsiteX25" fmla="*/ 210379 w 270502"/>
                  <a:gd name="connsiteY25" fmla="*/ 75145 h 721392"/>
                  <a:gd name="connsiteX26" fmla="*/ 135234 w 270502"/>
                  <a:gd name="connsiteY26" fmla="*/ 150290 h 721392"/>
                  <a:gd name="connsiteX27" fmla="*/ 60089 w 270502"/>
                  <a:gd name="connsiteY27" fmla="*/ 75145 h 721392"/>
                  <a:gd name="connsiteX28" fmla="*/ 135234 w 270502"/>
                  <a:gd name="connsiteY2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81404 w 270502"/>
                  <a:gd name="connsiteY3" fmla="*/ 691333 h 721392"/>
                  <a:gd name="connsiteX4" fmla="*/ 89097 w 270502"/>
                  <a:gd name="connsiteY4" fmla="*/ 691333 h 721392"/>
                  <a:gd name="connsiteX5" fmla="*/ 96852 w 270502"/>
                  <a:gd name="connsiteY5" fmla="*/ 180349 h 721392"/>
                  <a:gd name="connsiteX6" fmla="*/ 173589 w 270502"/>
                  <a:gd name="connsiteY6" fmla="*/ 180349 h 721392"/>
                  <a:gd name="connsiteX7" fmla="*/ 250238 w 270502"/>
                  <a:gd name="connsiteY7" fmla="*/ 253359 h 721392"/>
                  <a:gd name="connsiteX8" fmla="*/ 270166 w 270502"/>
                  <a:gd name="connsiteY8" fmla="*/ 427937 h 721392"/>
                  <a:gd name="connsiteX9" fmla="*/ 257782 w 270502"/>
                  <a:gd name="connsiteY9" fmla="*/ 467703 h 721392"/>
                  <a:gd name="connsiteX10" fmla="*/ 226913 w 270502"/>
                  <a:gd name="connsiteY10" fmla="*/ 482882 h 721392"/>
                  <a:gd name="connsiteX11" fmla="*/ 210320 w 270502"/>
                  <a:gd name="connsiteY11" fmla="*/ 707475 h 721392"/>
                  <a:gd name="connsiteX12" fmla="*/ 195351 w 270502"/>
                  <a:gd name="connsiteY12" fmla="*/ 721392 h 721392"/>
                  <a:gd name="connsiteX13" fmla="*/ 75119 w 270502"/>
                  <a:gd name="connsiteY13" fmla="*/ 721392 h 721392"/>
                  <a:gd name="connsiteX14" fmla="*/ 60151 w 270502"/>
                  <a:gd name="connsiteY14" fmla="*/ 707475 h 721392"/>
                  <a:gd name="connsiteX15" fmla="*/ 43558 w 270502"/>
                  <a:gd name="connsiteY15" fmla="*/ 482882 h 721392"/>
                  <a:gd name="connsiteX16" fmla="*/ 12689 w 270502"/>
                  <a:gd name="connsiteY16" fmla="*/ 467703 h 721392"/>
                  <a:gd name="connsiteX17" fmla="*/ 335 w 270502"/>
                  <a:gd name="connsiteY17" fmla="*/ 427937 h 721392"/>
                  <a:gd name="connsiteX18" fmla="*/ 20264 w 270502"/>
                  <a:gd name="connsiteY18" fmla="*/ 253359 h 721392"/>
                  <a:gd name="connsiteX19" fmla="*/ 96852 w 270502"/>
                  <a:gd name="connsiteY19" fmla="*/ 180349 h 721392"/>
                  <a:gd name="connsiteX20" fmla="*/ 135235 w 270502"/>
                  <a:gd name="connsiteY20" fmla="*/ 120232 h 721392"/>
                  <a:gd name="connsiteX21" fmla="*/ 135234 w 270502"/>
                  <a:gd name="connsiteY21" fmla="*/ 120232 h 721392"/>
                  <a:gd name="connsiteX22" fmla="*/ 135235 w 270502"/>
                  <a:gd name="connsiteY22" fmla="*/ 120232 h 721392"/>
                  <a:gd name="connsiteX23" fmla="*/ 135234 w 270502"/>
                  <a:gd name="connsiteY23" fmla="*/ 0 h 721392"/>
                  <a:gd name="connsiteX24" fmla="*/ 210379 w 270502"/>
                  <a:gd name="connsiteY24" fmla="*/ 75145 h 721392"/>
                  <a:gd name="connsiteX25" fmla="*/ 135234 w 270502"/>
                  <a:gd name="connsiteY25" fmla="*/ 150290 h 721392"/>
                  <a:gd name="connsiteX26" fmla="*/ 60089 w 270502"/>
                  <a:gd name="connsiteY26" fmla="*/ 75145 h 721392"/>
                  <a:gd name="connsiteX27" fmla="*/ 135234 w 270502"/>
                  <a:gd name="connsiteY2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89097 w 270502"/>
                  <a:gd name="connsiteY3" fmla="*/ 691333 h 721392"/>
                  <a:gd name="connsiteX4" fmla="*/ 96852 w 270502"/>
                  <a:gd name="connsiteY4" fmla="*/ 180349 h 721392"/>
                  <a:gd name="connsiteX5" fmla="*/ 173589 w 270502"/>
                  <a:gd name="connsiteY5" fmla="*/ 180349 h 721392"/>
                  <a:gd name="connsiteX6" fmla="*/ 250238 w 270502"/>
                  <a:gd name="connsiteY6" fmla="*/ 253359 h 721392"/>
                  <a:gd name="connsiteX7" fmla="*/ 270166 w 270502"/>
                  <a:gd name="connsiteY7" fmla="*/ 427937 h 721392"/>
                  <a:gd name="connsiteX8" fmla="*/ 257782 w 270502"/>
                  <a:gd name="connsiteY8" fmla="*/ 467703 h 721392"/>
                  <a:gd name="connsiteX9" fmla="*/ 226913 w 270502"/>
                  <a:gd name="connsiteY9" fmla="*/ 482882 h 721392"/>
                  <a:gd name="connsiteX10" fmla="*/ 210320 w 270502"/>
                  <a:gd name="connsiteY10" fmla="*/ 707475 h 721392"/>
                  <a:gd name="connsiteX11" fmla="*/ 195351 w 270502"/>
                  <a:gd name="connsiteY11" fmla="*/ 721392 h 721392"/>
                  <a:gd name="connsiteX12" fmla="*/ 75119 w 270502"/>
                  <a:gd name="connsiteY12" fmla="*/ 721392 h 721392"/>
                  <a:gd name="connsiteX13" fmla="*/ 60151 w 270502"/>
                  <a:gd name="connsiteY13" fmla="*/ 707475 h 721392"/>
                  <a:gd name="connsiteX14" fmla="*/ 43558 w 270502"/>
                  <a:gd name="connsiteY14" fmla="*/ 482882 h 721392"/>
                  <a:gd name="connsiteX15" fmla="*/ 12689 w 270502"/>
                  <a:gd name="connsiteY15" fmla="*/ 467703 h 721392"/>
                  <a:gd name="connsiteX16" fmla="*/ 335 w 270502"/>
                  <a:gd name="connsiteY16" fmla="*/ 427937 h 721392"/>
                  <a:gd name="connsiteX17" fmla="*/ 20264 w 270502"/>
                  <a:gd name="connsiteY17" fmla="*/ 253359 h 721392"/>
                  <a:gd name="connsiteX18" fmla="*/ 96852 w 270502"/>
                  <a:gd name="connsiteY18" fmla="*/ 180349 h 721392"/>
                  <a:gd name="connsiteX19" fmla="*/ 135235 w 270502"/>
                  <a:gd name="connsiteY19" fmla="*/ 120232 h 721392"/>
                  <a:gd name="connsiteX20" fmla="*/ 135234 w 270502"/>
                  <a:gd name="connsiteY20" fmla="*/ 120232 h 721392"/>
                  <a:gd name="connsiteX21" fmla="*/ 135235 w 270502"/>
                  <a:gd name="connsiteY21" fmla="*/ 120232 h 721392"/>
                  <a:gd name="connsiteX22" fmla="*/ 135234 w 270502"/>
                  <a:gd name="connsiteY22" fmla="*/ 0 h 721392"/>
                  <a:gd name="connsiteX23" fmla="*/ 210379 w 270502"/>
                  <a:gd name="connsiteY23" fmla="*/ 75145 h 721392"/>
                  <a:gd name="connsiteX24" fmla="*/ 135234 w 270502"/>
                  <a:gd name="connsiteY24" fmla="*/ 150290 h 721392"/>
                  <a:gd name="connsiteX25" fmla="*/ 60089 w 270502"/>
                  <a:gd name="connsiteY25" fmla="*/ 75145 h 721392"/>
                  <a:gd name="connsiteX26" fmla="*/ 135234 w 270502"/>
                  <a:gd name="connsiteY2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89097 w 270502"/>
                  <a:gd name="connsiteY2" fmla="*/ 691333 h 721392"/>
                  <a:gd name="connsiteX3" fmla="*/ 96852 w 270502"/>
                  <a:gd name="connsiteY3" fmla="*/ 180349 h 721392"/>
                  <a:gd name="connsiteX4" fmla="*/ 173589 w 270502"/>
                  <a:gd name="connsiteY4" fmla="*/ 180349 h 721392"/>
                  <a:gd name="connsiteX5" fmla="*/ 250238 w 270502"/>
                  <a:gd name="connsiteY5" fmla="*/ 253359 h 721392"/>
                  <a:gd name="connsiteX6" fmla="*/ 270166 w 270502"/>
                  <a:gd name="connsiteY6" fmla="*/ 427937 h 721392"/>
                  <a:gd name="connsiteX7" fmla="*/ 257782 w 270502"/>
                  <a:gd name="connsiteY7" fmla="*/ 467703 h 721392"/>
                  <a:gd name="connsiteX8" fmla="*/ 226913 w 270502"/>
                  <a:gd name="connsiteY8" fmla="*/ 482882 h 721392"/>
                  <a:gd name="connsiteX9" fmla="*/ 210320 w 270502"/>
                  <a:gd name="connsiteY9" fmla="*/ 707475 h 721392"/>
                  <a:gd name="connsiteX10" fmla="*/ 195351 w 270502"/>
                  <a:gd name="connsiteY10" fmla="*/ 721392 h 721392"/>
                  <a:gd name="connsiteX11" fmla="*/ 75119 w 270502"/>
                  <a:gd name="connsiteY11" fmla="*/ 721392 h 721392"/>
                  <a:gd name="connsiteX12" fmla="*/ 60151 w 270502"/>
                  <a:gd name="connsiteY12" fmla="*/ 707475 h 721392"/>
                  <a:gd name="connsiteX13" fmla="*/ 43558 w 270502"/>
                  <a:gd name="connsiteY13" fmla="*/ 482882 h 721392"/>
                  <a:gd name="connsiteX14" fmla="*/ 12689 w 270502"/>
                  <a:gd name="connsiteY14" fmla="*/ 467703 h 721392"/>
                  <a:gd name="connsiteX15" fmla="*/ 335 w 270502"/>
                  <a:gd name="connsiteY15" fmla="*/ 427937 h 721392"/>
                  <a:gd name="connsiteX16" fmla="*/ 20264 w 270502"/>
                  <a:gd name="connsiteY16" fmla="*/ 253359 h 721392"/>
                  <a:gd name="connsiteX17" fmla="*/ 96852 w 270502"/>
                  <a:gd name="connsiteY17" fmla="*/ 180349 h 721392"/>
                  <a:gd name="connsiteX18" fmla="*/ 135235 w 270502"/>
                  <a:gd name="connsiteY18" fmla="*/ 120232 h 721392"/>
                  <a:gd name="connsiteX19" fmla="*/ 135234 w 270502"/>
                  <a:gd name="connsiteY19" fmla="*/ 120232 h 721392"/>
                  <a:gd name="connsiteX20" fmla="*/ 135235 w 270502"/>
                  <a:gd name="connsiteY20" fmla="*/ 120232 h 721392"/>
                  <a:gd name="connsiteX21" fmla="*/ 135234 w 270502"/>
                  <a:gd name="connsiteY21" fmla="*/ 0 h 721392"/>
                  <a:gd name="connsiteX22" fmla="*/ 210379 w 270502"/>
                  <a:gd name="connsiteY22" fmla="*/ 75145 h 721392"/>
                  <a:gd name="connsiteX23" fmla="*/ 135234 w 270502"/>
                  <a:gd name="connsiteY23" fmla="*/ 150290 h 721392"/>
                  <a:gd name="connsiteX24" fmla="*/ 60089 w 270502"/>
                  <a:gd name="connsiteY24" fmla="*/ 75145 h 721392"/>
                  <a:gd name="connsiteX25" fmla="*/ 135234 w 270502"/>
                  <a:gd name="connsiteY25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5 w 270502"/>
                  <a:gd name="connsiteY15" fmla="*/ 120232 h 721392"/>
                  <a:gd name="connsiteX16" fmla="*/ 135234 w 270502"/>
                  <a:gd name="connsiteY16" fmla="*/ 120232 h 721392"/>
                  <a:gd name="connsiteX17" fmla="*/ 135235 w 270502"/>
                  <a:gd name="connsiteY17" fmla="*/ 120232 h 721392"/>
                  <a:gd name="connsiteX18" fmla="*/ 135234 w 270502"/>
                  <a:gd name="connsiteY18" fmla="*/ 0 h 721392"/>
                  <a:gd name="connsiteX19" fmla="*/ 210379 w 270502"/>
                  <a:gd name="connsiteY19" fmla="*/ 75145 h 721392"/>
                  <a:gd name="connsiteX20" fmla="*/ 135234 w 270502"/>
                  <a:gd name="connsiteY20" fmla="*/ 150290 h 721392"/>
                  <a:gd name="connsiteX21" fmla="*/ 60089 w 270502"/>
                  <a:gd name="connsiteY21" fmla="*/ 75145 h 721392"/>
                  <a:gd name="connsiteX22" fmla="*/ 135234 w 270502"/>
                  <a:gd name="connsiteY22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4 w 270502"/>
                  <a:gd name="connsiteY15" fmla="*/ 0 h 721392"/>
                  <a:gd name="connsiteX16" fmla="*/ 210379 w 270502"/>
                  <a:gd name="connsiteY16" fmla="*/ 75145 h 721392"/>
                  <a:gd name="connsiteX17" fmla="*/ 135234 w 270502"/>
                  <a:gd name="connsiteY17" fmla="*/ 150290 h 721392"/>
                  <a:gd name="connsiteX18" fmla="*/ 60089 w 270502"/>
                  <a:gd name="connsiteY18" fmla="*/ 75145 h 721392"/>
                  <a:gd name="connsiteX19" fmla="*/ 135234 w 270502"/>
                  <a:gd name="connsiteY19" fmla="*/ 0 h 721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70502" h="721392">
                    <a:moveTo>
                      <a:pt x="96852" y="180349"/>
                    </a:moveTo>
                    <a:lnTo>
                      <a:pt x="173589" y="180349"/>
                    </a:lnTo>
                    <a:cubicBezTo>
                      <a:pt x="212545" y="180349"/>
                      <a:pt x="245518" y="211730"/>
                      <a:pt x="250238" y="253359"/>
                    </a:cubicBezTo>
                    <a:lnTo>
                      <a:pt x="270166" y="427937"/>
                    </a:lnTo>
                    <a:cubicBezTo>
                      <a:pt x="271819" y="442545"/>
                      <a:pt x="267341" y="457033"/>
                      <a:pt x="257782" y="467703"/>
                    </a:cubicBezTo>
                    <a:cubicBezTo>
                      <a:pt x="249576" y="476901"/>
                      <a:pt x="238695" y="482221"/>
                      <a:pt x="226913" y="482882"/>
                    </a:cubicBezTo>
                    <a:lnTo>
                      <a:pt x="210320" y="707475"/>
                    </a:lnTo>
                    <a:cubicBezTo>
                      <a:pt x="209779" y="715320"/>
                      <a:pt x="203227" y="721392"/>
                      <a:pt x="195351" y="721392"/>
                    </a:cubicBezTo>
                    <a:lnTo>
                      <a:pt x="75119" y="721392"/>
                    </a:lnTo>
                    <a:cubicBezTo>
                      <a:pt x="67274" y="721392"/>
                      <a:pt x="60722" y="715320"/>
                      <a:pt x="60151" y="707475"/>
                    </a:cubicBezTo>
                    <a:lnTo>
                      <a:pt x="43558" y="482882"/>
                    </a:lnTo>
                    <a:cubicBezTo>
                      <a:pt x="31746" y="482221"/>
                      <a:pt x="20895" y="476870"/>
                      <a:pt x="12689" y="467703"/>
                    </a:cubicBezTo>
                    <a:cubicBezTo>
                      <a:pt x="3191" y="457062"/>
                      <a:pt x="-1318" y="442545"/>
                      <a:pt x="335" y="427937"/>
                    </a:cubicBezTo>
                    <a:lnTo>
                      <a:pt x="20264" y="253359"/>
                    </a:lnTo>
                    <a:cubicBezTo>
                      <a:pt x="25013" y="211730"/>
                      <a:pt x="57957" y="180349"/>
                      <a:pt x="96852" y="180349"/>
                    </a:cubicBezTo>
                    <a:close/>
                    <a:moveTo>
                      <a:pt x="135234" y="0"/>
                    </a:moveTo>
                    <a:cubicBezTo>
                      <a:pt x="176684" y="0"/>
                      <a:pt x="210379" y="33725"/>
                      <a:pt x="210379" y="75145"/>
                    </a:cubicBezTo>
                    <a:cubicBezTo>
                      <a:pt x="210379" y="116565"/>
                      <a:pt x="176655" y="150290"/>
                      <a:pt x="135234" y="150290"/>
                    </a:cubicBezTo>
                    <a:cubicBezTo>
                      <a:pt x="93814" y="150290"/>
                      <a:pt x="60089" y="116565"/>
                      <a:pt x="60089" y="75145"/>
                    </a:cubicBezTo>
                    <a:cubicBezTo>
                      <a:pt x="60089" y="33725"/>
                      <a:pt x="93814" y="0"/>
                      <a:pt x="135234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54" name="Freeform 653">
                <a:extLst>
                  <a:ext uri="{FF2B5EF4-FFF2-40B4-BE49-F238E27FC236}">
                    <a16:creationId xmlns:a16="http://schemas.microsoft.com/office/drawing/2014/main" id="{F4BB77DC-AAB0-FFA9-6278-2DAF8F6C10E4}"/>
                  </a:ext>
                </a:extLst>
              </p:cNvPr>
              <p:cNvSpPr/>
              <p:nvPr/>
            </p:nvSpPr>
            <p:spPr>
              <a:xfrm>
                <a:off x="8749857" y="455490"/>
                <a:ext cx="254484" cy="678673"/>
              </a:xfrm>
              <a:custGeom>
                <a:avLst/>
                <a:gdLst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4 w 270502"/>
                  <a:gd name="connsiteY39" fmla="*/ 30058 h 721392"/>
                  <a:gd name="connsiteX40" fmla="*/ 90148 w 270502"/>
                  <a:gd name="connsiteY40" fmla="*/ 75145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90149 w 270502"/>
                  <a:gd name="connsiteY44" fmla="*/ 75145 h 721392"/>
                  <a:gd name="connsiteX45" fmla="*/ 103382 w 270502"/>
                  <a:gd name="connsiteY45" fmla="*/ 43280 h 721392"/>
                  <a:gd name="connsiteX46" fmla="*/ 135235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90149 w 270502"/>
                  <a:gd name="connsiteY45" fmla="*/ 75145 h 721392"/>
                  <a:gd name="connsiteX46" fmla="*/ 135235 w 270502"/>
                  <a:gd name="connsiteY46" fmla="*/ 30058 h 721392"/>
                  <a:gd name="connsiteX47" fmla="*/ 135234 w 270502"/>
                  <a:gd name="connsiteY47" fmla="*/ 30058 h 721392"/>
                  <a:gd name="connsiteX48" fmla="*/ 135234 w 270502"/>
                  <a:gd name="connsiteY48" fmla="*/ 0 h 721392"/>
                  <a:gd name="connsiteX49" fmla="*/ 210379 w 270502"/>
                  <a:gd name="connsiteY49" fmla="*/ 75145 h 721392"/>
                  <a:gd name="connsiteX50" fmla="*/ 135234 w 270502"/>
                  <a:gd name="connsiteY50" fmla="*/ 150290 h 721392"/>
                  <a:gd name="connsiteX51" fmla="*/ 60089 w 270502"/>
                  <a:gd name="connsiteY51" fmla="*/ 75145 h 721392"/>
                  <a:gd name="connsiteX52" fmla="*/ 135234 w 270502"/>
                  <a:gd name="connsiteY52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4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30058 h 721392"/>
                  <a:gd name="connsiteX47" fmla="*/ 135234 w 270502"/>
                  <a:gd name="connsiteY47" fmla="*/ 0 h 721392"/>
                  <a:gd name="connsiteX48" fmla="*/ 210379 w 270502"/>
                  <a:gd name="connsiteY48" fmla="*/ 75145 h 721392"/>
                  <a:gd name="connsiteX49" fmla="*/ 135234 w 270502"/>
                  <a:gd name="connsiteY49" fmla="*/ 150290 h 721392"/>
                  <a:gd name="connsiteX50" fmla="*/ 60089 w 270502"/>
                  <a:gd name="connsiteY50" fmla="*/ 75145 h 721392"/>
                  <a:gd name="connsiteX51" fmla="*/ 135234 w 270502"/>
                  <a:gd name="connsiteY51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90148 w 270502"/>
                  <a:gd name="connsiteY41" fmla="*/ 75145 h 721392"/>
                  <a:gd name="connsiteX42" fmla="*/ 135234 w 270502"/>
                  <a:gd name="connsiteY42" fmla="*/ 120232 h 721392"/>
                  <a:gd name="connsiteX43" fmla="*/ 135235 w 270502"/>
                  <a:gd name="connsiteY43" fmla="*/ 120232 h 721392"/>
                  <a:gd name="connsiteX44" fmla="*/ 103371 w 270502"/>
                  <a:gd name="connsiteY44" fmla="*/ 107010 h 721392"/>
                  <a:gd name="connsiteX45" fmla="*/ 135235 w 270502"/>
                  <a:gd name="connsiteY45" fmla="*/ 30058 h 721392"/>
                  <a:gd name="connsiteX46" fmla="*/ 135234 w 270502"/>
                  <a:gd name="connsiteY46" fmla="*/ 0 h 721392"/>
                  <a:gd name="connsiteX47" fmla="*/ 210379 w 270502"/>
                  <a:gd name="connsiteY47" fmla="*/ 75145 h 721392"/>
                  <a:gd name="connsiteX48" fmla="*/ 135234 w 270502"/>
                  <a:gd name="connsiteY48" fmla="*/ 150290 h 721392"/>
                  <a:gd name="connsiteX49" fmla="*/ 60089 w 270502"/>
                  <a:gd name="connsiteY49" fmla="*/ 75145 h 721392"/>
                  <a:gd name="connsiteX50" fmla="*/ 135234 w 270502"/>
                  <a:gd name="connsiteY50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30058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5 w 270502"/>
                  <a:gd name="connsiteY44" fmla="*/ 30058 h 721392"/>
                  <a:gd name="connsiteX45" fmla="*/ 135234 w 270502"/>
                  <a:gd name="connsiteY45" fmla="*/ 0 h 721392"/>
                  <a:gd name="connsiteX46" fmla="*/ 210379 w 270502"/>
                  <a:gd name="connsiteY46" fmla="*/ 75145 h 721392"/>
                  <a:gd name="connsiteX47" fmla="*/ 135234 w 270502"/>
                  <a:gd name="connsiteY47" fmla="*/ 150290 h 721392"/>
                  <a:gd name="connsiteX48" fmla="*/ 60089 w 270502"/>
                  <a:gd name="connsiteY48" fmla="*/ 75145 h 721392"/>
                  <a:gd name="connsiteX49" fmla="*/ 135234 w 270502"/>
                  <a:gd name="connsiteY49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03371 w 270502"/>
                  <a:gd name="connsiteY40" fmla="*/ 107010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03371 w 270502"/>
                  <a:gd name="connsiteY43" fmla="*/ 107010 h 721392"/>
                  <a:gd name="connsiteX44" fmla="*/ 135234 w 270502"/>
                  <a:gd name="connsiteY44" fmla="*/ 0 h 721392"/>
                  <a:gd name="connsiteX45" fmla="*/ 210379 w 270502"/>
                  <a:gd name="connsiteY45" fmla="*/ 75145 h 721392"/>
                  <a:gd name="connsiteX46" fmla="*/ 135234 w 270502"/>
                  <a:gd name="connsiteY46" fmla="*/ 150290 h 721392"/>
                  <a:gd name="connsiteX47" fmla="*/ 60089 w 270502"/>
                  <a:gd name="connsiteY47" fmla="*/ 75145 h 721392"/>
                  <a:gd name="connsiteX48" fmla="*/ 135234 w 270502"/>
                  <a:gd name="connsiteY48" fmla="*/ 0 h 721392"/>
                  <a:gd name="connsiteX0" fmla="*/ 30213 w 270502"/>
                  <a:gd name="connsiteY0" fmla="*/ 431332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30213 w 270502"/>
                  <a:gd name="connsiteY24" fmla="*/ 431332 h 721392"/>
                  <a:gd name="connsiteX25" fmla="*/ 96852 w 270502"/>
                  <a:gd name="connsiteY25" fmla="*/ 180349 h 721392"/>
                  <a:gd name="connsiteX26" fmla="*/ 173589 w 270502"/>
                  <a:gd name="connsiteY26" fmla="*/ 180349 h 721392"/>
                  <a:gd name="connsiteX27" fmla="*/ 250238 w 270502"/>
                  <a:gd name="connsiteY27" fmla="*/ 253359 h 721392"/>
                  <a:gd name="connsiteX28" fmla="*/ 270166 w 270502"/>
                  <a:gd name="connsiteY28" fmla="*/ 427937 h 721392"/>
                  <a:gd name="connsiteX29" fmla="*/ 257782 w 270502"/>
                  <a:gd name="connsiteY29" fmla="*/ 467703 h 721392"/>
                  <a:gd name="connsiteX30" fmla="*/ 226913 w 270502"/>
                  <a:gd name="connsiteY30" fmla="*/ 482882 h 721392"/>
                  <a:gd name="connsiteX31" fmla="*/ 210320 w 270502"/>
                  <a:gd name="connsiteY31" fmla="*/ 707475 h 721392"/>
                  <a:gd name="connsiteX32" fmla="*/ 195351 w 270502"/>
                  <a:gd name="connsiteY32" fmla="*/ 721392 h 721392"/>
                  <a:gd name="connsiteX33" fmla="*/ 75119 w 270502"/>
                  <a:gd name="connsiteY33" fmla="*/ 721392 h 721392"/>
                  <a:gd name="connsiteX34" fmla="*/ 60151 w 270502"/>
                  <a:gd name="connsiteY34" fmla="*/ 707475 h 721392"/>
                  <a:gd name="connsiteX35" fmla="*/ 43558 w 270502"/>
                  <a:gd name="connsiteY35" fmla="*/ 482882 h 721392"/>
                  <a:gd name="connsiteX36" fmla="*/ 12689 w 270502"/>
                  <a:gd name="connsiteY36" fmla="*/ 467703 h 721392"/>
                  <a:gd name="connsiteX37" fmla="*/ 335 w 270502"/>
                  <a:gd name="connsiteY37" fmla="*/ 427937 h 721392"/>
                  <a:gd name="connsiteX38" fmla="*/ 20264 w 270502"/>
                  <a:gd name="connsiteY38" fmla="*/ 253359 h 721392"/>
                  <a:gd name="connsiteX39" fmla="*/ 96852 w 270502"/>
                  <a:gd name="connsiteY39" fmla="*/ 180349 h 721392"/>
                  <a:gd name="connsiteX40" fmla="*/ 135235 w 270502"/>
                  <a:gd name="connsiteY40" fmla="*/ 120232 h 721392"/>
                  <a:gd name="connsiteX41" fmla="*/ 135234 w 270502"/>
                  <a:gd name="connsiteY41" fmla="*/ 120232 h 721392"/>
                  <a:gd name="connsiteX42" fmla="*/ 135235 w 270502"/>
                  <a:gd name="connsiteY42" fmla="*/ 120232 h 721392"/>
                  <a:gd name="connsiteX43" fmla="*/ 135234 w 270502"/>
                  <a:gd name="connsiteY43" fmla="*/ 0 h 721392"/>
                  <a:gd name="connsiteX44" fmla="*/ 210379 w 270502"/>
                  <a:gd name="connsiteY44" fmla="*/ 75145 h 721392"/>
                  <a:gd name="connsiteX45" fmla="*/ 135234 w 270502"/>
                  <a:gd name="connsiteY45" fmla="*/ 150290 h 721392"/>
                  <a:gd name="connsiteX46" fmla="*/ 60089 w 270502"/>
                  <a:gd name="connsiteY46" fmla="*/ 75145 h 721392"/>
                  <a:gd name="connsiteX47" fmla="*/ 135234 w 270502"/>
                  <a:gd name="connsiteY47" fmla="*/ 0 h 721392"/>
                  <a:gd name="connsiteX0" fmla="*/ 35142 w 270502"/>
                  <a:gd name="connsiteY0" fmla="*/ 447684 h 721392"/>
                  <a:gd name="connsiteX1" fmla="*/ 30213 w 270502"/>
                  <a:gd name="connsiteY1" fmla="*/ 431333 h 721392"/>
                  <a:gd name="connsiteX2" fmla="*/ 35142 w 270502"/>
                  <a:gd name="connsiteY2" fmla="*/ 447685 h 721392"/>
                  <a:gd name="connsiteX3" fmla="*/ 46144 w 270502"/>
                  <a:gd name="connsiteY3" fmla="*/ 452884 h 721392"/>
                  <a:gd name="connsiteX4" fmla="*/ 57565 w 270502"/>
                  <a:gd name="connsiteY4" fmla="*/ 452884 h 721392"/>
                  <a:gd name="connsiteX5" fmla="*/ 72565 w 270502"/>
                  <a:gd name="connsiteY5" fmla="*/ 466801 h 721392"/>
                  <a:gd name="connsiteX6" fmla="*/ 89097 w 270502"/>
                  <a:gd name="connsiteY6" fmla="*/ 691334 h 721392"/>
                  <a:gd name="connsiteX7" fmla="*/ 181404 w 270502"/>
                  <a:gd name="connsiteY7" fmla="*/ 691334 h 721392"/>
                  <a:gd name="connsiteX8" fmla="*/ 197967 w 270502"/>
                  <a:gd name="connsiteY8" fmla="*/ 466801 h 721392"/>
                  <a:gd name="connsiteX9" fmla="*/ 212965 w 270502"/>
                  <a:gd name="connsiteY9" fmla="*/ 452884 h 721392"/>
                  <a:gd name="connsiteX10" fmla="*/ 224418 w 270502"/>
                  <a:gd name="connsiteY10" fmla="*/ 452884 h 721392"/>
                  <a:gd name="connsiteX11" fmla="*/ 235419 w 270502"/>
                  <a:gd name="connsiteY11" fmla="*/ 447685 h 721392"/>
                  <a:gd name="connsiteX12" fmla="*/ 240348 w 270502"/>
                  <a:gd name="connsiteY12" fmla="*/ 431333 h 721392"/>
                  <a:gd name="connsiteX13" fmla="*/ 240348 w 270502"/>
                  <a:gd name="connsiteY13" fmla="*/ 431332 h 721392"/>
                  <a:gd name="connsiteX14" fmla="*/ 235419 w 270502"/>
                  <a:gd name="connsiteY14" fmla="*/ 447684 h 721392"/>
                  <a:gd name="connsiteX15" fmla="*/ 224418 w 270502"/>
                  <a:gd name="connsiteY15" fmla="*/ 452883 h 721392"/>
                  <a:gd name="connsiteX16" fmla="*/ 212965 w 270502"/>
                  <a:gd name="connsiteY16" fmla="*/ 452883 h 721392"/>
                  <a:gd name="connsiteX17" fmla="*/ 197967 w 270502"/>
                  <a:gd name="connsiteY17" fmla="*/ 466800 h 721392"/>
                  <a:gd name="connsiteX18" fmla="*/ 181404 w 270502"/>
                  <a:gd name="connsiteY18" fmla="*/ 691333 h 721392"/>
                  <a:gd name="connsiteX19" fmla="*/ 89097 w 270502"/>
                  <a:gd name="connsiteY19" fmla="*/ 691333 h 721392"/>
                  <a:gd name="connsiteX20" fmla="*/ 72565 w 270502"/>
                  <a:gd name="connsiteY20" fmla="*/ 466800 h 721392"/>
                  <a:gd name="connsiteX21" fmla="*/ 57565 w 270502"/>
                  <a:gd name="connsiteY21" fmla="*/ 452883 h 721392"/>
                  <a:gd name="connsiteX22" fmla="*/ 46144 w 270502"/>
                  <a:gd name="connsiteY22" fmla="*/ 452883 h 721392"/>
                  <a:gd name="connsiteX23" fmla="*/ 35142 w 270502"/>
                  <a:gd name="connsiteY23" fmla="*/ 447684 h 721392"/>
                  <a:gd name="connsiteX24" fmla="*/ 96852 w 270502"/>
                  <a:gd name="connsiteY24" fmla="*/ 180349 h 721392"/>
                  <a:gd name="connsiteX25" fmla="*/ 173589 w 270502"/>
                  <a:gd name="connsiteY25" fmla="*/ 180349 h 721392"/>
                  <a:gd name="connsiteX26" fmla="*/ 250238 w 270502"/>
                  <a:gd name="connsiteY26" fmla="*/ 253359 h 721392"/>
                  <a:gd name="connsiteX27" fmla="*/ 270166 w 270502"/>
                  <a:gd name="connsiteY27" fmla="*/ 427937 h 721392"/>
                  <a:gd name="connsiteX28" fmla="*/ 257782 w 270502"/>
                  <a:gd name="connsiteY28" fmla="*/ 467703 h 721392"/>
                  <a:gd name="connsiteX29" fmla="*/ 226913 w 270502"/>
                  <a:gd name="connsiteY29" fmla="*/ 482882 h 721392"/>
                  <a:gd name="connsiteX30" fmla="*/ 210320 w 270502"/>
                  <a:gd name="connsiteY30" fmla="*/ 707475 h 721392"/>
                  <a:gd name="connsiteX31" fmla="*/ 195351 w 270502"/>
                  <a:gd name="connsiteY31" fmla="*/ 721392 h 721392"/>
                  <a:gd name="connsiteX32" fmla="*/ 75119 w 270502"/>
                  <a:gd name="connsiteY32" fmla="*/ 721392 h 721392"/>
                  <a:gd name="connsiteX33" fmla="*/ 60151 w 270502"/>
                  <a:gd name="connsiteY33" fmla="*/ 707475 h 721392"/>
                  <a:gd name="connsiteX34" fmla="*/ 43558 w 270502"/>
                  <a:gd name="connsiteY34" fmla="*/ 482882 h 721392"/>
                  <a:gd name="connsiteX35" fmla="*/ 12689 w 270502"/>
                  <a:gd name="connsiteY35" fmla="*/ 467703 h 721392"/>
                  <a:gd name="connsiteX36" fmla="*/ 335 w 270502"/>
                  <a:gd name="connsiteY36" fmla="*/ 427937 h 721392"/>
                  <a:gd name="connsiteX37" fmla="*/ 20264 w 270502"/>
                  <a:gd name="connsiteY37" fmla="*/ 253359 h 721392"/>
                  <a:gd name="connsiteX38" fmla="*/ 96852 w 270502"/>
                  <a:gd name="connsiteY38" fmla="*/ 180349 h 721392"/>
                  <a:gd name="connsiteX39" fmla="*/ 135235 w 270502"/>
                  <a:gd name="connsiteY39" fmla="*/ 120232 h 721392"/>
                  <a:gd name="connsiteX40" fmla="*/ 135234 w 270502"/>
                  <a:gd name="connsiteY40" fmla="*/ 120232 h 721392"/>
                  <a:gd name="connsiteX41" fmla="*/ 135235 w 270502"/>
                  <a:gd name="connsiteY41" fmla="*/ 120232 h 721392"/>
                  <a:gd name="connsiteX42" fmla="*/ 135234 w 270502"/>
                  <a:gd name="connsiteY42" fmla="*/ 0 h 721392"/>
                  <a:gd name="connsiteX43" fmla="*/ 210379 w 270502"/>
                  <a:gd name="connsiteY43" fmla="*/ 75145 h 721392"/>
                  <a:gd name="connsiteX44" fmla="*/ 135234 w 270502"/>
                  <a:gd name="connsiteY44" fmla="*/ 150290 h 721392"/>
                  <a:gd name="connsiteX45" fmla="*/ 60089 w 270502"/>
                  <a:gd name="connsiteY45" fmla="*/ 75145 h 721392"/>
                  <a:gd name="connsiteX46" fmla="*/ 135234 w 270502"/>
                  <a:gd name="connsiteY46" fmla="*/ 0 h 721392"/>
                  <a:gd name="connsiteX0" fmla="*/ 35142 w 270502"/>
                  <a:gd name="connsiteY0" fmla="*/ 447684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35142 w 270502"/>
                  <a:gd name="connsiteY22" fmla="*/ 447684 h 721392"/>
                  <a:gd name="connsiteX23" fmla="*/ 96852 w 270502"/>
                  <a:gd name="connsiteY23" fmla="*/ 180349 h 721392"/>
                  <a:gd name="connsiteX24" fmla="*/ 173589 w 270502"/>
                  <a:gd name="connsiteY24" fmla="*/ 180349 h 721392"/>
                  <a:gd name="connsiteX25" fmla="*/ 250238 w 270502"/>
                  <a:gd name="connsiteY25" fmla="*/ 253359 h 721392"/>
                  <a:gd name="connsiteX26" fmla="*/ 270166 w 270502"/>
                  <a:gd name="connsiteY26" fmla="*/ 427937 h 721392"/>
                  <a:gd name="connsiteX27" fmla="*/ 257782 w 270502"/>
                  <a:gd name="connsiteY27" fmla="*/ 467703 h 721392"/>
                  <a:gd name="connsiteX28" fmla="*/ 226913 w 270502"/>
                  <a:gd name="connsiteY28" fmla="*/ 482882 h 721392"/>
                  <a:gd name="connsiteX29" fmla="*/ 210320 w 270502"/>
                  <a:gd name="connsiteY29" fmla="*/ 707475 h 721392"/>
                  <a:gd name="connsiteX30" fmla="*/ 195351 w 270502"/>
                  <a:gd name="connsiteY30" fmla="*/ 721392 h 721392"/>
                  <a:gd name="connsiteX31" fmla="*/ 75119 w 270502"/>
                  <a:gd name="connsiteY31" fmla="*/ 721392 h 721392"/>
                  <a:gd name="connsiteX32" fmla="*/ 60151 w 270502"/>
                  <a:gd name="connsiteY32" fmla="*/ 707475 h 721392"/>
                  <a:gd name="connsiteX33" fmla="*/ 43558 w 270502"/>
                  <a:gd name="connsiteY33" fmla="*/ 482882 h 721392"/>
                  <a:gd name="connsiteX34" fmla="*/ 12689 w 270502"/>
                  <a:gd name="connsiteY34" fmla="*/ 467703 h 721392"/>
                  <a:gd name="connsiteX35" fmla="*/ 335 w 270502"/>
                  <a:gd name="connsiteY35" fmla="*/ 427937 h 721392"/>
                  <a:gd name="connsiteX36" fmla="*/ 20264 w 270502"/>
                  <a:gd name="connsiteY36" fmla="*/ 253359 h 721392"/>
                  <a:gd name="connsiteX37" fmla="*/ 96852 w 270502"/>
                  <a:gd name="connsiteY37" fmla="*/ 180349 h 721392"/>
                  <a:gd name="connsiteX38" fmla="*/ 135235 w 270502"/>
                  <a:gd name="connsiteY38" fmla="*/ 120232 h 721392"/>
                  <a:gd name="connsiteX39" fmla="*/ 135234 w 270502"/>
                  <a:gd name="connsiteY39" fmla="*/ 120232 h 721392"/>
                  <a:gd name="connsiteX40" fmla="*/ 135235 w 270502"/>
                  <a:gd name="connsiteY40" fmla="*/ 120232 h 721392"/>
                  <a:gd name="connsiteX41" fmla="*/ 135234 w 270502"/>
                  <a:gd name="connsiteY41" fmla="*/ 0 h 721392"/>
                  <a:gd name="connsiteX42" fmla="*/ 210379 w 270502"/>
                  <a:gd name="connsiteY42" fmla="*/ 75145 h 721392"/>
                  <a:gd name="connsiteX43" fmla="*/ 135234 w 270502"/>
                  <a:gd name="connsiteY43" fmla="*/ 150290 h 721392"/>
                  <a:gd name="connsiteX44" fmla="*/ 60089 w 270502"/>
                  <a:gd name="connsiteY44" fmla="*/ 75145 h 721392"/>
                  <a:gd name="connsiteX45" fmla="*/ 135234 w 270502"/>
                  <a:gd name="connsiteY45" fmla="*/ 0 h 721392"/>
                  <a:gd name="connsiteX0" fmla="*/ 46144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46144 w 270502"/>
                  <a:gd name="connsiteY21" fmla="*/ 452883 h 721392"/>
                  <a:gd name="connsiteX22" fmla="*/ 96852 w 270502"/>
                  <a:gd name="connsiteY22" fmla="*/ 180349 h 721392"/>
                  <a:gd name="connsiteX23" fmla="*/ 173589 w 270502"/>
                  <a:gd name="connsiteY23" fmla="*/ 180349 h 721392"/>
                  <a:gd name="connsiteX24" fmla="*/ 250238 w 270502"/>
                  <a:gd name="connsiteY24" fmla="*/ 253359 h 721392"/>
                  <a:gd name="connsiteX25" fmla="*/ 270166 w 270502"/>
                  <a:gd name="connsiteY25" fmla="*/ 427937 h 721392"/>
                  <a:gd name="connsiteX26" fmla="*/ 257782 w 270502"/>
                  <a:gd name="connsiteY26" fmla="*/ 467703 h 721392"/>
                  <a:gd name="connsiteX27" fmla="*/ 226913 w 270502"/>
                  <a:gd name="connsiteY27" fmla="*/ 482882 h 721392"/>
                  <a:gd name="connsiteX28" fmla="*/ 210320 w 270502"/>
                  <a:gd name="connsiteY28" fmla="*/ 707475 h 721392"/>
                  <a:gd name="connsiteX29" fmla="*/ 195351 w 270502"/>
                  <a:gd name="connsiteY29" fmla="*/ 721392 h 721392"/>
                  <a:gd name="connsiteX30" fmla="*/ 75119 w 270502"/>
                  <a:gd name="connsiteY30" fmla="*/ 721392 h 721392"/>
                  <a:gd name="connsiteX31" fmla="*/ 60151 w 270502"/>
                  <a:gd name="connsiteY31" fmla="*/ 707475 h 721392"/>
                  <a:gd name="connsiteX32" fmla="*/ 43558 w 270502"/>
                  <a:gd name="connsiteY32" fmla="*/ 482882 h 721392"/>
                  <a:gd name="connsiteX33" fmla="*/ 12689 w 270502"/>
                  <a:gd name="connsiteY33" fmla="*/ 467703 h 721392"/>
                  <a:gd name="connsiteX34" fmla="*/ 335 w 270502"/>
                  <a:gd name="connsiteY34" fmla="*/ 427937 h 721392"/>
                  <a:gd name="connsiteX35" fmla="*/ 20264 w 270502"/>
                  <a:gd name="connsiteY35" fmla="*/ 253359 h 721392"/>
                  <a:gd name="connsiteX36" fmla="*/ 96852 w 270502"/>
                  <a:gd name="connsiteY36" fmla="*/ 180349 h 721392"/>
                  <a:gd name="connsiteX37" fmla="*/ 135235 w 270502"/>
                  <a:gd name="connsiteY37" fmla="*/ 120232 h 721392"/>
                  <a:gd name="connsiteX38" fmla="*/ 135234 w 270502"/>
                  <a:gd name="connsiteY38" fmla="*/ 120232 h 721392"/>
                  <a:gd name="connsiteX39" fmla="*/ 135235 w 270502"/>
                  <a:gd name="connsiteY39" fmla="*/ 120232 h 721392"/>
                  <a:gd name="connsiteX40" fmla="*/ 135234 w 270502"/>
                  <a:gd name="connsiteY40" fmla="*/ 0 h 721392"/>
                  <a:gd name="connsiteX41" fmla="*/ 210379 w 270502"/>
                  <a:gd name="connsiteY41" fmla="*/ 75145 h 721392"/>
                  <a:gd name="connsiteX42" fmla="*/ 135234 w 270502"/>
                  <a:gd name="connsiteY42" fmla="*/ 150290 h 721392"/>
                  <a:gd name="connsiteX43" fmla="*/ 60089 w 270502"/>
                  <a:gd name="connsiteY43" fmla="*/ 75145 h 721392"/>
                  <a:gd name="connsiteX44" fmla="*/ 135234 w 270502"/>
                  <a:gd name="connsiteY44" fmla="*/ 0 h 721392"/>
                  <a:gd name="connsiteX0" fmla="*/ 57565 w 270502"/>
                  <a:gd name="connsiteY0" fmla="*/ 452883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57565 w 270502"/>
                  <a:gd name="connsiteY20" fmla="*/ 452883 h 721392"/>
                  <a:gd name="connsiteX21" fmla="*/ 96852 w 270502"/>
                  <a:gd name="connsiteY21" fmla="*/ 180349 h 721392"/>
                  <a:gd name="connsiteX22" fmla="*/ 173589 w 270502"/>
                  <a:gd name="connsiteY22" fmla="*/ 180349 h 721392"/>
                  <a:gd name="connsiteX23" fmla="*/ 250238 w 270502"/>
                  <a:gd name="connsiteY23" fmla="*/ 253359 h 721392"/>
                  <a:gd name="connsiteX24" fmla="*/ 270166 w 270502"/>
                  <a:gd name="connsiteY24" fmla="*/ 427937 h 721392"/>
                  <a:gd name="connsiteX25" fmla="*/ 257782 w 270502"/>
                  <a:gd name="connsiteY25" fmla="*/ 467703 h 721392"/>
                  <a:gd name="connsiteX26" fmla="*/ 226913 w 270502"/>
                  <a:gd name="connsiteY26" fmla="*/ 482882 h 721392"/>
                  <a:gd name="connsiteX27" fmla="*/ 210320 w 270502"/>
                  <a:gd name="connsiteY27" fmla="*/ 707475 h 721392"/>
                  <a:gd name="connsiteX28" fmla="*/ 195351 w 270502"/>
                  <a:gd name="connsiteY28" fmla="*/ 721392 h 721392"/>
                  <a:gd name="connsiteX29" fmla="*/ 75119 w 270502"/>
                  <a:gd name="connsiteY29" fmla="*/ 721392 h 721392"/>
                  <a:gd name="connsiteX30" fmla="*/ 60151 w 270502"/>
                  <a:gd name="connsiteY30" fmla="*/ 707475 h 721392"/>
                  <a:gd name="connsiteX31" fmla="*/ 43558 w 270502"/>
                  <a:gd name="connsiteY31" fmla="*/ 482882 h 721392"/>
                  <a:gd name="connsiteX32" fmla="*/ 12689 w 270502"/>
                  <a:gd name="connsiteY32" fmla="*/ 467703 h 721392"/>
                  <a:gd name="connsiteX33" fmla="*/ 335 w 270502"/>
                  <a:gd name="connsiteY33" fmla="*/ 427937 h 721392"/>
                  <a:gd name="connsiteX34" fmla="*/ 20264 w 270502"/>
                  <a:gd name="connsiteY34" fmla="*/ 253359 h 721392"/>
                  <a:gd name="connsiteX35" fmla="*/ 96852 w 270502"/>
                  <a:gd name="connsiteY35" fmla="*/ 180349 h 721392"/>
                  <a:gd name="connsiteX36" fmla="*/ 135235 w 270502"/>
                  <a:gd name="connsiteY36" fmla="*/ 120232 h 721392"/>
                  <a:gd name="connsiteX37" fmla="*/ 135234 w 270502"/>
                  <a:gd name="connsiteY37" fmla="*/ 120232 h 721392"/>
                  <a:gd name="connsiteX38" fmla="*/ 135235 w 270502"/>
                  <a:gd name="connsiteY38" fmla="*/ 120232 h 721392"/>
                  <a:gd name="connsiteX39" fmla="*/ 135234 w 270502"/>
                  <a:gd name="connsiteY39" fmla="*/ 0 h 721392"/>
                  <a:gd name="connsiteX40" fmla="*/ 210379 w 270502"/>
                  <a:gd name="connsiteY40" fmla="*/ 75145 h 721392"/>
                  <a:gd name="connsiteX41" fmla="*/ 135234 w 270502"/>
                  <a:gd name="connsiteY41" fmla="*/ 150290 h 721392"/>
                  <a:gd name="connsiteX42" fmla="*/ 60089 w 270502"/>
                  <a:gd name="connsiteY42" fmla="*/ 75145 h 721392"/>
                  <a:gd name="connsiteX43" fmla="*/ 135234 w 270502"/>
                  <a:gd name="connsiteY43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46144 w 270502"/>
                  <a:gd name="connsiteY2" fmla="*/ 452884 h 721392"/>
                  <a:gd name="connsiteX3" fmla="*/ 57565 w 270502"/>
                  <a:gd name="connsiteY3" fmla="*/ 452884 h 721392"/>
                  <a:gd name="connsiteX4" fmla="*/ 72565 w 270502"/>
                  <a:gd name="connsiteY4" fmla="*/ 466801 h 721392"/>
                  <a:gd name="connsiteX5" fmla="*/ 89097 w 270502"/>
                  <a:gd name="connsiteY5" fmla="*/ 691334 h 721392"/>
                  <a:gd name="connsiteX6" fmla="*/ 181404 w 270502"/>
                  <a:gd name="connsiteY6" fmla="*/ 691334 h 721392"/>
                  <a:gd name="connsiteX7" fmla="*/ 197967 w 270502"/>
                  <a:gd name="connsiteY7" fmla="*/ 466801 h 721392"/>
                  <a:gd name="connsiteX8" fmla="*/ 212965 w 270502"/>
                  <a:gd name="connsiteY8" fmla="*/ 452884 h 721392"/>
                  <a:gd name="connsiteX9" fmla="*/ 224418 w 270502"/>
                  <a:gd name="connsiteY9" fmla="*/ 452884 h 721392"/>
                  <a:gd name="connsiteX10" fmla="*/ 235419 w 270502"/>
                  <a:gd name="connsiteY10" fmla="*/ 447685 h 721392"/>
                  <a:gd name="connsiteX11" fmla="*/ 240348 w 270502"/>
                  <a:gd name="connsiteY11" fmla="*/ 431333 h 721392"/>
                  <a:gd name="connsiteX12" fmla="*/ 240348 w 270502"/>
                  <a:gd name="connsiteY12" fmla="*/ 431332 h 721392"/>
                  <a:gd name="connsiteX13" fmla="*/ 235419 w 270502"/>
                  <a:gd name="connsiteY13" fmla="*/ 447684 h 721392"/>
                  <a:gd name="connsiteX14" fmla="*/ 224418 w 270502"/>
                  <a:gd name="connsiteY14" fmla="*/ 452883 h 721392"/>
                  <a:gd name="connsiteX15" fmla="*/ 212965 w 270502"/>
                  <a:gd name="connsiteY15" fmla="*/ 452883 h 721392"/>
                  <a:gd name="connsiteX16" fmla="*/ 197967 w 270502"/>
                  <a:gd name="connsiteY16" fmla="*/ 466800 h 721392"/>
                  <a:gd name="connsiteX17" fmla="*/ 181404 w 270502"/>
                  <a:gd name="connsiteY17" fmla="*/ 691333 h 721392"/>
                  <a:gd name="connsiteX18" fmla="*/ 89097 w 270502"/>
                  <a:gd name="connsiteY18" fmla="*/ 691333 h 721392"/>
                  <a:gd name="connsiteX19" fmla="*/ 72565 w 270502"/>
                  <a:gd name="connsiteY19" fmla="*/ 466800 h 721392"/>
                  <a:gd name="connsiteX20" fmla="*/ 96852 w 270502"/>
                  <a:gd name="connsiteY20" fmla="*/ 180349 h 721392"/>
                  <a:gd name="connsiteX21" fmla="*/ 173589 w 270502"/>
                  <a:gd name="connsiteY21" fmla="*/ 180349 h 721392"/>
                  <a:gd name="connsiteX22" fmla="*/ 250238 w 270502"/>
                  <a:gd name="connsiteY22" fmla="*/ 253359 h 721392"/>
                  <a:gd name="connsiteX23" fmla="*/ 270166 w 270502"/>
                  <a:gd name="connsiteY23" fmla="*/ 427937 h 721392"/>
                  <a:gd name="connsiteX24" fmla="*/ 257782 w 270502"/>
                  <a:gd name="connsiteY24" fmla="*/ 467703 h 721392"/>
                  <a:gd name="connsiteX25" fmla="*/ 226913 w 270502"/>
                  <a:gd name="connsiteY25" fmla="*/ 482882 h 721392"/>
                  <a:gd name="connsiteX26" fmla="*/ 210320 w 270502"/>
                  <a:gd name="connsiteY26" fmla="*/ 707475 h 721392"/>
                  <a:gd name="connsiteX27" fmla="*/ 195351 w 270502"/>
                  <a:gd name="connsiteY27" fmla="*/ 721392 h 721392"/>
                  <a:gd name="connsiteX28" fmla="*/ 75119 w 270502"/>
                  <a:gd name="connsiteY28" fmla="*/ 721392 h 721392"/>
                  <a:gd name="connsiteX29" fmla="*/ 60151 w 270502"/>
                  <a:gd name="connsiteY29" fmla="*/ 707475 h 721392"/>
                  <a:gd name="connsiteX30" fmla="*/ 43558 w 270502"/>
                  <a:gd name="connsiteY30" fmla="*/ 482882 h 721392"/>
                  <a:gd name="connsiteX31" fmla="*/ 12689 w 270502"/>
                  <a:gd name="connsiteY31" fmla="*/ 467703 h 721392"/>
                  <a:gd name="connsiteX32" fmla="*/ 335 w 270502"/>
                  <a:gd name="connsiteY32" fmla="*/ 427937 h 721392"/>
                  <a:gd name="connsiteX33" fmla="*/ 20264 w 270502"/>
                  <a:gd name="connsiteY33" fmla="*/ 253359 h 721392"/>
                  <a:gd name="connsiteX34" fmla="*/ 96852 w 270502"/>
                  <a:gd name="connsiteY34" fmla="*/ 180349 h 721392"/>
                  <a:gd name="connsiteX35" fmla="*/ 135235 w 270502"/>
                  <a:gd name="connsiteY35" fmla="*/ 120232 h 721392"/>
                  <a:gd name="connsiteX36" fmla="*/ 135234 w 270502"/>
                  <a:gd name="connsiteY36" fmla="*/ 120232 h 721392"/>
                  <a:gd name="connsiteX37" fmla="*/ 135235 w 270502"/>
                  <a:gd name="connsiteY37" fmla="*/ 120232 h 721392"/>
                  <a:gd name="connsiteX38" fmla="*/ 135234 w 270502"/>
                  <a:gd name="connsiteY38" fmla="*/ 0 h 721392"/>
                  <a:gd name="connsiteX39" fmla="*/ 210379 w 270502"/>
                  <a:gd name="connsiteY39" fmla="*/ 75145 h 721392"/>
                  <a:gd name="connsiteX40" fmla="*/ 135234 w 270502"/>
                  <a:gd name="connsiteY40" fmla="*/ 150290 h 721392"/>
                  <a:gd name="connsiteX41" fmla="*/ 60089 w 270502"/>
                  <a:gd name="connsiteY41" fmla="*/ 75145 h 721392"/>
                  <a:gd name="connsiteX42" fmla="*/ 135234 w 270502"/>
                  <a:gd name="connsiteY42" fmla="*/ 0 h 721392"/>
                  <a:gd name="connsiteX0" fmla="*/ 72565 w 270502"/>
                  <a:gd name="connsiteY0" fmla="*/ 466800 h 721392"/>
                  <a:gd name="connsiteX1" fmla="*/ 35142 w 270502"/>
                  <a:gd name="connsiteY1" fmla="*/ 447685 h 721392"/>
                  <a:gd name="connsiteX2" fmla="*/ 57565 w 270502"/>
                  <a:gd name="connsiteY2" fmla="*/ 452884 h 721392"/>
                  <a:gd name="connsiteX3" fmla="*/ 72565 w 270502"/>
                  <a:gd name="connsiteY3" fmla="*/ 466801 h 721392"/>
                  <a:gd name="connsiteX4" fmla="*/ 89097 w 270502"/>
                  <a:gd name="connsiteY4" fmla="*/ 691334 h 721392"/>
                  <a:gd name="connsiteX5" fmla="*/ 181404 w 270502"/>
                  <a:gd name="connsiteY5" fmla="*/ 691334 h 721392"/>
                  <a:gd name="connsiteX6" fmla="*/ 197967 w 270502"/>
                  <a:gd name="connsiteY6" fmla="*/ 466801 h 721392"/>
                  <a:gd name="connsiteX7" fmla="*/ 212965 w 270502"/>
                  <a:gd name="connsiteY7" fmla="*/ 452884 h 721392"/>
                  <a:gd name="connsiteX8" fmla="*/ 224418 w 270502"/>
                  <a:gd name="connsiteY8" fmla="*/ 452884 h 721392"/>
                  <a:gd name="connsiteX9" fmla="*/ 235419 w 270502"/>
                  <a:gd name="connsiteY9" fmla="*/ 447685 h 721392"/>
                  <a:gd name="connsiteX10" fmla="*/ 240348 w 270502"/>
                  <a:gd name="connsiteY10" fmla="*/ 431333 h 721392"/>
                  <a:gd name="connsiteX11" fmla="*/ 240348 w 270502"/>
                  <a:gd name="connsiteY11" fmla="*/ 431332 h 721392"/>
                  <a:gd name="connsiteX12" fmla="*/ 235419 w 270502"/>
                  <a:gd name="connsiteY12" fmla="*/ 447684 h 721392"/>
                  <a:gd name="connsiteX13" fmla="*/ 224418 w 270502"/>
                  <a:gd name="connsiteY13" fmla="*/ 452883 h 721392"/>
                  <a:gd name="connsiteX14" fmla="*/ 212965 w 270502"/>
                  <a:gd name="connsiteY14" fmla="*/ 452883 h 721392"/>
                  <a:gd name="connsiteX15" fmla="*/ 197967 w 270502"/>
                  <a:gd name="connsiteY15" fmla="*/ 466800 h 721392"/>
                  <a:gd name="connsiteX16" fmla="*/ 181404 w 270502"/>
                  <a:gd name="connsiteY16" fmla="*/ 691333 h 721392"/>
                  <a:gd name="connsiteX17" fmla="*/ 89097 w 270502"/>
                  <a:gd name="connsiteY17" fmla="*/ 691333 h 721392"/>
                  <a:gd name="connsiteX18" fmla="*/ 72565 w 270502"/>
                  <a:gd name="connsiteY18" fmla="*/ 466800 h 721392"/>
                  <a:gd name="connsiteX19" fmla="*/ 96852 w 270502"/>
                  <a:gd name="connsiteY19" fmla="*/ 180349 h 721392"/>
                  <a:gd name="connsiteX20" fmla="*/ 173589 w 270502"/>
                  <a:gd name="connsiteY20" fmla="*/ 180349 h 721392"/>
                  <a:gd name="connsiteX21" fmla="*/ 250238 w 270502"/>
                  <a:gd name="connsiteY21" fmla="*/ 253359 h 721392"/>
                  <a:gd name="connsiteX22" fmla="*/ 270166 w 270502"/>
                  <a:gd name="connsiteY22" fmla="*/ 427937 h 721392"/>
                  <a:gd name="connsiteX23" fmla="*/ 257782 w 270502"/>
                  <a:gd name="connsiteY23" fmla="*/ 467703 h 721392"/>
                  <a:gd name="connsiteX24" fmla="*/ 226913 w 270502"/>
                  <a:gd name="connsiteY24" fmla="*/ 482882 h 721392"/>
                  <a:gd name="connsiteX25" fmla="*/ 210320 w 270502"/>
                  <a:gd name="connsiteY25" fmla="*/ 707475 h 721392"/>
                  <a:gd name="connsiteX26" fmla="*/ 195351 w 270502"/>
                  <a:gd name="connsiteY26" fmla="*/ 721392 h 721392"/>
                  <a:gd name="connsiteX27" fmla="*/ 75119 w 270502"/>
                  <a:gd name="connsiteY27" fmla="*/ 721392 h 721392"/>
                  <a:gd name="connsiteX28" fmla="*/ 60151 w 270502"/>
                  <a:gd name="connsiteY28" fmla="*/ 707475 h 721392"/>
                  <a:gd name="connsiteX29" fmla="*/ 43558 w 270502"/>
                  <a:gd name="connsiteY29" fmla="*/ 482882 h 721392"/>
                  <a:gd name="connsiteX30" fmla="*/ 12689 w 270502"/>
                  <a:gd name="connsiteY30" fmla="*/ 467703 h 721392"/>
                  <a:gd name="connsiteX31" fmla="*/ 335 w 270502"/>
                  <a:gd name="connsiteY31" fmla="*/ 427937 h 721392"/>
                  <a:gd name="connsiteX32" fmla="*/ 20264 w 270502"/>
                  <a:gd name="connsiteY32" fmla="*/ 253359 h 721392"/>
                  <a:gd name="connsiteX33" fmla="*/ 96852 w 270502"/>
                  <a:gd name="connsiteY33" fmla="*/ 180349 h 721392"/>
                  <a:gd name="connsiteX34" fmla="*/ 135235 w 270502"/>
                  <a:gd name="connsiteY34" fmla="*/ 120232 h 721392"/>
                  <a:gd name="connsiteX35" fmla="*/ 135234 w 270502"/>
                  <a:gd name="connsiteY35" fmla="*/ 120232 h 721392"/>
                  <a:gd name="connsiteX36" fmla="*/ 135235 w 270502"/>
                  <a:gd name="connsiteY36" fmla="*/ 120232 h 721392"/>
                  <a:gd name="connsiteX37" fmla="*/ 135234 w 270502"/>
                  <a:gd name="connsiteY37" fmla="*/ 0 h 721392"/>
                  <a:gd name="connsiteX38" fmla="*/ 210379 w 270502"/>
                  <a:gd name="connsiteY38" fmla="*/ 75145 h 721392"/>
                  <a:gd name="connsiteX39" fmla="*/ 135234 w 270502"/>
                  <a:gd name="connsiteY39" fmla="*/ 150290 h 721392"/>
                  <a:gd name="connsiteX40" fmla="*/ 60089 w 270502"/>
                  <a:gd name="connsiteY40" fmla="*/ 75145 h 721392"/>
                  <a:gd name="connsiteX41" fmla="*/ 135234 w 270502"/>
                  <a:gd name="connsiteY41" fmla="*/ 0 h 721392"/>
                  <a:gd name="connsiteX0" fmla="*/ 72565 w 270502"/>
                  <a:gd name="connsiteY0" fmla="*/ 466800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72565 w 270502"/>
                  <a:gd name="connsiteY17" fmla="*/ 466800 h 721392"/>
                  <a:gd name="connsiteX18" fmla="*/ 96852 w 270502"/>
                  <a:gd name="connsiteY18" fmla="*/ 180349 h 721392"/>
                  <a:gd name="connsiteX19" fmla="*/ 173589 w 270502"/>
                  <a:gd name="connsiteY19" fmla="*/ 180349 h 721392"/>
                  <a:gd name="connsiteX20" fmla="*/ 250238 w 270502"/>
                  <a:gd name="connsiteY20" fmla="*/ 253359 h 721392"/>
                  <a:gd name="connsiteX21" fmla="*/ 270166 w 270502"/>
                  <a:gd name="connsiteY21" fmla="*/ 427937 h 721392"/>
                  <a:gd name="connsiteX22" fmla="*/ 257782 w 270502"/>
                  <a:gd name="connsiteY22" fmla="*/ 467703 h 721392"/>
                  <a:gd name="connsiteX23" fmla="*/ 226913 w 270502"/>
                  <a:gd name="connsiteY23" fmla="*/ 482882 h 721392"/>
                  <a:gd name="connsiteX24" fmla="*/ 210320 w 270502"/>
                  <a:gd name="connsiteY24" fmla="*/ 707475 h 721392"/>
                  <a:gd name="connsiteX25" fmla="*/ 195351 w 270502"/>
                  <a:gd name="connsiteY25" fmla="*/ 721392 h 721392"/>
                  <a:gd name="connsiteX26" fmla="*/ 75119 w 270502"/>
                  <a:gd name="connsiteY26" fmla="*/ 721392 h 721392"/>
                  <a:gd name="connsiteX27" fmla="*/ 60151 w 270502"/>
                  <a:gd name="connsiteY27" fmla="*/ 707475 h 721392"/>
                  <a:gd name="connsiteX28" fmla="*/ 43558 w 270502"/>
                  <a:gd name="connsiteY28" fmla="*/ 482882 h 721392"/>
                  <a:gd name="connsiteX29" fmla="*/ 12689 w 270502"/>
                  <a:gd name="connsiteY29" fmla="*/ 467703 h 721392"/>
                  <a:gd name="connsiteX30" fmla="*/ 335 w 270502"/>
                  <a:gd name="connsiteY30" fmla="*/ 427937 h 721392"/>
                  <a:gd name="connsiteX31" fmla="*/ 20264 w 270502"/>
                  <a:gd name="connsiteY31" fmla="*/ 253359 h 721392"/>
                  <a:gd name="connsiteX32" fmla="*/ 96852 w 270502"/>
                  <a:gd name="connsiteY32" fmla="*/ 180349 h 721392"/>
                  <a:gd name="connsiteX33" fmla="*/ 135235 w 270502"/>
                  <a:gd name="connsiteY33" fmla="*/ 120232 h 721392"/>
                  <a:gd name="connsiteX34" fmla="*/ 135234 w 270502"/>
                  <a:gd name="connsiteY34" fmla="*/ 120232 h 721392"/>
                  <a:gd name="connsiteX35" fmla="*/ 135235 w 270502"/>
                  <a:gd name="connsiteY35" fmla="*/ 120232 h 721392"/>
                  <a:gd name="connsiteX36" fmla="*/ 135234 w 270502"/>
                  <a:gd name="connsiteY36" fmla="*/ 0 h 721392"/>
                  <a:gd name="connsiteX37" fmla="*/ 210379 w 270502"/>
                  <a:gd name="connsiteY37" fmla="*/ 75145 h 721392"/>
                  <a:gd name="connsiteX38" fmla="*/ 135234 w 270502"/>
                  <a:gd name="connsiteY38" fmla="*/ 150290 h 721392"/>
                  <a:gd name="connsiteX39" fmla="*/ 60089 w 270502"/>
                  <a:gd name="connsiteY39" fmla="*/ 75145 h 721392"/>
                  <a:gd name="connsiteX40" fmla="*/ 135234 w 270502"/>
                  <a:gd name="connsiteY40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72565 w 270502"/>
                  <a:gd name="connsiteY2" fmla="*/ 466801 h 721392"/>
                  <a:gd name="connsiteX3" fmla="*/ 89097 w 270502"/>
                  <a:gd name="connsiteY3" fmla="*/ 691334 h 721392"/>
                  <a:gd name="connsiteX4" fmla="*/ 181404 w 270502"/>
                  <a:gd name="connsiteY4" fmla="*/ 691334 h 721392"/>
                  <a:gd name="connsiteX5" fmla="*/ 197967 w 270502"/>
                  <a:gd name="connsiteY5" fmla="*/ 466801 h 721392"/>
                  <a:gd name="connsiteX6" fmla="*/ 212965 w 270502"/>
                  <a:gd name="connsiteY6" fmla="*/ 452884 h 721392"/>
                  <a:gd name="connsiteX7" fmla="*/ 224418 w 270502"/>
                  <a:gd name="connsiteY7" fmla="*/ 452884 h 721392"/>
                  <a:gd name="connsiteX8" fmla="*/ 235419 w 270502"/>
                  <a:gd name="connsiteY8" fmla="*/ 447685 h 721392"/>
                  <a:gd name="connsiteX9" fmla="*/ 240348 w 270502"/>
                  <a:gd name="connsiteY9" fmla="*/ 431333 h 721392"/>
                  <a:gd name="connsiteX10" fmla="*/ 240348 w 270502"/>
                  <a:gd name="connsiteY10" fmla="*/ 431332 h 721392"/>
                  <a:gd name="connsiteX11" fmla="*/ 235419 w 270502"/>
                  <a:gd name="connsiteY11" fmla="*/ 447684 h 721392"/>
                  <a:gd name="connsiteX12" fmla="*/ 224418 w 270502"/>
                  <a:gd name="connsiteY12" fmla="*/ 452883 h 721392"/>
                  <a:gd name="connsiteX13" fmla="*/ 212965 w 270502"/>
                  <a:gd name="connsiteY13" fmla="*/ 452883 h 721392"/>
                  <a:gd name="connsiteX14" fmla="*/ 197967 w 270502"/>
                  <a:gd name="connsiteY14" fmla="*/ 466800 h 721392"/>
                  <a:gd name="connsiteX15" fmla="*/ 181404 w 270502"/>
                  <a:gd name="connsiteY15" fmla="*/ 691333 h 721392"/>
                  <a:gd name="connsiteX16" fmla="*/ 89097 w 270502"/>
                  <a:gd name="connsiteY16" fmla="*/ 691333 h 721392"/>
                  <a:gd name="connsiteX17" fmla="*/ 96852 w 270502"/>
                  <a:gd name="connsiteY17" fmla="*/ 180349 h 721392"/>
                  <a:gd name="connsiteX18" fmla="*/ 173589 w 270502"/>
                  <a:gd name="connsiteY18" fmla="*/ 180349 h 721392"/>
                  <a:gd name="connsiteX19" fmla="*/ 250238 w 270502"/>
                  <a:gd name="connsiteY19" fmla="*/ 253359 h 721392"/>
                  <a:gd name="connsiteX20" fmla="*/ 270166 w 270502"/>
                  <a:gd name="connsiteY20" fmla="*/ 427937 h 721392"/>
                  <a:gd name="connsiteX21" fmla="*/ 257782 w 270502"/>
                  <a:gd name="connsiteY21" fmla="*/ 467703 h 721392"/>
                  <a:gd name="connsiteX22" fmla="*/ 226913 w 270502"/>
                  <a:gd name="connsiteY22" fmla="*/ 482882 h 721392"/>
                  <a:gd name="connsiteX23" fmla="*/ 210320 w 270502"/>
                  <a:gd name="connsiteY23" fmla="*/ 707475 h 721392"/>
                  <a:gd name="connsiteX24" fmla="*/ 195351 w 270502"/>
                  <a:gd name="connsiteY24" fmla="*/ 721392 h 721392"/>
                  <a:gd name="connsiteX25" fmla="*/ 75119 w 270502"/>
                  <a:gd name="connsiteY25" fmla="*/ 721392 h 721392"/>
                  <a:gd name="connsiteX26" fmla="*/ 60151 w 270502"/>
                  <a:gd name="connsiteY26" fmla="*/ 707475 h 721392"/>
                  <a:gd name="connsiteX27" fmla="*/ 43558 w 270502"/>
                  <a:gd name="connsiteY27" fmla="*/ 482882 h 721392"/>
                  <a:gd name="connsiteX28" fmla="*/ 12689 w 270502"/>
                  <a:gd name="connsiteY28" fmla="*/ 467703 h 721392"/>
                  <a:gd name="connsiteX29" fmla="*/ 335 w 270502"/>
                  <a:gd name="connsiteY29" fmla="*/ 427937 h 721392"/>
                  <a:gd name="connsiteX30" fmla="*/ 20264 w 270502"/>
                  <a:gd name="connsiteY30" fmla="*/ 253359 h 721392"/>
                  <a:gd name="connsiteX31" fmla="*/ 96852 w 270502"/>
                  <a:gd name="connsiteY31" fmla="*/ 180349 h 721392"/>
                  <a:gd name="connsiteX32" fmla="*/ 135235 w 270502"/>
                  <a:gd name="connsiteY32" fmla="*/ 120232 h 721392"/>
                  <a:gd name="connsiteX33" fmla="*/ 135234 w 270502"/>
                  <a:gd name="connsiteY33" fmla="*/ 120232 h 721392"/>
                  <a:gd name="connsiteX34" fmla="*/ 135235 w 270502"/>
                  <a:gd name="connsiteY34" fmla="*/ 120232 h 721392"/>
                  <a:gd name="connsiteX35" fmla="*/ 135234 w 270502"/>
                  <a:gd name="connsiteY35" fmla="*/ 0 h 721392"/>
                  <a:gd name="connsiteX36" fmla="*/ 210379 w 270502"/>
                  <a:gd name="connsiteY36" fmla="*/ 75145 h 721392"/>
                  <a:gd name="connsiteX37" fmla="*/ 135234 w 270502"/>
                  <a:gd name="connsiteY37" fmla="*/ 150290 h 721392"/>
                  <a:gd name="connsiteX38" fmla="*/ 60089 w 270502"/>
                  <a:gd name="connsiteY38" fmla="*/ 75145 h 721392"/>
                  <a:gd name="connsiteX39" fmla="*/ 135234 w 270502"/>
                  <a:gd name="connsiteY39" fmla="*/ 0 h 721392"/>
                  <a:gd name="connsiteX0" fmla="*/ 89097 w 270502"/>
                  <a:gd name="connsiteY0" fmla="*/ 691333 h 721392"/>
                  <a:gd name="connsiteX1" fmla="*/ 57565 w 270502"/>
                  <a:gd name="connsiteY1" fmla="*/ 452884 h 721392"/>
                  <a:gd name="connsiteX2" fmla="*/ 89097 w 270502"/>
                  <a:gd name="connsiteY2" fmla="*/ 691334 h 721392"/>
                  <a:gd name="connsiteX3" fmla="*/ 181404 w 270502"/>
                  <a:gd name="connsiteY3" fmla="*/ 691334 h 721392"/>
                  <a:gd name="connsiteX4" fmla="*/ 197967 w 270502"/>
                  <a:gd name="connsiteY4" fmla="*/ 466801 h 721392"/>
                  <a:gd name="connsiteX5" fmla="*/ 212965 w 270502"/>
                  <a:gd name="connsiteY5" fmla="*/ 452884 h 721392"/>
                  <a:gd name="connsiteX6" fmla="*/ 224418 w 270502"/>
                  <a:gd name="connsiteY6" fmla="*/ 452884 h 721392"/>
                  <a:gd name="connsiteX7" fmla="*/ 235419 w 270502"/>
                  <a:gd name="connsiteY7" fmla="*/ 447685 h 721392"/>
                  <a:gd name="connsiteX8" fmla="*/ 240348 w 270502"/>
                  <a:gd name="connsiteY8" fmla="*/ 431333 h 721392"/>
                  <a:gd name="connsiteX9" fmla="*/ 240348 w 270502"/>
                  <a:gd name="connsiteY9" fmla="*/ 431332 h 721392"/>
                  <a:gd name="connsiteX10" fmla="*/ 235419 w 270502"/>
                  <a:gd name="connsiteY10" fmla="*/ 447684 h 721392"/>
                  <a:gd name="connsiteX11" fmla="*/ 224418 w 270502"/>
                  <a:gd name="connsiteY11" fmla="*/ 452883 h 721392"/>
                  <a:gd name="connsiteX12" fmla="*/ 212965 w 270502"/>
                  <a:gd name="connsiteY12" fmla="*/ 452883 h 721392"/>
                  <a:gd name="connsiteX13" fmla="*/ 197967 w 270502"/>
                  <a:gd name="connsiteY13" fmla="*/ 466800 h 721392"/>
                  <a:gd name="connsiteX14" fmla="*/ 181404 w 270502"/>
                  <a:gd name="connsiteY14" fmla="*/ 691333 h 721392"/>
                  <a:gd name="connsiteX15" fmla="*/ 89097 w 270502"/>
                  <a:gd name="connsiteY15" fmla="*/ 691333 h 721392"/>
                  <a:gd name="connsiteX16" fmla="*/ 96852 w 270502"/>
                  <a:gd name="connsiteY16" fmla="*/ 180349 h 721392"/>
                  <a:gd name="connsiteX17" fmla="*/ 173589 w 270502"/>
                  <a:gd name="connsiteY17" fmla="*/ 180349 h 721392"/>
                  <a:gd name="connsiteX18" fmla="*/ 250238 w 270502"/>
                  <a:gd name="connsiteY18" fmla="*/ 253359 h 721392"/>
                  <a:gd name="connsiteX19" fmla="*/ 270166 w 270502"/>
                  <a:gd name="connsiteY19" fmla="*/ 427937 h 721392"/>
                  <a:gd name="connsiteX20" fmla="*/ 257782 w 270502"/>
                  <a:gd name="connsiteY20" fmla="*/ 467703 h 721392"/>
                  <a:gd name="connsiteX21" fmla="*/ 226913 w 270502"/>
                  <a:gd name="connsiteY21" fmla="*/ 482882 h 721392"/>
                  <a:gd name="connsiteX22" fmla="*/ 210320 w 270502"/>
                  <a:gd name="connsiteY22" fmla="*/ 707475 h 721392"/>
                  <a:gd name="connsiteX23" fmla="*/ 195351 w 270502"/>
                  <a:gd name="connsiteY23" fmla="*/ 721392 h 721392"/>
                  <a:gd name="connsiteX24" fmla="*/ 75119 w 270502"/>
                  <a:gd name="connsiteY24" fmla="*/ 721392 h 721392"/>
                  <a:gd name="connsiteX25" fmla="*/ 60151 w 270502"/>
                  <a:gd name="connsiteY25" fmla="*/ 707475 h 721392"/>
                  <a:gd name="connsiteX26" fmla="*/ 43558 w 270502"/>
                  <a:gd name="connsiteY26" fmla="*/ 482882 h 721392"/>
                  <a:gd name="connsiteX27" fmla="*/ 12689 w 270502"/>
                  <a:gd name="connsiteY27" fmla="*/ 467703 h 721392"/>
                  <a:gd name="connsiteX28" fmla="*/ 335 w 270502"/>
                  <a:gd name="connsiteY28" fmla="*/ 427937 h 721392"/>
                  <a:gd name="connsiteX29" fmla="*/ 20264 w 270502"/>
                  <a:gd name="connsiteY29" fmla="*/ 253359 h 721392"/>
                  <a:gd name="connsiteX30" fmla="*/ 96852 w 270502"/>
                  <a:gd name="connsiteY30" fmla="*/ 180349 h 721392"/>
                  <a:gd name="connsiteX31" fmla="*/ 135235 w 270502"/>
                  <a:gd name="connsiteY31" fmla="*/ 120232 h 721392"/>
                  <a:gd name="connsiteX32" fmla="*/ 135234 w 270502"/>
                  <a:gd name="connsiteY32" fmla="*/ 120232 h 721392"/>
                  <a:gd name="connsiteX33" fmla="*/ 135235 w 270502"/>
                  <a:gd name="connsiteY33" fmla="*/ 120232 h 721392"/>
                  <a:gd name="connsiteX34" fmla="*/ 135234 w 270502"/>
                  <a:gd name="connsiteY34" fmla="*/ 0 h 721392"/>
                  <a:gd name="connsiteX35" fmla="*/ 210379 w 270502"/>
                  <a:gd name="connsiteY35" fmla="*/ 75145 h 721392"/>
                  <a:gd name="connsiteX36" fmla="*/ 135234 w 270502"/>
                  <a:gd name="connsiteY36" fmla="*/ 150290 h 721392"/>
                  <a:gd name="connsiteX37" fmla="*/ 60089 w 270502"/>
                  <a:gd name="connsiteY37" fmla="*/ 75145 h 721392"/>
                  <a:gd name="connsiteX38" fmla="*/ 135234 w 270502"/>
                  <a:gd name="connsiteY3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97967 w 270502"/>
                  <a:gd name="connsiteY12" fmla="*/ 466800 h 721392"/>
                  <a:gd name="connsiteX13" fmla="*/ 181404 w 270502"/>
                  <a:gd name="connsiteY13" fmla="*/ 691333 h 721392"/>
                  <a:gd name="connsiteX14" fmla="*/ 89097 w 270502"/>
                  <a:gd name="connsiteY14" fmla="*/ 691333 h 721392"/>
                  <a:gd name="connsiteX15" fmla="*/ 96852 w 270502"/>
                  <a:gd name="connsiteY15" fmla="*/ 180349 h 721392"/>
                  <a:gd name="connsiteX16" fmla="*/ 173589 w 270502"/>
                  <a:gd name="connsiteY16" fmla="*/ 180349 h 721392"/>
                  <a:gd name="connsiteX17" fmla="*/ 250238 w 270502"/>
                  <a:gd name="connsiteY17" fmla="*/ 253359 h 721392"/>
                  <a:gd name="connsiteX18" fmla="*/ 270166 w 270502"/>
                  <a:gd name="connsiteY18" fmla="*/ 427937 h 721392"/>
                  <a:gd name="connsiteX19" fmla="*/ 257782 w 270502"/>
                  <a:gd name="connsiteY19" fmla="*/ 467703 h 721392"/>
                  <a:gd name="connsiteX20" fmla="*/ 226913 w 270502"/>
                  <a:gd name="connsiteY20" fmla="*/ 482882 h 721392"/>
                  <a:gd name="connsiteX21" fmla="*/ 210320 w 270502"/>
                  <a:gd name="connsiteY21" fmla="*/ 707475 h 721392"/>
                  <a:gd name="connsiteX22" fmla="*/ 195351 w 270502"/>
                  <a:gd name="connsiteY22" fmla="*/ 721392 h 721392"/>
                  <a:gd name="connsiteX23" fmla="*/ 75119 w 270502"/>
                  <a:gd name="connsiteY23" fmla="*/ 721392 h 721392"/>
                  <a:gd name="connsiteX24" fmla="*/ 60151 w 270502"/>
                  <a:gd name="connsiteY24" fmla="*/ 707475 h 721392"/>
                  <a:gd name="connsiteX25" fmla="*/ 43558 w 270502"/>
                  <a:gd name="connsiteY25" fmla="*/ 482882 h 721392"/>
                  <a:gd name="connsiteX26" fmla="*/ 12689 w 270502"/>
                  <a:gd name="connsiteY26" fmla="*/ 467703 h 721392"/>
                  <a:gd name="connsiteX27" fmla="*/ 335 w 270502"/>
                  <a:gd name="connsiteY27" fmla="*/ 427937 h 721392"/>
                  <a:gd name="connsiteX28" fmla="*/ 20264 w 270502"/>
                  <a:gd name="connsiteY28" fmla="*/ 253359 h 721392"/>
                  <a:gd name="connsiteX29" fmla="*/ 96852 w 270502"/>
                  <a:gd name="connsiteY29" fmla="*/ 180349 h 721392"/>
                  <a:gd name="connsiteX30" fmla="*/ 135235 w 270502"/>
                  <a:gd name="connsiteY30" fmla="*/ 120232 h 721392"/>
                  <a:gd name="connsiteX31" fmla="*/ 135234 w 270502"/>
                  <a:gd name="connsiteY31" fmla="*/ 120232 h 721392"/>
                  <a:gd name="connsiteX32" fmla="*/ 135235 w 270502"/>
                  <a:gd name="connsiteY32" fmla="*/ 120232 h 721392"/>
                  <a:gd name="connsiteX33" fmla="*/ 135234 w 270502"/>
                  <a:gd name="connsiteY33" fmla="*/ 0 h 721392"/>
                  <a:gd name="connsiteX34" fmla="*/ 210379 w 270502"/>
                  <a:gd name="connsiteY34" fmla="*/ 75145 h 721392"/>
                  <a:gd name="connsiteX35" fmla="*/ 135234 w 270502"/>
                  <a:gd name="connsiteY35" fmla="*/ 150290 h 721392"/>
                  <a:gd name="connsiteX36" fmla="*/ 60089 w 270502"/>
                  <a:gd name="connsiteY36" fmla="*/ 75145 h 721392"/>
                  <a:gd name="connsiteX37" fmla="*/ 135234 w 270502"/>
                  <a:gd name="connsiteY3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212965 w 270502"/>
                  <a:gd name="connsiteY11" fmla="*/ 452883 h 721392"/>
                  <a:gd name="connsiteX12" fmla="*/ 181404 w 270502"/>
                  <a:gd name="connsiteY12" fmla="*/ 691333 h 721392"/>
                  <a:gd name="connsiteX13" fmla="*/ 89097 w 270502"/>
                  <a:gd name="connsiteY13" fmla="*/ 691333 h 721392"/>
                  <a:gd name="connsiteX14" fmla="*/ 96852 w 270502"/>
                  <a:gd name="connsiteY14" fmla="*/ 180349 h 721392"/>
                  <a:gd name="connsiteX15" fmla="*/ 173589 w 270502"/>
                  <a:gd name="connsiteY15" fmla="*/ 180349 h 721392"/>
                  <a:gd name="connsiteX16" fmla="*/ 250238 w 270502"/>
                  <a:gd name="connsiteY16" fmla="*/ 253359 h 721392"/>
                  <a:gd name="connsiteX17" fmla="*/ 270166 w 270502"/>
                  <a:gd name="connsiteY17" fmla="*/ 427937 h 721392"/>
                  <a:gd name="connsiteX18" fmla="*/ 257782 w 270502"/>
                  <a:gd name="connsiteY18" fmla="*/ 467703 h 721392"/>
                  <a:gd name="connsiteX19" fmla="*/ 226913 w 270502"/>
                  <a:gd name="connsiteY19" fmla="*/ 482882 h 721392"/>
                  <a:gd name="connsiteX20" fmla="*/ 210320 w 270502"/>
                  <a:gd name="connsiteY20" fmla="*/ 707475 h 721392"/>
                  <a:gd name="connsiteX21" fmla="*/ 195351 w 270502"/>
                  <a:gd name="connsiteY21" fmla="*/ 721392 h 721392"/>
                  <a:gd name="connsiteX22" fmla="*/ 75119 w 270502"/>
                  <a:gd name="connsiteY22" fmla="*/ 721392 h 721392"/>
                  <a:gd name="connsiteX23" fmla="*/ 60151 w 270502"/>
                  <a:gd name="connsiteY23" fmla="*/ 707475 h 721392"/>
                  <a:gd name="connsiteX24" fmla="*/ 43558 w 270502"/>
                  <a:gd name="connsiteY24" fmla="*/ 482882 h 721392"/>
                  <a:gd name="connsiteX25" fmla="*/ 12689 w 270502"/>
                  <a:gd name="connsiteY25" fmla="*/ 467703 h 721392"/>
                  <a:gd name="connsiteX26" fmla="*/ 335 w 270502"/>
                  <a:gd name="connsiteY26" fmla="*/ 427937 h 721392"/>
                  <a:gd name="connsiteX27" fmla="*/ 20264 w 270502"/>
                  <a:gd name="connsiteY27" fmla="*/ 253359 h 721392"/>
                  <a:gd name="connsiteX28" fmla="*/ 96852 w 270502"/>
                  <a:gd name="connsiteY28" fmla="*/ 180349 h 721392"/>
                  <a:gd name="connsiteX29" fmla="*/ 135235 w 270502"/>
                  <a:gd name="connsiteY29" fmla="*/ 120232 h 721392"/>
                  <a:gd name="connsiteX30" fmla="*/ 135234 w 270502"/>
                  <a:gd name="connsiteY30" fmla="*/ 120232 h 721392"/>
                  <a:gd name="connsiteX31" fmla="*/ 135235 w 270502"/>
                  <a:gd name="connsiteY31" fmla="*/ 120232 h 721392"/>
                  <a:gd name="connsiteX32" fmla="*/ 135234 w 270502"/>
                  <a:gd name="connsiteY32" fmla="*/ 0 h 721392"/>
                  <a:gd name="connsiteX33" fmla="*/ 210379 w 270502"/>
                  <a:gd name="connsiteY33" fmla="*/ 75145 h 721392"/>
                  <a:gd name="connsiteX34" fmla="*/ 135234 w 270502"/>
                  <a:gd name="connsiteY34" fmla="*/ 150290 h 721392"/>
                  <a:gd name="connsiteX35" fmla="*/ 60089 w 270502"/>
                  <a:gd name="connsiteY35" fmla="*/ 75145 h 721392"/>
                  <a:gd name="connsiteX36" fmla="*/ 135234 w 270502"/>
                  <a:gd name="connsiteY3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224418 w 270502"/>
                  <a:gd name="connsiteY10" fmla="*/ 452883 h 721392"/>
                  <a:gd name="connsiteX11" fmla="*/ 181404 w 270502"/>
                  <a:gd name="connsiteY11" fmla="*/ 691333 h 721392"/>
                  <a:gd name="connsiteX12" fmla="*/ 89097 w 270502"/>
                  <a:gd name="connsiteY12" fmla="*/ 691333 h 721392"/>
                  <a:gd name="connsiteX13" fmla="*/ 96852 w 270502"/>
                  <a:gd name="connsiteY13" fmla="*/ 180349 h 721392"/>
                  <a:gd name="connsiteX14" fmla="*/ 173589 w 270502"/>
                  <a:gd name="connsiteY14" fmla="*/ 180349 h 721392"/>
                  <a:gd name="connsiteX15" fmla="*/ 250238 w 270502"/>
                  <a:gd name="connsiteY15" fmla="*/ 253359 h 721392"/>
                  <a:gd name="connsiteX16" fmla="*/ 270166 w 270502"/>
                  <a:gd name="connsiteY16" fmla="*/ 427937 h 721392"/>
                  <a:gd name="connsiteX17" fmla="*/ 257782 w 270502"/>
                  <a:gd name="connsiteY17" fmla="*/ 467703 h 721392"/>
                  <a:gd name="connsiteX18" fmla="*/ 226913 w 270502"/>
                  <a:gd name="connsiteY18" fmla="*/ 482882 h 721392"/>
                  <a:gd name="connsiteX19" fmla="*/ 210320 w 270502"/>
                  <a:gd name="connsiteY19" fmla="*/ 707475 h 721392"/>
                  <a:gd name="connsiteX20" fmla="*/ 195351 w 270502"/>
                  <a:gd name="connsiteY20" fmla="*/ 721392 h 721392"/>
                  <a:gd name="connsiteX21" fmla="*/ 75119 w 270502"/>
                  <a:gd name="connsiteY21" fmla="*/ 721392 h 721392"/>
                  <a:gd name="connsiteX22" fmla="*/ 60151 w 270502"/>
                  <a:gd name="connsiteY22" fmla="*/ 707475 h 721392"/>
                  <a:gd name="connsiteX23" fmla="*/ 43558 w 270502"/>
                  <a:gd name="connsiteY23" fmla="*/ 482882 h 721392"/>
                  <a:gd name="connsiteX24" fmla="*/ 12689 w 270502"/>
                  <a:gd name="connsiteY24" fmla="*/ 467703 h 721392"/>
                  <a:gd name="connsiteX25" fmla="*/ 335 w 270502"/>
                  <a:gd name="connsiteY25" fmla="*/ 427937 h 721392"/>
                  <a:gd name="connsiteX26" fmla="*/ 20264 w 270502"/>
                  <a:gd name="connsiteY26" fmla="*/ 253359 h 721392"/>
                  <a:gd name="connsiteX27" fmla="*/ 96852 w 270502"/>
                  <a:gd name="connsiteY27" fmla="*/ 180349 h 721392"/>
                  <a:gd name="connsiteX28" fmla="*/ 135235 w 270502"/>
                  <a:gd name="connsiteY28" fmla="*/ 120232 h 721392"/>
                  <a:gd name="connsiteX29" fmla="*/ 135234 w 270502"/>
                  <a:gd name="connsiteY29" fmla="*/ 120232 h 721392"/>
                  <a:gd name="connsiteX30" fmla="*/ 135235 w 270502"/>
                  <a:gd name="connsiteY30" fmla="*/ 120232 h 721392"/>
                  <a:gd name="connsiteX31" fmla="*/ 135234 w 270502"/>
                  <a:gd name="connsiteY31" fmla="*/ 0 h 721392"/>
                  <a:gd name="connsiteX32" fmla="*/ 210379 w 270502"/>
                  <a:gd name="connsiteY32" fmla="*/ 75145 h 721392"/>
                  <a:gd name="connsiteX33" fmla="*/ 135234 w 270502"/>
                  <a:gd name="connsiteY33" fmla="*/ 150290 h 721392"/>
                  <a:gd name="connsiteX34" fmla="*/ 60089 w 270502"/>
                  <a:gd name="connsiteY34" fmla="*/ 75145 h 721392"/>
                  <a:gd name="connsiteX35" fmla="*/ 135234 w 270502"/>
                  <a:gd name="connsiteY35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97967 w 270502"/>
                  <a:gd name="connsiteY3" fmla="*/ 466801 h 721392"/>
                  <a:gd name="connsiteX4" fmla="*/ 212965 w 270502"/>
                  <a:gd name="connsiteY4" fmla="*/ 452884 h 721392"/>
                  <a:gd name="connsiteX5" fmla="*/ 224418 w 270502"/>
                  <a:gd name="connsiteY5" fmla="*/ 452884 h 721392"/>
                  <a:gd name="connsiteX6" fmla="*/ 235419 w 270502"/>
                  <a:gd name="connsiteY6" fmla="*/ 447685 h 721392"/>
                  <a:gd name="connsiteX7" fmla="*/ 240348 w 270502"/>
                  <a:gd name="connsiteY7" fmla="*/ 431333 h 721392"/>
                  <a:gd name="connsiteX8" fmla="*/ 240348 w 270502"/>
                  <a:gd name="connsiteY8" fmla="*/ 431332 h 721392"/>
                  <a:gd name="connsiteX9" fmla="*/ 235419 w 270502"/>
                  <a:gd name="connsiteY9" fmla="*/ 447684 h 721392"/>
                  <a:gd name="connsiteX10" fmla="*/ 181404 w 270502"/>
                  <a:gd name="connsiteY10" fmla="*/ 691333 h 721392"/>
                  <a:gd name="connsiteX11" fmla="*/ 89097 w 270502"/>
                  <a:gd name="connsiteY11" fmla="*/ 691333 h 721392"/>
                  <a:gd name="connsiteX12" fmla="*/ 96852 w 270502"/>
                  <a:gd name="connsiteY12" fmla="*/ 180349 h 721392"/>
                  <a:gd name="connsiteX13" fmla="*/ 173589 w 270502"/>
                  <a:gd name="connsiteY13" fmla="*/ 180349 h 721392"/>
                  <a:gd name="connsiteX14" fmla="*/ 250238 w 270502"/>
                  <a:gd name="connsiteY14" fmla="*/ 253359 h 721392"/>
                  <a:gd name="connsiteX15" fmla="*/ 270166 w 270502"/>
                  <a:gd name="connsiteY15" fmla="*/ 427937 h 721392"/>
                  <a:gd name="connsiteX16" fmla="*/ 257782 w 270502"/>
                  <a:gd name="connsiteY16" fmla="*/ 467703 h 721392"/>
                  <a:gd name="connsiteX17" fmla="*/ 226913 w 270502"/>
                  <a:gd name="connsiteY17" fmla="*/ 482882 h 721392"/>
                  <a:gd name="connsiteX18" fmla="*/ 210320 w 270502"/>
                  <a:gd name="connsiteY18" fmla="*/ 707475 h 721392"/>
                  <a:gd name="connsiteX19" fmla="*/ 195351 w 270502"/>
                  <a:gd name="connsiteY19" fmla="*/ 721392 h 721392"/>
                  <a:gd name="connsiteX20" fmla="*/ 75119 w 270502"/>
                  <a:gd name="connsiteY20" fmla="*/ 721392 h 721392"/>
                  <a:gd name="connsiteX21" fmla="*/ 60151 w 270502"/>
                  <a:gd name="connsiteY21" fmla="*/ 707475 h 721392"/>
                  <a:gd name="connsiteX22" fmla="*/ 43558 w 270502"/>
                  <a:gd name="connsiteY22" fmla="*/ 482882 h 721392"/>
                  <a:gd name="connsiteX23" fmla="*/ 12689 w 270502"/>
                  <a:gd name="connsiteY23" fmla="*/ 467703 h 721392"/>
                  <a:gd name="connsiteX24" fmla="*/ 335 w 270502"/>
                  <a:gd name="connsiteY24" fmla="*/ 427937 h 721392"/>
                  <a:gd name="connsiteX25" fmla="*/ 20264 w 270502"/>
                  <a:gd name="connsiteY25" fmla="*/ 253359 h 721392"/>
                  <a:gd name="connsiteX26" fmla="*/ 96852 w 270502"/>
                  <a:gd name="connsiteY26" fmla="*/ 180349 h 721392"/>
                  <a:gd name="connsiteX27" fmla="*/ 135235 w 270502"/>
                  <a:gd name="connsiteY27" fmla="*/ 120232 h 721392"/>
                  <a:gd name="connsiteX28" fmla="*/ 135234 w 270502"/>
                  <a:gd name="connsiteY28" fmla="*/ 120232 h 721392"/>
                  <a:gd name="connsiteX29" fmla="*/ 135235 w 270502"/>
                  <a:gd name="connsiteY29" fmla="*/ 120232 h 721392"/>
                  <a:gd name="connsiteX30" fmla="*/ 135234 w 270502"/>
                  <a:gd name="connsiteY30" fmla="*/ 0 h 721392"/>
                  <a:gd name="connsiteX31" fmla="*/ 210379 w 270502"/>
                  <a:gd name="connsiteY31" fmla="*/ 75145 h 721392"/>
                  <a:gd name="connsiteX32" fmla="*/ 135234 w 270502"/>
                  <a:gd name="connsiteY32" fmla="*/ 150290 h 721392"/>
                  <a:gd name="connsiteX33" fmla="*/ 60089 w 270502"/>
                  <a:gd name="connsiteY33" fmla="*/ 75145 h 721392"/>
                  <a:gd name="connsiteX34" fmla="*/ 135234 w 270502"/>
                  <a:gd name="connsiteY34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235419 w 270502"/>
                  <a:gd name="connsiteY8" fmla="*/ 447684 h 721392"/>
                  <a:gd name="connsiteX9" fmla="*/ 181404 w 270502"/>
                  <a:gd name="connsiteY9" fmla="*/ 691333 h 721392"/>
                  <a:gd name="connsiteX10" fmla="*/ 89097 w 270502"/>
                  <a:gd name="connsiteY10" fmla="*/ 691333 h 721392"/>
                  <a:gd name="connsiteX11" fmla="*/ 96852 w 270502"/>
                  <a:gd name="connsiteY11" fmla="*/ 180349 h 721392"/>
                  <a:gd name="connsiteX12" fmla="*/ 173589 w 270502"/>
                  <a:gd name="connsiteY12" fmla="*/ 180349 h 721392"/>
                  <a:gd name="connsiteX13" fmla="*/ 250238 w 270502"/>
                  <a:gd name="connsiteY13" fmla="*/ 253359 h 721392"/>
                  <a:gd name="connsiteX14" fmla="*/ 270166 w 270502"/>
                  <a:gd name="connsiteY14" fmla="*/ 427937 h 721392"/>
                  <a:gd name="connsiteX15" fmla="*/ 257782 w 270502"/>
                  <a:gd name="connsiteY15" fmla="*/ 467703 h 721392"/>
                  <a:gd name="connsiteX16" fmla="*/ 226913 w 270502"/>
                  <a:gd name="connsiteY16" fmla="*/ 482882 h 721392"/>
                  <a:gd name="connsiteX17" fmla="*/ 210320 w 270502"/>
                  <a:gd name="connsiteY17" fmla="*/ 707475 h 721392"/>
                  <a:gd name="connsiteX18" fmla="*/ 195351 w 270502"/>
                  <a:gd name="connsiteY18" fmla="*/ 721392 h 721392"/>
                  <a:gd name="connsiteX19" fmla="*/ 75119 w 270502"/>
                  <a:gd name="connsiteY19" fmla="*/ 721392 h 721392"/>
                  <a:gd name="connsiteX20" fmla="*/ 60151 w 270502"/>
                  <a:gd name="connsiteY20" fmla="*/ 707475 h 721392"/>
                  <a:gd name="connsiteX21" fmla="*/ 43558 w 270502"/>
                  <a:gd name="connsiteY21" fmla="*/ 482882 h 721392"/>
                  <a:gd name="connsiteX22" fmla="*/ 12689 w 270502"/>
                  <a:gd name="connsiteY22" fmla="*/ 467703 h 721392"/>
                  <a:gd name="connsiteX23" fmla="*/ 335 w 270502"/>
                  <a:gd name="connsiteY23" fmla="*/ 427937 h 721392"/>
                  <a:gd name="connsiteX24" fmla="*/ 20264 w 270502"/>
                  <a:gd name="connsiteY24" fmla="*/ 253359 h 721392"/>
                  <a:gd name="connsiteX25" fmla="*/ 96852 w 270502"/>
                  <a:gd name="connsiteY25" fmla="*/ 180349 h 721392"/>
                  <a:gd name="connsiteX26" fmla="*/ 135235 w 270502"/>
                  <a:gd name="connsiteY26" fmla="*/ 120232 h 721392"/>
                  <a:gd name="connsiteX27" fmla="*/ 135234 w 270502"/>
                  <a:gd name="connsiteY27" fmla="*/ 120232 h 721392"/>
                  <a:gd name="connsiteX28" fmla="*/ 135235 w 270502"/>
                  <a:gd name="connsiteY28" fmla="*/ 120232 h 721392"/>
                  <a:gd name="connsiteX29" fmla="*/ 135234 w 270502"/>
                  <a:gd name="connsiteY29" fmla="*/ 0 h 721392"/>
                  <a:gd name="connsiteX30" fmla="*/ 210379 w 270502"/>
                  <a:gd name="connsiteY30" fmla="*/ 75145 h 721392"/>
                  <a:gd name="connsiteX31" fmla="*/ 135234 w 270502"/>
                  <a:gd name="connsiteY31" fmla="*/ 150290 h 721392"/>
                  <a:gd name="connsiteX32" fmla="*/ 60089 w 270502"/>
                  <a:gd name="connsiteY32" fmla="*/ 75145 h 721392"/>
                  <a:gd name="connsiteX33" fmla="*/ 135234 w 270502"/>
                  <a:gd name="connsiteY33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240348 w 270502"/>
                  <a:gd name="connsiteY7" fmla="*/ 431332 h 721392"/>
                  <a:gd name="connsiteX8" fmla="*/ 181404 w 270502"/>
                  <a:gd name="connsiteY8" fmla="*/ 691333 h 721392"/>
                  <a:gd name="connsiteX9" fmla="*/ 89097 w 270502"/>
                  <a:gd name="connsiteY9" fmla="*/ 691333 h 721392"/>
                  <a:gd name="connsiteX10" fmla="*/ 96852 w 270502"/>
                  <a:gd name="connsiteY10" fmla="*/ 180349 h 721392"/>
                  <a:gd name="connsiteX11" fmla="*/ 173589 w 270502"/>
                  <a:gd name="connsiteY11" fmla="*/ 180349 h 721392"/>
                  <a:gd name="connsiteX12" fmla="*/ 250238 w 270502"/>
                  <a:gd name="connsiteY12" fmla="*/ 253359 h 721392"/>
                  <a:gd name="connsiteX13" fmla="*/ 270166 w 270502"/>
                  <a:gd name="connsiteY13" fmla="*/ 427937 h 721392"/>
                  <a:gd name="connsiteX14" fmla="*/ 257782 w 270502"/>
                  <a:gd name="connsiteY14" fmla="*/ 467703 h 721392"/>
                  <a:gd name="connsiteX15" fmla="*/ 226913 w 270502"/>
                  <a:gd name="connsiteY15" fmla="*/ 482882 h 721392"/>
                  <a:gd name="connsiteX16" fmla="*/ 210320 w 270502"/>
                  <a:gd name="connsiteY16" fmla="*/ 707475 h 721392"/>
                  <a:gd name="connsiteX17" fmla="*/ 195351 w 270502"/>
                  <a:gd name="connsiteY17" fmla="*/ 721392 h 721392"/>
                  <a:gd name="connsiteX18" fmla="*/ 75119 w 270502"/>
                  <a:gd name="connsiteY18" fmla="*/ 721392 h 721392"/>
                  <a:gd name="connsiteX19" fmla="*/ 60151 w 270502"/>
                  <a:gd name="connsiteY19" fmla="*/ 707475 h 721392"/>
                  <a:gd name="connsiteX20" fmla="*/ 43558 w 270502"/>
                  <a:gd name="connsiteY20" fmla="*/ 482882 h 721392"/>
                  <a:gd name="connsiteX21" fmla="*/ 12689 w 270502"/>
                  <a:gd name="connsiteY21" fmla="*/ 467703 h 721392"/>
                  <a:gd name="connsiteX22" fmla="*/ 335 w 270502"/>
                  <a:gd name="connsiteY22" fmla="*/ 427937 h 721392"/>
                  <a:gd name="connsiteX23" fmla="*/ 20264 w 270502"/>
                  <a:gd name="connsiteY23" fmla="*/ 253359 h 721392"/>
                  <a:gd name="connsiteX24" fmla="*/ 96852 w 270502"/>
                  <a:gd name="connsiteY24" fmla="*/ 180349 h 721392"/>
                  <a:gd name="connsiteX25" fmla="*/ 135235 w 270502"/>
                  <a:gd name="connsiteY25" fmla="*/ 120232 h 721392"/>
                  <a:gd name="connsiteX26" fmla="*/ 135234 w 270502"/>
                  <a:gd name="connsiteY26" fmla="*/ 120232 h 721392"/>
                  <a:gd name="connsiteX27" fmla="*/ 135235 w 270502"/>
                  <a:gd name="connsiteY27" fmla="*/ 120232 h 721392"/>
                  <a:gd name="connsiteX28" fmla="*/ 135234 w 270502"/>
                  <a:gd name="connsiteY28" fmla="*/ 0 h 721392"/>
                  <a:gd name="connsiteX29" fmla="*/ 210379 w 270502"/>
                  <a:gd name="connsiteY29" fmla="*/ 75145 h 721392"/>
                  <a:gd name="connsiteX30" fmla="*/ 135234 w 270502"/>
                  <a:gd name="connsiteY30" fmla="*/ 150290 h 721392"/>
                  <a:gd name="connsiteX31" fmla="*/ 60089 w 270502"/>
                  <a:gd name="connsiteY31" fmla="*/ 75145 h 721392"/>
                  <a:gd name="connsiteX32" fmla="*/ 135234 w 270502"/>
                  <a:gd name="connsiteY32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24418 w 270502"/>
                  <a:gd name="connsiteY4" fmla="*/ 452884 h 721392"/>
                  <a:gd name="connsiteX5" fmla="*/ 235419 w 270502"/>
                  <a:gd name="connsiteY5" fmla="*/ 447685 h 721392"/>
                  <a:gd name="connsiteX6" fmla="*/ 240348 w 270502"/>
                  <a:gd name="connsiteY6" fmla="*/ 431333 h 721392"/>
                  <a:gd name="connsiteX7" fmla="*/ 181404 w 270502"/>
                  <a:gd name="connsiteY7" fmla="*/ 691333 h 721392"/>
                  <a:gd name="connsiteX8" fmla="*/ 89097 w 270502"/>
                  <a:gd name="connsiteY8" fmla="*/ 691333 h 721392"/>
                  <a:gd name="connsiteX9" fmla="*/ 96852 w 270502"/>
                  <a:gd name="connsiteY9" fmla="*/ 180349 h 721392"/>
                  <a:gd name="connsiteX10" fmla="*/ 173589 w 270502"/>
                  <a:gd name="connsiteY10" fmla="*/ 180349 h 721392"/>
                  <a:gd name="connsiteX11" fmla="*/ 250238 w 270502"/>
                  <a:gd name="connsiteY11" fmla="*/ 253359 h 721392"/>
                  <a:gd name="connsiteX12" fmla="*/ 270166 w 270502"/>
                  <a:gd name="connsiteY12" fmla="*/ 427937 h 721392"/>
                  <a:gd name="connsiteX13" fmla="*/ 257782 w 270502"/>
                  <a:gd name="connsiteY13" fmla="*/ 467703 h 721392"/>
                  <a:gd name="connsiteX14" fmla="*/ 226913 w 270502"/>
                  <a:gd name="connsiteY14" fmla="*/ 482882 h 721392"/>
                  <a:gd name="connsiteX15" fmla="*/ 210320 w 270502"/>
                  <a:gd name="connsiteY15" fmla="*/ 707475 h 721392"/>
                  <a:gd name="connsiteX16" fmla="*/ 195351 w 270502"/>
                  <a:gd name="connsiteY16" fmla="*/ 721392 h 721392"/>
                  <a:gd name="connsiteX17" fmla="*/ 75119 w 270502"/>
                  <a:gd name="connsiteY17" fmla="*/ 721392 h 721392"/>
                  <a:gd name="connsiteX18" fmla="*/ 60151 w 270502"/>
                  <a:gd name="connsiteY18" fmla="*/ 707475 h 721392"/>
                  <a:gd name="connsiteX19" fmla="*/ 43558 w 270502"/>
                  <a:gd name="connsiteY19" fmla="*/ 482882 h 721392"/>
                  <a:gd name="connsiteX20" fmla="*/ 12689 w 270502"/>
                  <a:gd name="connsiteY20" fmla="*/ 467703 h 721392"/>
                  <a:gd name="connsiteX21" fmla="*/ 335 w 270502"/>
                  <a:gd name="connsiteY21" fmla="*/ 427937 h 721392"/>
                  <a:gd name="connsiteX22" fmla="*/ 20264 w 270502"/>
                  <a:gd name="connsiteY22" fmla="*/ 253359 h 721392"/>
                  <a:gd name="connsiteX23" fmla="*/ 96852 w 270502"/>
                  <a:gd name="connsiteY23" fmla="*/ 180349 h 721392"/>
                  <a:gd name="connsiteX24" fmla="*/ 135235 w 270502"/>
                  <a:gd name="connsiteY24" fmla="*/ 120232 h 721392"/>
                  <a:gd name="connsiteX25" fmla="*/ 135234 w 270502"/>
                  <a:gd name="connsiteY25" fmla="*/ 120232 h 721392"/>
                  <a:gd name="connsiteX26" fmla="*/ 135235 w 270502"/>
                  <a:gd name="connsiteY26" fmla="*/ 120232 h 721392"/>
                  <a:gd name="connsiteX27" fmla="*/ 135234 w 270502"/>
                  <a:gd name="connsiteY27" fmla="*/ 0 h 721392"/>
                  <a:gd name="connsiteX28" fmla="*/ 210379 w 270502"/>
                  <a:gd name="connsiteY28" fmla="*/ 75145 h 721392"/>
                  <a:gd name="connsiteX29" fmla="*/ 135234 w 270502"/>
                  <a:gd name="connsiteY29" fmla="*/ 150290 h 721392"/>
                  <a:gd name="connsiteX30" fmla="*/ 60089 w 270502"/>
                  <a:gd name="connsiteY30" fmla="*/ 75145 h 721392"/>
                  <a:gd name="connsiteX31" fmla="*/ 135234 w 270502"/>
                  <a:gd name="connsiteY31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240348 w 270502"/>
                  <a:gd name="connsiteY5" fmla="*/ 431333 h 721392"/>
                  <a:gd name="connsiteX6" fmla="*/ 181404 w 270502"/>
                  <a:gd name="connsiteY6" fmla="*/ 691333 h 721392"/>
                  <a:gd name="connsiteX7" fmla="*/ 89097 w 270502"/>
                  <a:gd name="connsiteY7" fmla="*/ 691333 h 721392"/>
                  <a:gd name="connsiteX8" fmla="*/ 96852 w 270502"/>
                  <a:gd name="connsiteY8" fmla="*/ 180349 h 721392"/>
                  <a:gd name="connsiteX9" fmla="*/ 173589 w 270502"/>
                  <a:gd name="connsiteY9" fmla="*/ 180349 h 721392"/>
                  <a:gd name="connsiteX10" fmla="*/ 250238 w 270502"/>
                  <a:gd name="connsiteY10" fmla="*/ 253359 h 721392"/>
                  <a:gd name="connsiteX11" fmla="*/ 270166 w 270502"/>
                  <a:gd name="connsiteY11" fmla="*/ 427937 h 721392"/>
                  <a:gd name="connsiteX12" fmla="*/ 257782 w 270502"/>
                  <a:gd name="connsiteY12" fmla="*/ 467703 h 721392"/>
                  <a:gd name="connsiteX13" fmla="*/ 226913 w 270502"/>
                  <a:gd name="connsiteY13" fmla="*/ 482882 h 721392"/>
                  <a:gd name="connsiteX14" fmla="*/ 210320 w 270502"/>
                  <a:gd name="connsiteY14" fmla="*/ 707475 h 721392"/>
                  <a:gd name="connsiteX15" fmla="*/ 195351 w 270502"/>
                  <a:gd name="connsiteY15" fmla="*/ 721392 h 721392"/>
                  <a:gd name="connsiteX16" fmla="*/ 75119 w 270502"/>
                  <a:gd name="connsiteY16" fmla="*/ 721392 h 721392"/>
                  <a:gd name="connsiteX17" fmla="*/ 60151 w 270502"/>
                  <a:gd name="connsiteY17" fmla="*/ 707475 h 721392"/>
                  <a:gd name="connsiteX18" fmla="*/ 43558 w 270502"/>
                  <a:gd name="connsiteY18" fmla="*/ 482882 h 721392"/>
                  <a:gd name="connsiteX19" fmla="*/ 12689 w 270502"/>
                  <a:gd name="connsiteY19" fmla="*/ 467703 h 721392"/>
                  <a:gd name="connsiteX20" fmla="*/ 335 w 270502"/>
                  <a:gd name="connsiteY20" fmla="*/ 427937 h 721392"/>
                  <a:gd name="connsiteX21" fmla="*/ 20264 w 270502"/>
                  <a:gd name="connsiteY21" fmla="*/ 253359 h 721392"/>
                  <a:gd name="connsiteX22" fmla="*/ 96852 w 270502"/>
                  <a:gd name="connsiteY22" fmla="*/ 180349 h 721392"/>
                  <a:gd name="connsiteX23" fmla="*/ 135235 w 270502"/>
                  <a:gd name="connsiteY23" fmla="*/ 120232 h 721392"/>
                  <a:gd name="connsiteX24" fmla="*/ 135234 w 270502"/>
                  <a:gd name="connsiteY24" fmla="*/ 120232 h 721392"/>
                  <a:gd name="connsiteX25" fmla="*/ 135235 w 270502"/>
                  <a:gd name="connsiteY25" fmla="*/ 120232 h 721392"/>
                  <a:gd name="connsiteX26" fmla="*/ 135234 w 270502"/>
                  <a:gd name="connsiteY26" fmla="*/ 0 h 721392"/>
                  <a:gd name="connsiteX27" fmla="*/ 210379 w 270502"/>
                  <a:gd name="connsiteY27" fmla="*/ 75145 h 721392"/>
                  <a:gd name="connsiteX28" fmla="*/ 135234 w 270502"/>
                  <a:gd name="connsiteY28" fmla="*/ 150290 h 721392"/>
                  <a:gd name="connsiteX29" fmla="*/ 60089 w 270502"/>
                  <a:gd name="connsiteY29" fmla="*/ 75145 h 721392"/>
                  <a:gd name="connsiteX30" fmla="*/ 135234 w 270502"/>
                  <a:gd name="connsiteY30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235419 w 270502"/>
                  <a:gd name="connsiteY4" fmla="*/ 447685 h 721392"/>
                  <a:gd name="connsiteX5" fmla="*/ 181404 w 270502"/>
                  <a:gd name="connsiteY5" fmla="*/ 691333 h 721392"/>
                  <a:gd name="connsiteX6" fmla="*/ 89097 w 270502"/>
                  <a:gd name="connsiteY6" fmla="*/ 691333 h 721392"/>
                  <a:gd name="connsiteX7" fmla="*/ 96852 w 270502"/>
                  <a:gd name="connsiteY7" fmla="*/ 180349 h 721392"/>
                  <a:gd name="connsiteX8" fmla="*/ 173589 w 270502"/>
                  <a:gd name="connsiteY8" fmla="*/ 180349 h 721392"/>
                  <a:gd name="connsiteX9" fmla="*/ 250238 w 270502"/>
                  <a:gd name="connsiteY9" fmla="*/ 253359 h 721392"/>
                  <a:gd name="connsiteX10" fmla="*/ 270166 w 270502"/>
                  <a:gd name="connsiteY10" fmla="*/ 427937 h 721392"/>
                  <a:gd name="connsiteX11" fmla="*/ 257782 w 270502"/>
                  <a:gd name="connsiteY11" fmla="*/ 467703 h 721392"/>
                  <a:gd name="connsiteX12" fmla="*/ 226913 w 270502"/>
                  <a:gd name="connsiteY12" fmla="*/ 482882 h 721392"/>
                  <a:gd name="connsiteX13" fmla="*/ 210320 w 270502"/>
                  <a:gd name="connsiteY13" fmla="*/ 707475 h 721392"/>
                  <a:gd name="connsiteX14" fmla="*/ 195351 w 270502"/>
                  <a:gd name="connsiteY14" fmla="*/ 721392 h 721392"/>
                  <a:gd name="connsiteX15" fmla="*/ 75119 w 270502"/>
                  <a:gd name="connsiteY15" fmla="*/ 721392 h 721392"/>
                  <a:gd name="connsiteX16" fmla="*/ 60151 w 270502"/>
                  <a:gd name="connsiteY16" fmla="*/ 707475 h 721392"/>
                  <a:gd name="connsiteX17" fmla="*/ 43558 w 270502"/>
                  <a:gd name="connsiteY17" fmla="*/ 482882 h 721392"/>
                  <a:gd name="connsiteX18" fmla="*/ 12689 w 270502"/>
                  <a:gd name="connsiteY18" fmla="*/ 467703 h 721392"/>
                  <a:gd name="connsiteX19" fmla="*/ 335 w 270502"/>
                  <a:gd name="connsiteY19" fmla="*/ 427937 h 721392"/>
                  <a:gd name="connsiteX20" fmla="*/ 20264 w 270502"/>
                  <a:gd name="connsiteY20" fmla="*/ 253359 h 721392"/>
                  <a:gd name="connsiteX21" fmla="*/ 96852 w 270502"/>
                  <a:gd name="connsiteY21" fmla="*/ 180349 h 721392"/>
                  <a:gd name="connsiteX22" fmla="*/ 135235 w 270502"/>
                  <a:gd name="connsiteY22" fmla="*/ 120232 h 721392"/>
                  <a:gd name="connsiteX23" fmla="*/ 135234 w 270502"/>
                  <a:gd name="connsiteY23" fmla="*/ 120232 h 721392"/>
                  <a:gd name="connsiteX24" fmla="*/ 135235 w 270502"/>
                  <a:gd name="connsiteY24" fmla="*/ 120232 h 721392"/>
                  <a:gd name="connsiteX25" fmla="*/ 135234 w 270502"/>
                  <a:gd name="connsiteY25" fmla="*/ 0 h 721392"/>
                  <a:gd name="connsiteX26" fmla="*/ 210379 w 270502"/>
                  <a:gd name="connsiteY26" fmla="*/ 75145 h 721392"/>
                  <a:gd name="connsiteX27" fmla="*/ 135234 w 270502"/>
                  <a:gd name="connsiteY27" fmla="*/ 150290 h 721392"/>
                  <a:gd name="connsiteX28" fmla="*/ 60089 w 270502"/>
                  <a:gd name="connsiteY28" fmla="*/ 75145 h 721392"/>
                  <a:gd name="connsiteX29" fmla="*/ 135234 w 270502"/>
                  <a:gd name="connsiteY29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212965 w 270502"/>
                  <a:gd name="connsiteY3" fmla="*/ 452884 h 721392"/>
                  <a:gd name="connsiteX4" fmla="*/ 181404 w 270502"/>
                  <a:gd name="connsiteY4" fmla="*/ 691333 h 721392"/>
                  <a:gd name="connsiteX5" fmla="*/ 89097 w 270502"/>
                  <a:gd name="connsiteY5" fmla="*/ 691333 h 721392"/>
                  <a:gd name="connsiteX6" fmla="*/ 96852 w 270502"/>
                  <a:gd name="connsiteY6" fmla="*/ 180349 h 721392"/>
                  <a:gd name="connsiteX7" fmla="*/ 173589 w 270502"/>
                  <a:gd name="connsiteY7" fmla="*/ 180349 h 721392"/>
                  <a:gd name="connsiteX8" fmla="*/ 250238 w 270502"/>
                  <a:gd name="connsiteY8" fmla="*/ 253359 h 721392"/>
                  <a:gd name="connsiteX9" fmla="*/ 270166 w 270502"/>
                  <a:gd name="connsiteY9" fmla="*/ 427937 h 721392"/>
                  <a:gd name="connsiteX10" fmla="*/ 257782 w 270502"/>
                  <a:gd name="connsiteY10" fmla="*/ 467703 h 721392"/>
                  <a:gd name="connsiteX11" fmla="*/ 226913 w 270502"/>
                  <a:gd name="connsiteY11" fmla="*/ 482882 h 721392"/>
                  <a:gd name="connsiteX12" fmla="*/ 210320 w 270502"/>
                  <a:gd name="connsiteY12" fmla="*/ 707475 h 721392"/>
                  <a:gd name="connsiteX13" fmla="*/ 195351 w 270502"/>
                  <a:gd name="connsiteY13" fmla="*/ 721392 h 721392"/>
                  <a:gd name="connsiteX14" fmla="*/ 75119 w 270502"/>
                  <a:gd name="connsiteY14" fmla="*/ 721392 h 721392"/>
                  <a:gd name="connsiteX15" fmla="*/ 60151 w 270502"/>
                  <a:gd name="connsiteY15" fmla="*/ 707475 h 721392"/>
                  <a:gd name="connsiteX16" fmla="*/ 43558 w 270502"/>
                  <a:gd name="connsiteY16" fmla="*/ 482882 h 721392"/>
                  <a:gd name="connsiteX17" fmla="*/ 12689 w 270502"/>
                  <a:gd name="connsiteY17" fmla="*/ 467703 h 721392"/>
                  <a:gd name="connsiteX18" fmla="*/ 335 w 270502"/>
                  <a:gd name="connsiteY18" fmla="*/ 427937 h 721392"/>
                  <a:gd name="connsiteX19" fmla="*/ 20264 w 270502"/>
                  <a:gd name="connsiteY19" fmla="*/ 253359 h 721392"/>
                  <a:gd name="connsiteX20" fmla="*/ 96852 w 270502"/>
                  <a:gd name="connsiteY20" fmla="*/ 180349 h 721392"/>
                  <a:gd name="connsiteX21" fmla="*/ 135235 w 270502"/>
                  <a:gd name="connsiteY21" fmla="*/ 120232 h 721392"/>
                  <a:gd name="connsiteX22" fmla="*/ 135234 w 270502"/>
                  <a:gd name="connsiteY22" fmla="*/ 120232 h 721392"/>
                  <a:gd name="connsiteX23" fmla="*/ 135235 w 270502"/>
                  <a:gd name="connsiteY23" fmla="*/ 120232 h 721392"/>
                  <a:gd name="connsiteX24" fmla="*/ 135234 w 270502"/>
                  <a:gd name="connsiteY24" fmla="*/ 0 h 721392"/>
                  <a:gd name="connsiteX25" fmla="*/ 210379 w 270502"/>
                  <a:gd name="connsiteY25" fmla="*/ 75145 h 721392"/>
                  <a:gd name="connsiteX26" fmla="*/ 135234 w 270502"/>
                  <a:gd name="connsiteY26" fmla="*/ 150290 h 721392"/>
                  <a:gd name="connsiteX27" fmla="*/ 60089 w 270502"/>
                  <a:gd name="connsiteY27" fmla="*/ 75145 h 721392"/>
                  <a:gd name="connsiteX28" fmla="*/ 135234 w 270502"/>
                  <a:gd name="connsiteY28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181404 w 270502"/>
                  <a:gd name="connsiteY3" fmla="*/ 691333 h 721392"/>
                  <a:gd name="connsiteX4" fmla="*/ 89097 w 270502"/>
                  <a:gd name="connsiteY4" fmla="*/ 691333 h 721392"/>
                  <a:gd name="connsiteX5" fmla="*/ 96852 w 270502"/>
                  <a:gd name="connsiteY5" fmla="*/ 180349 h 721392"/>
                  <a:gd name="connsiteX6" fmla="*/ 173589 w 270502"/>
                  <a:gd name="connsiteY6" fmla="*/ 180349 h 721392"/>
                  <a:gd name="connsiteX7" fmla="*/ 250238 w 270502"/>
                  <a:gd name="connsiteY7" fmla="*/ 253359 h 721392"/>
                  <a:gd name="connsiteX8" fmla="*/ 270166 w 270502"/>
                  <a:gd name="connsiteY8" fmla="*/ 427937 h 721392"/>
                  <a:gd name="connsiteX9" fmla="*/ 257782 w 270502"/>
                  <a:gd name="connsiteY9" fmla="*/ 467703 h 721392"/>
                  <a:gd name="connsiteX10" fmla="*/ 226913 w 270502"/>
                  <a:gd name="connsiteY10" fmla="*/ 482882 h 721392"/>
                  <a:gd name="connsiteX11" fmla="*/ 210320 w 270502"/>
                  <a:gd name="connsiteY11" fmla="*/ 707475 h 721392"/>
                  <a:gd name="connsiteX12" fmla="*/ 195351 w 270502"/>
                  <a:gd name="connsiteY12" fmla="*/ 721392 h 721392"/>
                  <a:gd name="connsiteX13" fmla="*/ 75119 w 270502"/>
                  <a:gd name="connsiteY13" fmla="*/ 721392 h 721392"/>
                  <a:gd name="connsiteX14" fmla="*/ 60151 w 270502"/>
                  <a:gd name="connsiteY14" fmla="*/ 707475 h 721392"/>
                  <a:gd name="connsiteX15" fmla="*/ 43558 w 270502"/>
                  <a:gd name="connsiteY15" fmla="*/ 482882 h 721392"/>
                  <a:gd name="connsiteX16" fmla="*/ 12689 w 270502"/>
                  <a:gd name="connsiteY16" fmla="*/ 467703 h 721392"/>
                  <a:gd name="connsiteX17" fmla="*/ 335 w 270502"/>
                  <a:gd name="connsiteY17" fmla="*/ 427937 h 721392"/>
                  <a:gd name="connsiteX18" fmla="*/ 20264 w 270502"/>
                  <a:gd name="connsiteY18" fmla="*/ 253359 h 721392"/>
                  <a:gd name="connsiteX19" fmla="*/ 96852 w 270502"/>
                  <a:gd name="connsiteY19" fmla="*/ 180349 h 721392"/>
                  <a:gd name="connsiteX20" fmla="*/ 135235 w 270502"/>
                  <a:gd name="connsiteY20" fmla="*/ 120232 h 721392"/>
                  <a:gd name="connsiteX21" fmla="*/ 135234 w 270502"/>
                  <a:gd name="connsiteY21" fmla="*/ 120232 h 721392"/>
                  <a:gd name="connsiteX22" fmla="*/ 135235 w 270502"/>
                  <a:gd name="connsiteY22" fmla="*/ 120232 h 721392"/>
                  <a:gd name="connsiteX23" fmla="*/ 135234 w 270502"/>
                  <a:gd name="connsiteY23" fmla="*/ 0 h 721392"/>
                  <a:gd name="connsiteX24" fmla="*/ 210379 w 270502"/>
                  <a:gd name="connsiteY24" fmla="*/ 75145 h 721392"/>
                  <a:gd name="connsiteX25" fmla="*/ 135234 w 270502"/>
                  <a:gd name="connsiteY25" fmla="*/ 150290 h 721392"/>
                  <a:gd name="connsiteX26" fmla="*/ 60089 w 270502"/>
                  <a:gd name="connsiteY26" fmla="*/ 75145 h 721392"/>
                  <a:gd name="connsiteX27" fmla="*/ 135234 w 270502"/>
                  <a:gd name="connsiteY27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181404 w 270502"/>
                  <a:gd name="connsiteY2" fmla="*/ 691334 h 721392"/>
                  <a:gd name="connsiteX3" fmla="*/ 89097 w 270502"/>
                  <a:gd name="connsiteY3" fmla="*/ 691333 h 721392"/>
                  <a:gd name="connsiteX4" fmla="*/ 96852 w 270502"/>
                  <a:gd name="connsiteY4" fmla="*/ 180349 h 721392"/>
                  <a:gd name="connsiteX5" fmla="*/ 173589 w 270502"/>
                  <a:gd name="connsiteY5" fmla="*/ 180349 h 721392"/>
                  <a:gd name="connsiteX6" fmla="*/ 250238 w 270502"/>
                  <a:gd name="connsiteY6" fmla="*/ 253359 h 721392"/>
                  <a:gd name="connsiteX7" fmla="*/ 270166 w 270502"/>
                  <a:gd name="connsiteY7" fmla="*/ 427937 h 721392"/>
                  <a:gd name="connsiteX8" fmla="*/ 257782 w 270502"/>
                  <a:gd name="connsiteY8" fmla="*/ 467703 h 721392"/>
                  <a:gd name="connsiteX9" fmla="*/ 226913 w 270502"/>
                  <a:gd name="connsiteY9" fmla="*/ 482882 h 721392"/>
                  <a:gd name="connsiteX10" fmla="*/ 210320 w 270502"/>
                  <a:gd name="connsiteY10" fmla="*/ 707475 h 721392"/>
                  <a:gd name="connsiteX11" fmla="*/ 195351 w 270502"/>
                  <a:gd name="connsiteY11" fmla="*/ 721392 h 721392"/>
                  <a:gd name="connsiteX12" fmla="*/ 75119 w 270502"/>
                  <a:gd name="connsiteY12" fmla="*/ 721392 h 721392"/>
                  <a:gd name="connsiteX13" fmla="*/ 60151 w 270502"/>
                  <a:gd name="connsiteY13" fmla="*/ 707475 h 721392"/>
                  <a:gd name="connsiteX14" fmla="*/ 43558 w 270502"/>
                  <a:gd name="connsiteY14" fmla="*/ 482882 h 721392"/>
                  <a:gd name="connsiteX15" fmla="*/ 12689 w 270502"/>
                  <a:gd name="connsiteY15" fmla="*/ 467703 h 721392"/>
                  <a:gd name="connsiteX16" fmla="*/ 335 w 270502"/>
                  <a:gd name="connsiteY16" fmla="*/ 427937 h 721392"/>
                  <a:gd name="connsiteX17" fmla="*/ 20264 w 270502"/>
                  <a:gd name="connsiteY17" fmla="*/ 253359 h 721392"/>
                  <a:gd name="connsiteX18" fmla="*/ 96852 w 270502"/>
                  <a:gd name="connsiteY18" fmla="*/ 180349 h 721392"/>
                  <a:gd name="connsiteX19" fmla="*/ 135235 w 270502"/>
                  <a:gd name="connsiteY19" fmla="*/ 120232 h 721392"/>
                  <a:gd name="connsiteX20" fmla="*/ 135234 w 270502"/>
                  <a:gd name="connsiteY20" fmla="*/ 120232 h 721392"/>
                  <a:gd name="connsiteX21" fmla="*/ 135235 w 270502"/>
                  <a:gd name="connsiteY21" fmla="*/ 120232 h 721392"/>
                  <a:gd name="connsiteX22" fmla="*/ 135234 w 270502"/>
                  <a:gd name="connsiteY22" fmla="*/ 0 h 721392"/>
                  <a:gd name="connsiteX23" fmla="*/ 210379 w 270502"/>
                  <a:gd name="connsiteY23" fmla="*/ 75145 h 721392"/>
                  <a:gd name="connsiteX24" fmla="*/ 135234 w 270502"/>
                  <a:gd name="connsiteY24" fmla="*/ 150290 h 721392"/>
                  <a:gd name="connsiteX25" fmla="*/ 60089 w 270502"/>
                  <a:gd name="connsiteY25" fmla="*/ 75145 h 721392"/>
                  <a:gd name="connsiteX26" fmla="*/ 135234 w 270502"/>
                  <a:gd name="connsiteY26" fmla="*/ 0 h 721392"/>
                  <a:gd name="connsiteX0" fmla="*/ 89097 w 270502"/>
                  <a:gd name="connsiteY0" fmla="*/ 691333 h 721392"/>
                  <a:gd name="connsiteX1" fmla="*/ 89097 w 270502"/>
                  <a:gd name="connsiteY1" fmla="*/ 691334 h 721392"/>
                  <a:gd name="connsiteX2" fmla="*/ 89097 w 270502"/>
                  <a:gd name="connsiteY2" fmla="*/ 691333 h 721392"/>
                  <a:gd name="connsiteX3" fmla="*/ 96852 w 270502"/>
                  <a:gd name="connsiteY3" fmla="*/ 180349 h 721392"/>
                  <a:gd name="connsiteX4" fmla="*/ 173589 w 270502"/>
                  <a:gd name="connsiteY4" fmla="*/ 180349 h 721392"/>
                  <a:gd name="connsiteX5" fmla="*/ 250238 w 270502"/>
                  <a:gd name="connsiteY5" fmla="*/ 253359 h 721392"/>
                  <a:gd name="connsiteX6" fmla="*/ 270166 w 270502"/>
                  <a:gd name="connsiteY6" fmla="*/ 427937 h 721392"/>
                  <a:gd name="connsiteX7" fmla="*/ 257782 w 270502"/>
                  <a:gd name="connsiteY7" fmla="*/ 467703 h 721392"/>
                  <a:gd name="connsiteX8" fmla="*/ 226913 w 270502"/>
                  <a:gd name="connsiteY8" fmla="*/ 482882 h 721392"/>
                  <a:gd name="connsiteX9" fmla="*/ 210320 w 270502"/>
                  <a:gd name="connsiteY9" fmla="*/ 707475 h 721392"/>
                  <a:gd name="connsiteX10" fmla="*/ 195351 w 270502"/>
                  <a:gd name="connsiteY10" fmla="*/ 721392 h 721392"/>
                  <a:gd name="connsiteX11" fmla="*/ 75119 w 270502"/>
                  <a:gd name="connsiteY11" fmla="*/ 721392 h 721392"/>
                  <a:gd name="connsiteX12" fmla="*/ 60151 w 270502"/>
                  <a:gd name="connsiteY12" fmla="*/ 707475 h 721392"/>
                  <a:gd name="connsiteX13" fmla="*/ 43558 w 270502"/>
                  <a:gd name="connsiteY13" fmla="*/ 482882 h 721392"/>
                  <a:gd name="connsiteX14" fmla="*/ 12689 w 270502"/>
                  <a:gd name="connsiteY14" fmla="*/ 467703 h 721392"/>
                  <a:gd name="connsiteX15" fmla="*/ 335 w 270502"/>
                  <a:gd name="connsiteY15" fmla="*/ 427937 h 721392"/>
                  <a:gd name="connsiteX16" fmla="*/ 20264 w 270502"/>
                  <a:gd name="connsiteY16" fmla="*/ 253359 h 721392"/>
                  <a:gd name="connsiteX17" fmla="*/ 96852 w 270502"/>
                  <a:gd name="connsiteY17" fmla="*/ 180349 h 721392"/>
                  <a:gd name="connsiteX18" fmla="*/ 135235 w 270502"/>
                  <a:gd name="connsiteY18" fmla="*/ 120232 h 721392"/>
                  <a:gd name="connsiteX19" fmla="*/ 135234 w 270502"/>
                  <a:gd name="connsiteY19" fmla="*/ 120232 h 721392"/>
                  <a:gd name="connsiteX20" fmla="*/ 135235 w 270502"/>
                  <a:gd name="connsiteY20" fmla="*/ 120232 h 721392"/>
                  <a:gd name="connsiteX21" fmla="*/ 135234 w 270502"/>
                  <a:gd name="connsiteY21" fmla="*/ 0 h 721392"/>
                  <a:gd name="connsiteX22" fmla="*/ 210379 w 270502"/>
                  <a:gd name="connsiteY22" fmla="*/ 75145 h 721392"/>
                  <a:gd name="connsiteX23" fmla="*/ 135234 w 270502"/>
                  <a:gd name="connsiteY23" fmla="*/ 150290 h 721392"/>
                  <a:gd name="connsiteX24" fmla="*/ 60089 w 270502"/>
                  <a:gd name="connsiteY24" fmla="*/ 75145 h 721392"/>
                  <a:gd name="connsiteX25" fmla="*/ 135234 w 270502"/>
                  <a:gd name="connsiteY25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5 w 270502"/>
                  <a:gd name="connsiteY15" fmla="*/ 120232 h 721392"/>
                  <a:gd name="connsiteX16" fmla="*/ 135234 w 270502"/>
                  <a:gd name="connsiteY16" fmla="*/ 120232 h 721392"/>
                  <a:gd name="connsiteX17" fmla="*/ 135235 w 270502"/>
                  <a:gd name="connsiteY17" fmla="*/ 120232 h 721392"/>
                  <a:gd name="connsiteX18" fmla="*/ 135234 w 270502"/>
                  <a:gd name="connsiteY18" fmla="*/ 0 h 721392"/>
                  <a:gd name="connsiteX19" fmla="*/ 210379 w 270502"/>
                  <a:gd name="connsiteY19" fmla="*/ 75145 h 721392"/>
                  <a:gd name="connsiteX20" fmla="*/ 135234 w 270502"/>
                  <a:gd name="connsiteY20" fmla="*/ 150290 h 721392"/>
                  <a:gd name="connsiteX21" fmla="*/ 60089 w 270502"/>
                  <a:gd name="connsiteY21" fmla="*/ 75145 h 721392"/>
                  <a:gd name="connsiteX22" fmla="*/ 135234 w 270502"/>
                  <a:gd name="connsiteY22" fmla="*/ 0 h 721392"/>
                  <a:gd name="connsiteX0" fmla="*/ 96852 w 270502"/>
                  <a:gd name="connsiteY0" fmla="*/ 180349 h 721392"/>
                  <a:gd name="connsiteX1" fmla="*/ 173589 w 270502"/>
                  <a:gd name="connsiteY1" fmla="*/ 180349 h 721392"/>
                  <a:gd name="connsiteX2" fmla="*/ 250238 w 270502"/>
                  <a:gd name="connsiteY2" fmla="*/ 253359 h 721392"/>
                  <a:gd name="connsiteX3" fmla="*/ 270166 w 270502"/>
                  <a:gd name="connsiteY3" fmla="*/ 427937 h 721392"/>
                  <a:gd name="connsiteX4" fmla="*/ 257782 w 270502"/>
                  <a:gd name="connsiteY4" fmla="*/ 467703 h 721392"/>
                  <a:gd name="connsiteX5" fmla="*/ 226913 w 270502"/>
                  <a:gd name="connsiteY5" fmla="*/ 482882 h 721392"/>
                  <a:gd name="connsiteX6" fmla="*/ 210320 w 270502"/>
                  <a:gd name="connsiteY6" fmla="*/ 707475 h 721392"/>
                  <a:gd name="connsiteX7" fmla="*/ 195351 w 270502"/>
                  <a:gd name="connsiteY7" fmla="*/ 721392 h 721392"/>
                  <a:gd name="connsiteX8" fmla="*/ 75119 w 270502"/>
                  <a:gd name="connsiteY8" fmla="*/ 721392 h 721392"/>
                  <a:gd name="connsiteX9" fmla="*/ 60151 w 270502"/>
                  <a:gd name="connsiteY9" fmla="*/ 707475 h 721392"/>
                  <a:gd name="connsiteX10" fmla="*/ 43558 w 270502"/>
                  <a:gd name="connsiteY10" fmla="*/ 482882 h 721392"/>
                  <a:gd name="connsiteX11" fmla="*/ 12689 w 270502"/>
                  <a:gd name="connsiteY11" fmla="*/ 467703 h 721392"/>
                  <a:gd name="connsiteX12" fmla="*/ 335 w 270502"/>
                  <a:gd name="connsiteY12" fmla="*/ 427937 h 721392"/>
                  <a:gd name="connsiteX13" fmla="*/ 20264 w 270502"/>
                  <a:gd name="connsiteY13" fmla="*/ 253359 h 721392"/>
                  <a:gd name="connsiteX14" fmla="*/ 96852 w 270502"/>
                  <a:gd name="connsiteY14" fmla="*/ 180349 h 721392"/>
                  <a:gd name="connsiteX15" fmla="*/ 135234 w 270502"/>
                  <a:gd name="connsiteY15" fmla="*/ 0 h 721392"/>
                  <a:gd name="connsiteX16" fmla="*/ 210379 w 270502"/>
                  <a:gd name="connsiteY16" fmla="*/ 75145 h 721392"/>
                  <a:gd name="connsiteX17" fmla="*/ 135234 w 270502"/>
                  <a:gd name="connsiteY17" fmla="*/ 150290 h 721392"/>
                  <a:gd name="connsiteX18" fmla="*/ 60089 w 270502"/>
                  <a:gd name="connsiteY18" fmla="*/ 75145 h 721392"/>
                  <a:gd name="connsiteX19" fmla="*/ 135234 w 270502"/>
                  <a:gd name="connsiteY19" fmla="*/ 0 h 721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70502" h="721392">
                    <a:moveTo>
                      <a:pt x="96852" y="180349"/>
                    </a:moveTo>
                    <a:lnTo>
                      <a:pt x="173589" y="180349"/>
                    </a:lnTo>
                    <a:cubicBezTo>
                      <a:pt x="212545" y="180349"/>
                      <a:pt x="245518" y="211730"/>
                      <a:pt x="250238" y="253359"/>
                    </a:cubicBezTo>
                    <a:lnTo>
                      <a:pt x="270166" y="427937"/>
                    </a:lnTo>
                    <a:cubicBezTo>
                      <a:pt x="271819" y="442545"/>
                      <a:pt x="267341" y="457033"/>
                      <a:pt x="257782" y="467703"/>
                    </a:cubicBezTo>
                    <a:cubicBezTo>
                      <a:pt x="249576" y="476901"/>
                      <a:pt x="238695" y="482221"/>
                      <a:pt x="226913" y="482882"/>
                    </a:cubicBezTo>
                    <a:lnTo>
                      <a:pt x="210320" y="707475"/>
                    </a:lnTo>
                    <a:cubicBezTo>
                      <a:pt x="209779" y="715320"/>
                      <a:pt x="203227" y="721392"/>
                      <a:pt x="195351" y="721392"/>
                    </a:cubicBezTo>
                    <a:lnTo>
                      <a:pt x="75119" y="721392"/>
                    </a:lnTo>
                    <a:cubicBezTo>
                      <a:pt x="67274" y="721392"/>
                      <a:pt x="60722" y="715320"/>
                      <a:pt x="60151" y="707475"/>
                    </a:cubicBezTo>
                    <a:lnTo>
                      <a:pt x="43558" y="482882"/>
                    </a:lnTo>
                    <a:cubicBezTo>
                      <a:pt x="31746" y="482221"/>
                      <a:pt x="20895" y="476870"/>
                      <a:pt x="12689" y="467703"/>
                    </a:cubicBezTo>
                    <a:cubicBezTo>
                      <a:pt x="3191" y="457062"/>
                      <a:pt x="-1318" y="442545"/>
                      <a:pt x="335" y="427937"/>
                    </a:cubicBezTo>
                    <a:lnTo>
                      <a:pt x="20264" y="253359"/>
                    </a:lnTo>
                    <a:cubicBezTo>
                      <a:pt x="25013" y="211730"/>
                      <a:pt x="57957" y="180349"/>
                      <a:pt x="96852" y="180349"/>
                    </a:cubicBezTo>
                    <a:close/>
                    <a:moveTo>
                      <a:pt x="135234" y="0"/>
                    </a:moveTo>
                    <a:cubicBezTo>
                      <a:pt x="176684" y="0"/>
                      <a:pt x="210379" y="33725"/>
                      <a:pt x="210379" y="75145"/>
                    </a:cubicBezTo>
                    <a:cubicBezTo>
                      <a:pt x="210379" y="116565"/>
                      <a:pt x="176655" y="150290"/>
                      <a:pt x="135234" y="150290"/>
                    </a:cubicBezTo>
                    <a:cubicBezTo>
                      <a:pt x="93814" y="150290"/>
                      <a:pt x="60089" y="116565"/>
                      <a:pt x="60089" y="75145"/>
                    </a:cubicBezTo>
                    <a:cubicBezTo>
                      <a:pt x="60089" y="33725"/>
                      <a:pt x="93814" y="0"/>
                      <a:pt x="135234" y="0"/>
                    </a:cubicBezTo>
                    <a:close/>
                  </a:path>
                </a:pathLst>
              </a:cu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655" name="Group 654">
                <a:extLst>
                  <a:ext uri="{FF2B5EF4-FFF2-40B4-BE49-F238E27FC236}">
                    <a16:creationId xmlns:a16="http://schemas.microsoft.com/office/drawing/2014/main" id="{BA374D8B-4FC9-B7A5-5741-CE3187068AFD}"/>
                  </a:ext>
                </a:extLst>
              </p:cNvPr>
              <p:cNvGrpSpPr/>
              <p:nvPr/>
            </p:nvGrpSpPr>
            <p:grpSpPr>
              <a:xfrm>
                <a:off x="8749519" y="450850"/>
                <a:ext cx="214113" cy="681980"/>
                <a:chOff x="9734746" y="1287565"/>
                <a:chExt cx="226487" cy="721393"/>
              </a:xfrm>
              <a:grpFill/>
            </p:grpSpPr>
            <p:sp>
              <p:nvSpPr>
                <p:cNvPr id="659" name="Freeform 658">
                  <a:extLst>
                    <a:ext uri="{FF2B5EF4-FFF2-40B4-BE49-F238E27FC236}">
                      <a16:creationId xmlns:a16="http://schemas.microsoft.com/office/drawing/2014/main" id="{958AC799-1D15-F37C-2A33-B6F77ABAD94A}"/>
                    </a:ext>
                  </a:extLst>
                </p:cNvPr>
                <p:cNvSpPr/>
                <p:nvPr/>
              </p:nvSpPr>
              <p:spPr>
                <a:xfrm>
                  <a:off x="9794832" y="1287565"/>
                  <a:ext cx="150290" cy="150290"/>
                </a:xfrm>
                <a:custGeom>
                  <a:avLst/>
                  <a:gdLst>
                    <a:gd name="connsiteX0" fmla="*/ 75145 w 150290"/>
                    <a:gd name="connsiteY0" fmla="*/ 0 h 150290"/>
                    <a:gd name="connsiteX1" fmla="*/ 150290 w 150290"/>
                    <a:gd name="connsiteY1" fmla="*/ 75145 h 150290"/>
                    <a:gd name="connsiteX2" fmla="*/ 75145 w 150290"/>
                    <a:gd name="connsiteY2" fmla="*/ 150290 h 150290"/>
                    <a:gd name="connsiteX3" fmla="*/ 0 w 150290"/>
                    <a:gd name="connsiteY3" fmla="*/ 75145 h 150290"/>
                    <a:gd name="connsiteX4" fmla="*/ 75145 w 150290"/>
                    <a:gd name="connsiteY4" fmla="*/ 0 h 150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0290" h="150290">
                      <a:moveTo>
                        <a:pt x="75145" y="0"/>
                      </a:moveTo>
                      <a:cubicBezTo>
                        <a:pt x="116595" y="0"/>
                        <a:pt x="150290" y="33725"/>
                        <a:pt x="150290" y="75145"/>
                      </a:cubicBezTo>
                      <a:cubicBezTo>
                        <a:pt x="150290" y="116565"/>
                        <a:pt x="116566" y="150290"/>
                        <a:pt x="75145" y="150290"/>
                      </a:cubicBezTo>
                      <a:cubicBezTo>
                        <a:pt x="33725" y="150290"/>
                        <a:pt x="0" y="116565"/>
                        <a:pt x="0" y="75145"/>
                      </a:cubicBezTo>
                      <a:cubicBezTo>
                        <a:pt x="0" y="33725"/>
                        <a:pt x="33725" y="0"/>
                        <a:pt x="75145" y="0"/>
                      </a:cubicBezTo>
                      <a:close/>
                    </a:path>
                  </a:pathLst>
                </a:custGeom>
                <a:grpFill/>
                <a:ln w="9525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60" name="Freeform 659">
                  <a:extLst>
                    <a:ext uri="{FF2B5EF4-FFF2-40B4-BE49-F238E27FC236}">
                      <a16:creationId xmlns:a16="http://schemas.microsoft.com/office/drawing/2014/main" id="{9E72963F-D54A-DAAA-01D6-94E07853778E}"/>
                    </a:ext>
                  </a:extLst>
                </p:cNvPr>
                <p:cNvSpPr/>
                <p:nvPr/>
              </p:nvSpPr>
              <p:spPr>
                <a:xfrm>
                  <a:off x="9734746" y="1467915"/>
                  <a:ext cx="226487" cy="541043"/>
                </a:xfrm>
                <a:custGeom>
                  <a:avLst/>
                  <a:gdLst>
                    <a:gd name="connsiteX0" fmla="*/ 96852 w 226487"/>
                    <a:gd name="connsiteY0" fmla="*/ 0 h 541043"/>
                    <a:gd name="connsiteX1" fmla="*/ 173589 w 226487"/>
                    <a:gd name="connsiteY1" fmla="*/ 0 h 541043"/>
                    <a:gd name="connsiteX2" fmla="*/ 224752 w 226487"/>
                    <a:gd name="connsiteY2" fmla="*/ 20894 h 541043"/>
                    <a:gd name="connsiteX3" fmla="*/ 226487 w 226487"/>
                    <a:gd name="connsiteY3" fmla="*/ 23257 h 541043"/>
                    <a:gd name="connsiteX4" fmla="*/ 211234 w 226487"/>
                    <a:gd name="connsiteY4" fmla="*/ 44040 h 541043"/>
                    <a:gd name="connsiteX5" fmla="*/ 202733 w 226487"/>
                    <a:gd name="connsiteY5" fmla="*/ 73010 h 541043"/>
                    <a:gd name="connsiteX6" fmla="*/ 182804 w 226487"/>
                    <a:gd name="connsiteY6" fmla="*/ 247588 h 541043"/>
                    <a:gd name="connsiteX7" fmla="*/ 195158 w 226487"/>
                    <a:gd name="connsiteY7" fmla="*/ 287354 h 541043"/>
                    <a:gd name="connsiteX8" fmla="*/ 226027 w 226487"/>
                    <a:gd name="connsiteY8" fmla="*/ 302533 h 541043"/>
                    <a:gd name="connsiteX9" fmla="*/ 226470 w 226487"/>
                    <a:gd name="connsiteY9" fmla="*/ 308529 h 541043"/>
                    <a:gd name="connsiteX10" fmla="*/ 210320 w 226487"/>
                    <a:gd name="connsiteY10" fmla="*/ 527126 h 541043"/>
                    <a:gd name="connsiteX11" fmla="*/ 195351 w 226487"/>
                    <a:gd name="connsiteY11" fmla="*/ 541043 h 541043"/>
                    <a:gd name="connsiteX12" fmla="*/ 75119 w 226487"/>
                    <a:gd name="connsiteY12" fmla="*/ 541043 h 541043"/>
                    <a:gd name="connsiteX13" fmla="*/ 60151 w 226487"/>
                    <a:gd name="connsiteY13" fmla="*/ 527126 h 541043"/>
                    <a:gd name="connsiteX14" fmla="*/ 43558 w 226487"/>
                    <a:gd name="connsiteY14" fmla="*/ 302533 h 541043"/>
                    <a:gd name="connsiteX15" fmla="*/ 12689 w 226487"/>
                    <a:gd name="connsiteY15" fmla="*/ 287354 h 541043"/>
                    <a:gd name="connsiteX16" fmla="*/ 335 w 226487"/>
                    <a:gd name="connsiteY16" fmla="*/ 247588 h 541043"/>
                    <a:gd name="connsiteX17" fmla="*/ 20264 w 226487"/>
                    <a:gd name="connsiteY17" fmla="*/ 73010 h 541043"/>
                    <a:gd name="connsiteX18" fmla="*/ 96852 w 226487"/>
                    <a:gd name="connsiteY18" fmla="*/ 0 h 541043"/>
                    <a:gd name="connsiteX0" fmla="*/ 211234 w 233407"/>
                    <a:gd name="connsiteY0" fmla="*/ 44040 h 541043"/>
                    <a:gd name="connsiteX1" fmla="*/ 202733 w 233407"/>
                    <a:gd name="connsiteY1" fmla="*/ 73010 h 541043"/>
                    <a:gd name="connsiteX2" fmla="*/ 182804 w 233407"/>
                    <a:gd name="connsiteY2" fmla="*/ 247588 h 541043"/>
                    <a:gd name="connsiteX3" fmla="*/ 195158 w 233407"/>
                    <a:gd name="connsiteY3" fmla="*/ 287354 h 541043"/>
                    <a:gd name="connsiteX4" fmla="*/ 226027 w 233407"/>
                    <a:gd name="connsiteY4" fmla="*/ 302533 h 541043"/>
                    <a:gd name="connsiteX5" fmla="*/ 226470 w 233407"/>
                    <a:gd name="connsiteY5" fmla="*/ 308529 h 541043"/>
                    <a:gd name="connsiteX6" fmla="*/ 210320 w 233407"/>
                    <a:gd name="connsiteY6" fmla="*/ 527126 h 541043"/>
                    <a:gd name="connsiteX7" fmla="*/ 195351 w 233407"/>
                    <a:gd name="connsiteY7" fmla="*/ 541043 h 541043"/>
                    <a:gd name="connsiteX8" fmla="*/ 75119 w 233407"/>
                    <a:gd name="connsiteY8" fmla="*/ 541043 h 541043"/>
                    <a:gd name="connsiteX9" fmla="*/ 60151 w 233407"/>
                    <a:gd name="connsiteY9" fmla="*/ 527126 h 541043"/>
                    <a:gd name="connsiteX10" fmla="*/ 43558 w 233407"/>
                    <a:gd name="connsiteY10" fmla="*/ 302533 h 541043"/>
                    <a:gd name="connsiteX11" fmla="*/ 12689 w 233407"/>
                    <a:gd name="connsiteY11" fmla="*/ 287354 h 541043"/>
                    <a:gd name="connsiteX12" fmla="*/ 335 w 233407"/>
                    <a:gd name="connsiteY12" fmla="*/ 247588 h 541043"/>
                    <a:gd name="connsiteX13" fmla="*/ 20264 w 233407"/>
                    <a:gd name="connsiteY13" fmla="*/ 73010 h 541043"/>
                    <a:gd name="connsiteX14" fmla="*/ 96852 w 233407"/>
                    <a:gd name="connsiteY14" fmla="*/ 0 h 541043"/>
                    <a:gd name="connsiteX15" fmla="*/ 173589 w 233407"/>
                    <a:gd name="connsiteY15" fmla="*/ 0 h 541043"/>
                    <a:gd name="connsiteX16" fmla="*/ 224752 w 233407"/>
                    <a:gd name="connsiteY16" fmla="*/ 20894 h 541043"/>
                    <a:gd name="connsiteX17" fmla="*/ 226487 w 233407"/>
                    <a:gd name="connsiteY17" fmla="*/ 23257 h 541043"/>
                    <a:gd name="connsiteX18" fmla="*/ 233407 w 233407"/>
                    <a:gd name="connsiteY18" fmla="*/ 66213 h 541043"/>
                    <a:gd name="connsiteX0" fmla="*/ 211234 w 226487"/>
                    <a:gd name="connsiteY0" fmla="*/ 44040 h 541043"/>
                    <a:gd name="connsiteX1" fmla="*/ 202733 w 226487"/>
                    <a:gd name="connsiteY1" fmla="*/ 73010 h 541043"/>
                    <a:gd name="connsiteX2" fmla="*/ 182804 w 226487"/>
                    <a:gd name="connsiteY2" fmla="*/ 247588 h 541043"/>
                    <a:gd name="connsiteX3" fmla="*/ 195158 w 226487"/>
                    <a:gd name="connsiteY3" fmla="*/ 287354 h 541043"/>
                    <a:gd name="connsiteX4" fmla="*/ 226027 w 226487"/>
                    <a:gd name="connsiteY4" fmla="*/ 302533 h 541043"/>
                    <a:gd name="connsiteX5" fmla="*/ 226470 w 226487"/>
                    <a:gd name="connsiteY5" fmla="*/ 308529 h 541043"/>
                    <a:gd name="connsiteX6" fmla="*/ 210320 w 226487"/>
                    <a:gd name="connsiteY6" fmla="*/ 527126 h 541043"/>
                    <a:gd name="connsiteX7" fmla="*/ 195351 w 226487"/>
                    <a:gd name="connsiteY7" fmla="*/ 541043 h 541043"/>
                    <a:gd name="connsiteX8" fmla="*/ 75119 w 226487"/>
                    <a:gd name="connsiteY8" fmla="*/ 541043 h 541043"/>
                    <a:gd name="connsiteX9" fmla="*/ 60151 w 226487"/>
                    <a:gd name="connsiteY9" fmla="*/ 527126 h 541043"/>
                    <a:gd name="connsiteX10" fmla="*/ 43558 w 226487"/>
                    <a:gd name="connsiteY10" fmla="*/ 302533 h 541043"/>
                    <a:gd name="connsiteX11" fmla="*/ 12689 w 226487"/>
                    <a:gd name="connsiteY11" fmla="*/ 287354 h 541043"/>
                    <a:gd name="connsiteX12" fmla="*/ 335 w 226487"/>
                    <a:gd name="connsiteY12" fmla="*/ 247588 h 541043"/>
                    <a:gd name="connsiteX13" fmla="*/ 20264 w 226487"/>
                    <a:gd name="connsiteY13" fmla="*/ 73010 h 541043"/>
                    <a:gd name="connsiteX14" fmla="*/ 96852 w 226487"/>
                    <a:gd name="connsiteY14" fmla="*/ 0 h 541043"/>
                    <a:gd name="connsiteX15" fmla="*/ 173589 w 226487"/>
                    <a:gd name="connsiteY15" fmla="*/ 0 h 541043"/>
                    <a:gd name="connsiteX16" fmla="*/ 224752 w 226487"/>
                    <a:gd name="connsiteY16" fmla="*/ 20894 h 541043"/>
                    <a:gd name="connsiteX17" fmla="*/ 226487 w 226487"/>
                    <a:gd name="connsiteY17" fmla="*/ 23257 h 541043"/>
                    <a:gd name="connsiteX0" fmla="*/ 202733 w 226487"/>
                    <a:gd name="connsiteY0" fmla="*/ 73010 h 541043"/>
                    <a:gd name="connsiteX1" fmla="*/ 182804 w 226487"/>
                    <a:gd name="connsiteY1" fmla="*/ 247588 h 541043"/>
                    <a:gd name="connsiteX2" fmla="*/ 195158 w 226487"/>
                    <a:gd name="connsiteY2" fmla="*/ 287354 h 541043"/>
                    <a:gd name="connsiteX3" fmla="*/ 226027 w 226487"/>
                    <a:gd name="connsiteY3" fmla="*/ 302533 h 541043"/>
                    <a:gd name="connsiteX4" fmla="*/ 226470 w 226487"/>
                    <a:gd name="connsiteY4" fmla="*/ 308529 h 541043"/>
                    <a:gd name="connsiteX5" fmla="*/ 210320 w 226487"/>
                    <a:gd name="connsiteY5" fmla="*/ 527126 h 541043"/>
                    <a:gd name="connsiteX6" fmla="*/ 195351 w 226487"/>
                    <a:gd name="connsiteY6" fmla="*/ 541043 h 541043"/>
                    <a:gd name="connsiteX7" fmla="*/ 75119 w 226487"/>
                    <a:gd name="connsiteY7" fmla="*/ 541043 h 541043"/>
                    <a:gd name="connsiteX8" fmla="*/ 60151 w 226487"/>
                    <a:gd name="connsiteY8" fmla="*/ 527126 h 541043"/>
                    <a:gd name="connsiteX9" fmla="*/ 43558 w 226487"/>
                    <a:gd name="connsiteY9" fmla="*/ 302533 h 541043"/>
                    <a:gd name="connsiteX10" fmla="*/ 12689 w 226487"/>
                    <a:gd name="connsiteY10" fmla="*/ 287354 h 541043"/>
                    <a:gd name="connsiteX11" fmla="*/ 335 w 226487"/>
                    <a:gd name="connsiteY11" fmla="*/ 247588 h 541043"/>
                    <a:gd name="connsiteX12" fmla="*/ 20264 w 226487"/>
                    <a:gd name="connsiteY12" fmla="*/ 73010 h 541043"/>
                    <a:gd name="connsiteX13" fmla="*/ 96852 w 226487"/>
                    <a:gd name="connsiteY13" fmla="*/ 0 h 541043"/>
                    <a:gd name="connsiteX14" fmla="*/ 173589 w 226487"/>
                    <a:gd name="connsiteY14" fmla="*/ 0 h 541043"/>
                    <a:gd name="connsiteX15" fmla="*/ 224752 w 226487"/>
                    <a:gd name="connsiteY15" fmla="*/ 20894 h 541043"/>
                    <a:gd name="connsiteX16" fmla="*/ 226487 w 226487"/>
                    <a:gd name="connsiteY16" fmla="*/ 23257 h 541043"/>
                    <a:gd name="connsiteX0" fmla="*/ 182804 w 226487"/>
                    <a:gd name="connsiteY0" fmla="*/ 247588 h 541043"/>
                    <a:gd name="connsiteX1" fmla="*/ 195158 w 226487"/>
                    <a:gd name="connsiteY1" fmla="*/ 287354 h 541043"/>
                    <a:gd name="connsiteX2" fmla="*/ 226027 w 226487"/>
                    <a:gd name="connsiteY2" fmla="*/ 302533 h 541043"/>
                    <a:gd name="connsiteX3" fmla="*/ 226470 w 226487"/>
                    <a:gd name="connsiteY3" fmla="*/ 308529 h 541043"/>
                    <a:gd name="connsiteX4" fmla="*/ 210320 w 226487"/>
                    <a:gd name="connsiteY4" fmla="*/ 527126 h 541043"/>
                    <a:gd name="connsiteX5" fmla="*/ 195351 w 226487"/>
                    <a:gd name="connsiteY5" fmla="*/ 541043 h 541043"/>
                    <a:gd name="connsiteX6" fmla="*/ 75119 w 226487"/>
                    <a:gd name="connsiteY6" fmla="*/ 541043 h 541043"/>
                    <a:gd name="connsiteX7" fmla="*/ 60151 w 226487"/>
                    <a:gd name="connsiteY7" fmla="*/ 527126 h 541043"/>
                    <a:gd name="connsiteX8" fmla="*/ 43558 w 226487"/>
                    <a:gd name="connsiteY8" fmla="*/ 302533 h 541043"/>
                    <a:gd name="connsiteX9" fmla="*/ 12689 w 226487"/>
                    <a:gd name="connsiteY9" fmla="*/ 287354 h 541043"/>
                    <a:gd name="connsiteX10" fmla="*/ 335 w 226487"/>
                    <a:gd name="connsiteY10" fmla="*/ 247588 h 541043"/>
                    <a:gd name="connsiteX11" fmla="*/ 20264 w 226487"/>
                    <a:gd name="connsiteY11" fmla="*/ 73010 h 541043"/>
                    <a:gd name="connsiteX12" fmla="*/ 96852 w 226487"/>
                    <a:gd name="connsiteY12" fmla="*/ 0 h 541043"/>
                    <a:gd name="connsiteX13" fmla="*/ 173589 w 226487"/>
                    <a:gd name="connsiteY13" fmla="*/ 0 h 541043"/>
                    <a:gd name="connsiteX14" fmla="*/ 224752 w 226487"/>
                    <a:gd name="connsiteY14" fmla="*/ 20894 h 541043"/>
                    <a:gd name="connsiteX15" fmla="*/ 226487 w 226487"/>
                    <a:gd name="connsiteY15" fmla="*/ 23257 h 541043"/>
                    <a:gd name="connsiteX0" fmla="*/ 195158 w 226487"/>
                    <a:gd name="connsiteY0" fmla="*/ 287354 h 541043"/>
                    <a:gd name="connsiteX1" fmla="*/ 226027 w 226487"/>
                    <a:gd name="connsiteY1" fmla="*/ 302533 h 541043"/>
                    <a:gd name="connsiteX2" fmla="*/ 226470 w 226487"/>
                    <a:gd name="connsiteY2" fmla="*/ 308529 h 541043"/>
                    <a:gd name="connsiteX3" fmla="*/ 210320 w 226487"/>
                    <a:gd name="connsiteY3" fmla="*/ 527126 h 541043"/>
                    <a:gd name="connsiteX4" fmla="*/ 195351 w 226487"/>
                    <a:gd name="connsiteY4" fmla="*/ 541043 h 541043"/>
                    <a:gd name="connsiteX5" fmla="*/ 75119 w 226487"/>
                    <a:gd name="connsiteY5" fmla="*/ 541043 h 541043"/>
                    <a:gd name="connsiteX6" fmla="*/ 60151 w 226487"/>
                    <a:gd name="connsiteY6" fmla="*/ 527126 h 541043"/>
                    <a:gd name="connsiteX7" fmla="*/ 43558 w 226487"/>
                    <a:gd name="connsiteY7" fmla="*/ 302533 h 541043"/>
                    <a:gd name="connsiteX8" fmla="*/ 12689 w 226487"/>
                    <a:gd name="connsiteY8" fmla="*/ 287354 h 541043"/>
                    <a:gd name="connsiteX9" fmla="*/ 335 w 226487"/>
                    <a:gd name="connsiteY9" fmla="*/ 247588 h 541043"/>
                    <a:gd name="connsiteX10" fmla="*/ 20264 w 226487"/>
                    <a:gd name="connsiteY10" fmla="*/ 73010 h 541043"/>
                    <a:gd name="connsiteX11" fmla="*/ 96852 w 226487"/>
                    <a:gd name="connsiteY11" fmla="*/ 0 h 541043"/>
                    <a:gd name="connsiteX12" fmla="*/ 173589 w 226487"/>
                    <a:gd name="connsiteY12" fmla="*/ 0 h 541043"/>
                    <a:gd name="connsiteX13" fmla="*/ 224752 w 226487"/>
                    <a:gd name="connsiteY13" fmla="*/ 20894 h 541043"/>
                    <a:gd name="connsiteX14" fmla="*/ 226487 w 226487"/>
                    <a:gd name="connsiteY14" fmla="*/ 23257 h 541043"/>
                    <a:gd name="connsiteX0" fmla="*/ 226027 w 226487"/>
                    <a:gd name="connsiteY0" fmla="*/ 302533 h 541043"/>
                    <a:gd name="connsiteX1" fmla="*/ 226470 w 226487"/>
                    <a:gd name="connsiteY1" fmla="*/ 308529 h 541043"/>
                    <a:gd name="connsiteX2" fmla="*/ 210320 w 226487"/>
                    <a:gd name="connsiteY2" fmla="*/ 527126 h 541043"/>
                    <a:gd name="connsiteX3" fmla="*/ 195351 w 226487"/>
                    <a:gd name="connsiteY3" fmla="*/ 541043 h 541043"/>
                    <a:gd name="connsiteX4" fmla="*/ 75119 w 226487"/>
                    <a:gd name="connsiteY4" fmla="*/ 541043 h 541043"/>
                    <a:gd name="connsiteX5" fmla="*/ 60151 w 226487"/>
                    <a:gd name="connsiteY5" fmla="*/ 527126 h 541043"/>
                    <a:gd name="connsiteX6" fmla="*/ 43558 w 226487"/>
                    <a:gd name="connsiteY6" fmla="*/ 302533 h 541043"/>
                    <a:gd name="connsiteX7" fmla="*/ 12689 w 226487"/>
                    <a:gd name="connsiteY7" fmla="*/ 287354 h 541043"/>
                    <a:gd name="connsiteX8" fmla="*/ 335 w 226487"/>
                    <a:gd name="connsiteY8" fmla="*/ 247588 h 541043"/>
                    <a:gd name="connsiteX9" fmla="*/ 20264 w 226487"/>
                    <a:gd name="connsiteY9" fmla="*/ 73010 h 541043"/>
                    <a:gd name="connsiteX10" fmla="*/ 96852 w 226487"/>
                    <a:gd name="connsiteY10" fmla="*/ 0 h 541043"/>
                    <a:gd name="connsiteX11" fmla="*/ 173589 w 226487"/>
                    <a:gd name="connsiteY11" fmla="*/ 0 h 541043"/>
                    <a:gd name="connsiteX12" fmla="*/ 224752 w 226487"/>
                    <a:gd name="connsiteY12" fmla="*/ 20894 h 541043"/>
                    <a:gd name="connsiteX13" fmla="*/ 226487 w 226487"/>
                    <a:gd name="connsiteY13" fmla="*/ 23257 h 541043"/>
                    <a:gd name="connsiteX0" fmla="*/ 226470 w 226487"/>
                    <a:gd name="connsiteY0" fmla="*/ 308529 h 541043"/>
                    <a:gd name="connsiteX1" fmla="*/ 210320 w 226487"/>
                    <a:gd name="connsiteY1" fmla="*/ 527126 h 541043"/>
                    <a:gd name="connsiteX2" fmla="*/ 195351 w 226487"/>
                    <a:gd name="connsiteY2" fmla="*/ 541043 h 541043"/>
                    <a:gd name="connsiteX3" fmla="*/ 75119 w 226487"/>
                    <a:gd name="connsiteY3" fmla="*/ 541043 h 541043"/>
                    <a:gd name="connsiteX4" fmla="*/ 60151 w 226487"/>
                    <a:gd name="connsiteY4" fmla="*/ 527126 h 541043"/>
                    <a:gd name="connsiteX5" fmla="*/ 43558 w 226487"/>
                    <a:gd name="connsiteY5" fmla="*/ 302533 h 541043"/>
                    <a:gd name="connsiteX6" fmla="*/ 12689 w 226487"/>
                    <a:gd name="connsiteY6" fmla="*/ 287354 h 541043"/>
                    <a:gd name="connsiteX7" fmla="*/ 335 w 226487"/>
                    <a:gd name="connsiteY7" fmla="*/ 247588 h 541043"/>
                    <a:gd name="connsiteX8" fmla="*/ 20264 w 226487"/>
                    <a:gd name="connsiteY8" fmla="*/ 73010 h 541043"/>
                    <a:gd name="connsiteX9" fmla="*/ 96852 w 226487"/>
                    <a:gd name="connsiteY9" fmla="*/ 0 h 541043"/>
                    <a:gd name="connsiteX10" fmla="*/ 173589 w 226487"/>
                    <a:gd name="connsiteY10" fmla="*/ 0 h 541043"/>
                    <a:gd name="connsiteX11" fmla="*/ 224752 w 226487"/>
                    <a:gd name="connsiteY11" fmla="*/ 20894 h 541043"/>
                    <a:gd name="connsiteX12" fmla="*/ 226487 w 226487"/>
                    <a:gd name="connsiteY12" fmla="*/ 23257 h 5410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26487" h="541043">
                      <a:moveTo>
                        <a:pt x="226470" y="308529"/>
                      </a:moveTo>
                      <a:lnTo>
                        <a:pt x="210320" y="527126"/>
                      </a:lnTo>
                      <a:cubicBezTo>
                        <a:pt x="209779" y="534971"/>
                        <a:pt x="203227" y="541043"/>
                        <a:pt x="195351" y="541043"/>
                      </a:cubicBezTo>
                      <a:lnTo>
                        <a:pt x="75119" y="541043"/>
                      </a:lnTo>
                      <a:cubicBezTo>
                        <a:pt x="67274" y="541043"/>
                        <a:pt x="60722" y="534971"/>
                        <a:pt x="60151" y="527126"/>
                      </a:cubicBezTo>
                      <a:lnTo>
                        <a:pt x="43558" y="302533"/>
                      </a:lnTo>
                      <a:cubicBezTo>
                        <a:pt x="31746" y="301872"/>
                        <a:pt x="20895" y="296521"/>
                        <a:pt x="12689" y="287354"/>
                      </a:cubicBezTo>
                      <a:cubicBezTo>
                        <a:pt x="3191" y="276713"/>
                        <a:pt x="-1318" y="262196"/>
                        <a:pt x="335" y="247588"/>
                      </a:cubicBezTo>
                      <a:lnTo>
                        <a:pt x="20264" y="73010"/>
                      </a:lnTo>
                      <a:cubicBezTo>
                        <a:pt x="25013" y="31381"/>
                        <a:pt x="57957" y="0"/>
                        <a:pt x="96852" y="0"/>
                      </a:cubicBezTo>
                      <a:lnTo>
                        <a:pt x="173589" y="0"/>
                      </a:lnTo>
                      <a:cubicBezTo>
                        <a:pt x="193067" y="0"/>
                        <a:pt x="211049" y="7845"/>
                        <a:pt x="224752" y="20894"/>
                      </a:cubicBezTo>
                      <a:lnTo>
                        <a:pt x="226487" y="23257"/>
                      </a:lnTo>
                    </a:path>
                  </a:pathLst>
                </a:custGeom>
                <a:grpFill/>
                <a:ln w="9525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56" name="Group 655">
                <a:extLst>
                  <a:ext uri="{FF2B5EF4-FFF2-40B4-BE49-F238E27FC236}">
                    <a16:creationId xmlns:a16="http://schemas.microsoft.com/office/drawing/2014/main" id="{045DF4ED-718C-240A-5048-8C53292BB505}"/>
                  </a:ext>
                </a:extLst>
              </p:cNvPr>
              <p:cNvGrpSpPr/>
              <p:nvPr/>
            </p:nvGrpSpPr>
            <p:grpSpPr>
              <a:xfrm flipH="1">
                <a:off x="9276483" y="450850"/>
                <a:ext cx="214113" cy="681980"/>
                <a:chOff x="9734746" y="1287565"/>
                <a:chExt cx="226487" cy="721393"/>
              </a:xfrm>
              <a:grpFill/>
            </p:grpSpPr>
            <p:sp>
              <p:nvSpPr>
                <p:cNvPr id="657" name="Freeform 656">
                  <a:extLst>
                    <a:ext uri="{FF2B5EF4-FFF2-40B4-BE49-F238E27FC236}">
                      <a16:creationId xmlns:a16="http://schemas.microsoft.com/office/drawing/2014/main" id="{F4ECB707-97D4-3CFC-835D-7AF70646B6ED}"/>
                    </a:ext>
                  </a:extLst>
                </p:cNvPr>
                <p:cNvSpPr/>
                <p:nvPr/>
              </p:nvSpPr>
              <p:spPr>
                <a:xfrm>
                  <a:off x="9794832" y="1287565"/>
                  <a:ext cx="150290" cy="150290"/>
                </a:xfrm>
                <a:custGeom>
                  <a:avLst/>
                  <a:gdLst>
                    <a:gd name="connsiteX0" fmla="*/ 75145 w 150290"/>
                    <a:gd name="connsiteY0" fmla="*/ 0 h 150290"/>
                    <a:gd name="connsiteX1" fmla="*/ 150290 w 150290"/>
                    <a:gd name="connsiteY1" fmla="*/ 75145 h 150290"/>
                    <a:gd name="connsiteX2" fmla="*/ 75145 w 150290"/>
                    <a:gd name="connsiteY2" fmla="*/ 150290 h 150290"/>
                    <a:gd name="connsiteX3" fmla="*/ 0 w 150290"/>
                    <a:gd name="connsiteY3" fmla="*/ 75145 h 150290"/>
                    <a:gd name="connsiteX4" fmla="*/ 75145 w 150290"/>
                    <a:gd name="connsiteY4" fmla="*/ 0 h 150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0290" h="150290">
                      <a:moveTo>
                        <a:pt x="75145" y="0"/>
                      </a:moveTo>
                      <a:cubicBezTo>
                        <a:pt x="116595" y="0"/>
                        <a:pt x="150290" y="33725"/>
                        <a:pt x="150290" y="75145"/>
                      </a:cubicBezTo>
                      <a:cubicBezTo>
                        <a:pt x="150290" y="116565"/>
                        <a:pt x="116566" y="150290"/>
                        <a:pt x="75145" y="150290"/>
                      </a:cubicBezTo>
                      <a:cubicBezTo>
                        <a:pt x="33725" y="150290"/>
                        <a:pt x="0" y="116565"/>
                        <a:pt x="0" y="75145"/>
                      </a:cubicBezTo>
                      <a:cubicBezTo>
                        <a:pt x="0" y="33725"/>
                        <a:pt x="33725" y="0"/>
                        <a:pt x="75145" y="0"/>
                      </a:cubicBezTo>
                      <a:close/>
                    </a:path>
                  </a:pathLst>
                </a:custGeom>
                <a:grpFill/>
                <a:ln w="9525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658" name="Freeform 657">
                  <a:extLst>
                    <a:ext uri="{FF2B5EF4-FFF2-40B4-BE49-F238E27FC236}">
                      <a16:creationId xmlns:a16="http://schemas.microsoft.com/office/drawing/2014/main" id="{BC592EC1-9863-B3BF-9198-2FEA8D7AC2F7}"/>
                    </a:ext>
                  </a:extLst>
                </p:cNvPr>
                <p:cNvSpPr/>
                <p:nvPr/>
              </p:nvSpPr>
              <p:spPr>
                <a:xfrm>
                  <a:off x="9734746" y="1467915"/>
                  <a:ext cx="226487" cy="541043"/>
                </a:xfrm>
                <a:custGeom>
                  <a:avLst/>
                  <a:gdLst>
                    <a:gd name="connsiteX0" fmla="*/ 96852 w 226487"/>
                    <a:gd name="connsiteY0" fmla="*/ 0 h 541043"/>
                    <a:gd name="connsiteX1" fmla="*/ 173589 w 226487"/>
                    <a:gd name="connsiteY1" fmla="*/ 0 h 541043"/>
                    <a:gd name="connsiteX2" fmla="*/ 224752 w 226487"/>
                    <a:gd name="connsiteY2" fmla="*/ 20894 h 541043"/>
                    <a:gd name="connsiteX3" fmla="*/ 226487 w 226487"/>
                    <a:gd name="connsiteY3" fmla="*/ 23257 h 541043"/>
                    <a:gd name="connsiteX4" fmla="*/ 211234 w 226487"/>
                    <a:gd name="connsiteY4" fmla="*/ 44040 h 541043"/>
                    <a:gd name="connsiteX5" fmla="*/ 202733 w 226487"/>
                    <a:gd name="connsiteY5" fmla="*/ 73010 h 541043"/>
                    <a:gd name="connsiteX6" fmla="*/ 182804 w 226487"/>
                    <a:gd name="connsiteY6" fmla="*/ 247588 h 541043"/>
                    <a:gd name="connsiteX7" fmla="*/ 195158 w 226487"/>
                    <a:gd name="connsiteY7" fmla="*/ 287354 h 541043"/>
                    <a:gd name="connsiteX8" fmla="*/ 226027 w 226487"/>
                    <a:gd name="connsiteY8" fmla="*/ 302533 h 541043"/>
                    <a:gd name="connsiteX9" fmla="*/ 226470 w 226487"/>
                    <a:gd name="connsiteY9" fmla="*/ 308529 h 541043"/>
                    <a:gd name="connsiteX10" fmla="*/ 210320 w 226487"/>
                    <a:gd name="connsiteY10" fmla="*/ 527126 h 541043"/>
                    <a:gd name="connsiteX11" fmla="*/ 195351 w 226487"/>
                    <a:gd name="connsiteY11" fmla="*/ 541043 h 541043"/>
                    <a:gd name="connsiteX12" fmla="*/ 75119 w 226487"/>
                    <a:gd name="connsiteY12" fmla="*/ 541043 h 541043"/>
                    <a:gd name="connsiteX13" fmla="*/ 60151 w 226487"/>
                    <a:gd name="connsiteY13" fmla="*/ 527126 h 541043"/>
                    <a:gd name="connsiteX14" fmla="*/ 43558 w 226487"/>
                    <a:gd name="connsiteY14" fmla="*/ 302533 h 541043"/>
                    <a:gd name="connsiteX15" fmla="*/ 12689 w 226487"/>
                    <a:gd name="connsiteY15" fmla="*/ 287354 h 541043"/>
                    <a:gd name="connsiteX16" fmla="*/ 335 w 226487"/>
                    <a:gd name="connsiteY16" fmla="*/ 247588 h 541043"/>
                    <a:gd name="connsiteX17" fmla="*/ 20264 w 226487"/>
                    <a:gd name="connsiteY17" fmla="*/ 73010 h 541043"/>
                    <a:gd name="connsiteX18" fmla="*/ 96852 w 226487"/>
                    <a:gd name="connsiteY18" fmla="*/ 0 h 541043"/>
                    <a:gd name="connsiteX0" fmla="*/ 211234 w 233407"/>
                    <a:gd name="connsiteY0" fmla="*/ 44040 h 541043"/>
                    <a:gd name="connsiteX1" fmla="*/ 202733 w 233407"/>
                    <a:gd name="connsiteY1" fmla="*/ 73010 h 541043"/>
                    <a:gd name="connsiteX2" fmla="*/ 182804 w 233407"/>
                    <a:gd name="connsiteY2" fmla="*/ 247588 h 541043"/>
                    <a:gd name="connsiteX3" fmla="*/ 195158 w 233407"/>
                    <a:gd name="connsiteY3" fmla="*/ 287354 h 541043"/>
                    <a:gd name="connsiteX4" fmla="*/ 226027 w 233407"/>
                    <a:gd name="connsiteY4" fmla="*/ 302533 h 541043"/>
                    <a:gd name="connsiteX5" fmla="*/ 226470 w 233407"/>
                    <a:gd name="connsiteY5" fmla="*/ 308529 h 541043"/>
                    <a:gd name="connsiteX6" fmla="*/ 210320 w 233407"/>
                    <a:gd name="connsiteY6" fmla="*/ 527126 h 541043"/>
                    <a:gd name="connsiteX7" fmla="*/ 195351 w 233407"/>
                    <a:gd name="connsiteY7" fmla="*/ 541043 h 541043"/>
                    <a:gd name="connsiteX8" fmla="*/ 75119 w 233407"/>
                    <a:gd name="connsiteY8" fmla="*/ 541043 h 541043"/>
                    <a:gd name="connsiteX9" fmla="*/ 60151 w 233407"/>
                    <a:gd name="connsiteY9" fmla="*/ 527126 h 541043"/>
                    <a:gd name="connsiteX10" fmla="*/ 43558 w 233407"/>
                    <a:gd name="connsiteY10" fmla="*/ 302533 h 541043"/>
                    <a:gd name="connsiteX11" fmla="*/ 12689 w 233407"/>
                    <a:gd name="connsiteY11" fmla="*/ 287354 h 541043"/>
                    <a:gd name="connsiteX12" fmla="*/ 335 w 233407"/>
                    <a:gd name="connsiteY12" fmla="*/ 247588 h 541043"/>
                    <a:gd name="connsiteX13" fmla="*/ 20264 w 233407"/>
                    <a:gd name="connsiteY13" fmla="*/ 73010 h 541043"/>
                    <a:gd name="connsiteX14" fmla="*/ 96852 w 233407"/>
                    <a:gd name="connsiteY14" fmla="*/ 0 h 541043"/>
                    <a:gd name="connsiteX15" fmla="*/ 173589 w 233407"/>
                    <a:gd name="connsiteY15" fmla="*/ 0 h 541043"/>
                    <a:gd name="connsiteX16" fmla="*/ 224752 w 233407"/>
                    <a:gd name="connsiteY16" fmla="*/ 20894 h 541043"/>
                    <a:gd name="connsiteX17" fmla="*/ 226487 w 233407"/>
                    <a:gd name="connsiteY17" fmla="*/ 23257 h 541043"/>
                    <a:gd name="connsiteX18" fmla="*/ 233407 w 233407"/>
                    <a:gd name="connsiteY18" fmla="*/ 66213 h 541043"/>
                    <a:gd name="connsiteX0" fmla="*/ 211234 w 226487"/>
                    <a:gd name="connsiteY0" fmla="*/ 44040 h 541043"/>
                    <a:gd name="connsiteX1" fmla="*/ 202733 w 226487"/>
                    <a:gd name="connsiteY1" fmla="*/ 73010 h 541043"/>
                    <a:gd name="connsiteX2" fmla="*/ 182804 w 226487"/>
                    <a:gd name="connsiteY2" fmla="*/ 247588 h 541043"/>
                    <a:gd name="connsiteX3" fmla="*/ 195158 w 226487"/>
                    <a:gd name="connsiteY3" fmla="*/ 287354 h 541043"/>
                    <a:gd name="connsiteX4" fmla="*/ 226027 w 226487"/>
                    <a:gd name="connsiteY4" fmla="*/ 302533 h 541043"/>
                    <a:gd name="connsiteX5" fmla="*/ 226470 w 226487"/>
                    <a:gd name="connsiteY5" fmla="*/ 308529 h 541043"/>
                    <a:gd name="connsiteX6" fmla="*/ 210320 w 226487"/>
                    <a:gd name="connsiteY6" fmla="*/ 527126 h 541043"/>
                    <a:gd name="connsiteX7" fmla="*/ 195351 w 226487"/>
                    <a:gd name="connsiteY7" fmla="*/ 541043 h 541043"/>
                    <a:gd name="connsiteX8" fmla="*/ 75119 w 226487"/>
                    <a:gd name="connsiteY8" fmla="*/ 541043 h 541043"/>
                    <a:gd name="connsiteX9" fmla="*/ 60151 w 226487"/>
                    <a:gd name="connsiteY9" fmla="*/ 527126 h 541043"/>
                    <a:gd name="connsiteX10" fmla="*/ 43558 w 226487"/>
                    <a:gd name="connsiteY10" fmla="*/ 302533 h 541043"/>
                    <a:gd name="connsiteX11" fmla="*/ 12689 w 226487"/>
                    <a:gd name="connsiteY11" fmla="*/ 287354 h 541043"/>
                    <a:gd name="connsiteX12" fmla="*/ 335 w 226487"/>
                    <a:gd name="connsiteY12" fmla="*/ 247588 h 541043"/>
                    <a:gd name="connsiteX13" fmla="*/ 20264 w 226487"/>
                    <a:gd name="connsiteY13" fmla="*/ 73010 h 541043"/>
                    <a:gd name="connsiteX14" fmla="*/ 96852 w 226487"/>
                    <a:gd name="connsiteY14" fmla="*/ 0 h 541043"/>
                    <a:gd name="connsiteX15" fmla="*/ 173589 w 226487"/>
                    <a:gd name="connsiteY15" fmla="*/ 0 h 541043"/>
                    <a:gd name="connsiteX16" fmla="*/ 224752 w 226487"/>
                    <a:gd name="connsiteY16" fmla="*/ 20894 h 541043"/>
                    <a:gd name="connsiteX17" fmla="*/ 226487 w 226487"/>
                    <a:gd name="connsiteY17" fmla="*/ 23257 h 541043"/>
                    <a:gd name="connsiteX0" fmla="*/ 202733 w 226487"/>
                    <a:gd name="connsiteY0" fmla="*/ 73010 h 541043"/>
                    <a:gd name="connsiteX1" fmla="*/ 182804 w 226487"/>
                    <a:gd name="connsiteY1" fmla="*/ 247588 h 541043"/>
                    <a:gd name="connsiteX2" fmla="*/ 195158 w 226487"/>
                    <a:gd name="connsiteY2" fmla="*/ 287354 h 541043"/>
                    <a:gd name="connsiteX3" fmla="*/ 226027 w 226487"/>
                    <a:gd name="connsiteY3" fmla="*/ 302533 h 541043"/>
                    <a:gd name="connsiteX4" fmla="*/ 226470 w 226487"/>
                    <a:gd name="connsiteY4" fmla="*/ 308529 h 541043"/>
                    <a:gd name="connsiteX5" fmla="*/ 210320 w 226487"/>
                    <a:gd name="connsiteY5" fmla="*/ 527126 h 541043"/>
                    <a:gd name="connsiteX6" fmla="*/ 195351 w 226487"/>
                    <a:gd name="connsiteY6" fmla="*/ 541043 h 541043"/>
                    <a:gd name="connsiteX7" fmla="*/ 75119 w 226487"/>
                    <a:gd name="connsiteY7" fmla="*/ 541043 h 541043"/>
                    <a:gd name="connsiteX8" fmla="*/ 60151 w 226487"/>
                    <a:gd name="connsiteY8" fmla="*/ 527126 h 541043"/>
                    <a:gd name="connsiteX9" fmla="*/ 43558 w 226487"/>
                    <a:gd name="connsiteY9" fmla="*/ 302533 h 541043"/>
                    <a:gd name="connsiteX10" fmla="*/ 12689 w 226487"/>
                    <a:gd name="connsiteY10" fmla="*/ 287354 h 541043"/>
                    <a:gd name="connsiteX11" fmla="*/ 335 w 226487"/>
                    <a:gd name="connsiteY11" fmla="*/ 247588 h 541043"/>
                    <a:gd name="connsiteX12" fmla="*/ 20264 w 226487"/>
                    <a:gd name="connsiteY12" fmla="*/ 73010 h 541043"/>
                    <a:gd name="connsiteX13" fmla="*/ 96852 w 226487"/>
                    <a:gd name="connsiteY13" fmla="*/ 0 h 541043"/>
                    <a:gd name="connsiteX14" fmla="*/ 173589 w 226487"/>
                    <a:gd name="connsiteY14" fmla="*/ 0 h 541043"/>
                    <a:gd name="connsiteX15" fmla="*/ 224752 w 226487"/>
                    <a:gd name="connsiteY15" fmla="*/ 20894 h 541043"/>
                    <a:gd name="connsiteX16" fmla="*/ 226487 w 226487"/>
                    <a:gd name="connsiteY16" fmla="*/ 23257 h 541043"/>
                    <a:gd name="connsiteX0" fmla="*/ 182804 w 226487"/>
                    <a:gd name="connsiteY0" fmla="*/ 247588 h 541043"/>
                    <a:gd name="connsiteX1" fmla="*/ 195158 w 226487"/>
                    <a:gd name="connsiteY1" fmla="*/ 287354 h 541043"/>
                    <a:gd name="connsiteX2" fmla="*/ 226027 w 226487"/>
                    <a:gd name="connsiteY2" fmla="*/ 302533 h 541043"/>
                    <a:gd name="connsiteX3" fmla="*/ 226470 w 226487"/>
                    <a:gd name="connsiteY3" fmla="*/ 308529 h 541043"/>
                    <a:gd name="connsiteX4" fmla="*/ 210320 w 226487"/>
                    <a:gd name="connsiteY4" fmla="*/ 527126 h 541043"/>
                    <a:gd name="connsiteX5" fmla="*/ 195351 w 226487"/>
                    <a:gd name="connsiteY5" fmla="*/ 541043 h 541043"/>
                    <a:gd name="connsiteX6" fmla="*/ 75119 w 226487"/>
                    <a:gd name="connsiteY6" fmla="*/ 541043 h 541043"/>
                    <a:gd name="connsiteX7" fmla="*/ 60151 w 226487"/>
                    <a:gd name="connsiteY7" fmla="*/ 527126 h 541043"/>
                    <a:gd name="connsiteX8" fmla="*/ 43558 w 226487"/>
                    <a:gd name="connsiteY8" fmla="*/ 302533 h 541043"/>
                    <a:gd name="connsiteX9" fmla="*/ 12689 w 226487"/>
                    <a:gd name="connsiteY9" fmla="*/ 287354 h 541043"/>
                    <a:gd name="connsiteX10" fmla="*/ 335 w 226487"/>
                    <a:gd name="connsiteY10" fmla="*/ 247588 h 541043"/>
                    <a:gd name="connsiteX11" fmla="*/ 20264 w 226487"/>
                    <a:gd name="connsiteY11" fmla="*/ 73010 h 541043"/>
                    <a:gd name="connsiteX12" fmla="*/ 96852 w 226487"/>
                    <a:gd name="connsiteY12" fmla="*/ 0 h 541043"/>
                    <a:gd name="connsiteX13" fmla="*/ 173589 w 226487"/>
                    <a:gd name="connsiteY13" fmla="*/ 0 h 541043"/>
                    <a:gd name="connsiteX14" fmla="*/ 224752 w 226487"/>
                    <a:gd name="connsiteY14" fmla="*/ 20894 h 541043"/>
                    <a:gd name="connsiteX15" fmla="*/ 226487 w 226487"/>
                    <a:gd name="connsiteY15" fmla="*/ 23257 h 541043"/>
                    <a:gd name="connsiteX0" fmla="*/ 195158 w 226487"/>
                    <a:gd name="connsiteY0" fmla="*/ 287354 h 541043"/>
                    <a:gd name="connsiteX1" fmla="*/ 226027 w 226487"/>
                    <a:gd name="connsiteY1" fmla="*/ 302533 h 541043"/>
                    <a:gd name="connsiteX2" fmla="*/ 226470 w 226487"/>
                    <a:gd name="connsiteY2" fmla="*/ 308529 h 541043"/>
                    <a:gd name="connsiteX3" fmla="*/ 210320 w 226487"/>
                    <a:gd name="connsiteY3" fmla="*/ 527126 h 541043"/>
                    <a:gd name="connsiteX4" fmla="*/ 195351 w 226487"/>
                    <a:gd name="connsiteY4" fmla="*/ 541043 h 541043"/>
                    <a:gd name="connsiteX5" fmla="*/ 75119 w 226487"/>
                    <a:gd name="connsiteY5" fmla="*/ 541043 h 541043"/>
                    <a:gd name="connsiteX6" fmla="*/ 60151 w 226487"/>
                    <a:gd name="connsiteY6" fmla="*/ 527126 h 541043"/>
                    <a:gd name="connsiteX7" fmla="*/ 43558 w 226487"/>
                    <a:gd name="connsiteY7" fmla="*/ 302533 h 541043"/>
                    <a:gd name="connsiteX8" fmla="*/ 12689 w 226487"/>
                    <a:gd name="connsiteY8" fmla="*/ 287354 h 541043"/>
                    <a:gd name="connsiteX9" fmla="*/ 335 w 226487"/>
                    <a:gd name="connsiteY9" fmla="*/ 247588 h 541043"/>
                    <a:gd name="connsiteX10" fmla="*/ 20264 w 226487"/>
                    <a:gd name="connsiteY10" fmla="*/ 73010 h 541043"/>
                    <a:gd name="connsiteX11" fmla="*/ 96852 w 226487"/>
                    <a:gd name="connsiteY11" fmla="*/ 0 h 541043"/>
                    <a:gd name="connsiteX12" fmla="*/ 173589 w 226487"/>
                    <a:gd name="connsiteY12" fmla="*/ 0 h 541043"/>
                    <a:gd name="connsiteX13" fmla="*/ 224752 w 226487"/>
                    <a:gd name="connsiteY13" fmla="*/ 20894 h 541043"/>
                    <a:gd name="connsiteX14" fmla="*/ 226487 w 226487"/>
                    <a:gd name="connsiteY14" fmla="*/ 23257 h 541043"/>
                    <a:gd name="connsiteX0" fmla="*/ 226027 w 226487"/>
                    <a:gd name="connsiteY0" fmla="*/ 302533 h 541043"/>
                    <a:gd name="connsiteX1" fmla="*/ 226470 w 226487"/>
                    <a:gd name="connsiteY1" fmla="*/ 308529 h 541043"/>
                    <a:gd name="connsiteX2" fmla="*/ 210320 w 226487"/>
                    <a:gd name="connsiteY2" fmla="*/ 527126 h 541043"/>
                    <a:gd name="connsiteX3" fmla="*/ 195351 w 226487"/>
                    <a:gd name="connsiteY3" fmla="*/ 541043 h 541043"/>
                    <a:gd name="connsiteX4" fmla="*/ 75119 w 226487"/>
                    <a:gd name="connsiteY4" fmla="*/ 541043 h 541043"/>
                    <a:gd name="connsiteX5" fmla="*/ 60151 w 226487"/>
                    <a:gd name="connsiteY5" fmla="*/ 527126 h 541043"/>
                    <a:gd name="connsiteX6" fmla="*/ 43558 w 226487"/>
                    <a:gd name="connsiteY6" fmla="*/ 302533 h 541043"/>
                    <a:gd name="connsiteX7" fmla="*/ 12689 w 226487"/>
                    <a:gd name="connsiteY7" fmla="*/ 287354 h 541043"/>
                    <a:gd name="connsiteX8" fmla="*/ 335 w 226487"/>
                    <a:gd name="connsiteY8" fmla="*/ 247588 h 541043"/>
                    <a:gd name="connsiteX9" fmla="*/ 20264 w 226487"/>
                    <a:gd name="connsiteY9" fmla="*/ 73010 h 541043"/>
                    <a:gd name="connsiteX10" fmla="*/ 96852 w 226487"/>
                    <a:gd name="connsiteY10" fmla="*/ 0 h 541043"/>
                    <a:gd name="connsiteX11" fmla="*/ 173589 w 226487"/>
                    <a:gd name="connsiteY11" fmla="*/ 0 h 541043"/>
                    <a:gd name="connsiteX12" fmla="*/ 224752 w 226487"/>
                    <a:gd name="connsiteY12" fmla="*/ 20894 h 541043"/>
                    <a:gd name="connsiteX13" fmla="*/ 226487 w 226487"/>
                    <a:gd name="connsiteY13" fmla="*/ 23257 h 541043"/>
                    <a:gd name="connsiteX0" fmla="*/ 226470 w 226487"/>
                    <a:gd name="connsiteY0" fmla="*/ 308529 h 541043"/>
                    <a:gd name="connsiteX1" fmla="*/ 210320 w 226487"/>
                    <a:gd name="connsiteY1" fmla="*/ 527126 h 541043"/>
                    <a:gd name="connsiteX2" fmla="*/ 195351 w 226487"/>
                    <a:gd name="connsiteY2" fmla="*/ 541043 h 541043"/>
                    <a:gd name="connsiteX3" fmla="*/ 75119 w 226487"/>
                    <a:gd name="connsiteY3" fmla="*/ 541043 h 541043"/>
                    <a:gd name="connsiteX4" fmla="*/ 60151 w 226487"/>
                    <a:gd name="connsiteY4" fmla="*/ 527126 h 541043"/>
                    <a:gd name="connsiteX5" fmla="*/ 43558 w 226487"/>
                    <a:gd name="connsiteY5" fmla="*/ 302533 h 541043"/>
                    <a:gd name="connsiteX6" fmla="*/ 12689 w 226487"/>
                    <a:gd name="connsiteY6" fmla="*/ 287354 h 541043"/>
                    <a:gd name="connsiteX7" fmla="*/ 335 w 226487"/>
                    <a:gd name="connsiteY7" fmla="*/ 247588 h 541043"/>
                    <a:gd name="connsiteX8" fmla="*/ 20264 w 226487"/>
                    <a:gd name="connsiteY8" fmla="*/ 73010 h 541043"/>
                    <a:gd name="connsiteX9" fmla="*/ 96852 w 226487"/>
                    <a:gd name="connsiteY9" fmla="*/ 0 h 541043"/>
                    <a:gd name="connsiteX10" fmla="*/ 173589 w 226487"/>
                    <a:gd name="connsiteY10" fmla="*/ 0 h 541043"/>
                    <a:gd name="connsiteX11" fmla="*/ 224752 w 226487"/>
                    <a:gd name="connsiteY11" fmla="*/ 20894 h 541043"/>
                    <a:gd name="connsiteX12" fmla="*/ 226487 w 226487"/>
                    <a:gd name="connsiteY12" fmla="*/ 23257 h 5410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26487" h="541043">
                      <a:moveTo>
                        <a:pt x="226470" y="308529"/>
                      </a:moveTo>
                      <a:lnTo>
                        <a:pt x="210320" y="527126"/>
                      </a:lnTo>
                      <a:cubicBezTo>
                        <a:pt x="209779" y="534971"/>
                        <a:pt x="203227" y="541043"/>
                        <a:pt x="195351" y="541043"/>
                      </a:cubicBezTo>
                      <a:lnTo>
                        <a:pt x="75119" y="541043"/>
                      </a:lnTo>
                      <a:cubicBezTo>
                        <a:pt x="67274" y="541043"/>
                        <a:pt x="60722" y="534971"/>
                        <a:pt x="60151" y="527126"/>
                      </a:cubicBezTo>
                      <a:lnTo>
                        <a:pt x="43558" y="302533"/>
                      </a:lnTo>
                      <a:cubicBezTo>
                        <a:pt x="31746" y="301872"/>
                        <a:pt x="20895" y="296521"/>
                        <a:pt x="12689" y="287354"/>
                      </a:cubicBezTo>
                      <a:cubicBezTo>
                        <a:pt x="3191" y="276713"/>
                        <a:pt x="-1318" y="262196"/>
                        <a:pt x="335" y="247588"/>
                      </a:cubicBezTo>
                      <a:lnTo>
                        <a:pt x="20264" y="73010"/>
                      </a:lnTo>
                      <a:cubicBezTo>
                        <a:pt x="25013" y="31381"/>
                        <a:pt x="57957" y="0"/>
                        <a:pt x="96852" y="0"/>
                      </a:cubicBezTo>
                      <a:lnTo>
                        <a:pt x="173589" y="0"/>
                      </a:lnTo>
                      <a:cubicBezTo>
                        <a:pt x="193067" y="0"/>
                        <a:pt x="211049" y="7845"/>
                        <a:pt x="224752" y="20894"/>
                      </a:cubicBezTo>
                      <a:lnTo>
                        <a:pt x="226487" y="23257"/>
                      </a:lnTo>
                    </a:path>
                  </a:pathLst>
                </a:custGeom>
                <a:grpFill/>
                <a:ln w="9525" cap="flat" cmpd="sng" algn="ctr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642" name="Freeform 641">
              <a:extLst>
                <a:ext uri="{FF2B5EF4-FFF2-40B4-BE49-F238E27FC236}">
                  <a16:creationId xmlns:a16="http://schemas.microsoft.com/office/drawing/2014/main" id="{E1A09427-DDA6-5040-6A7A-73FDB4830225}"/>
                </a:ext>
              </a:extLst>
            </p:cNvPr>
            <p:cNvSpPr/>
            <p:nvPr/>
          </p:nvSpPr>
          <p:spPr>
            <a:xfrm>
              <a:off x="2056646" y="2521517"/>
              <a:ext cx="276979" cy="738665"/>
            </a:xfrm>
            <a:custGeom>
              <a:avLst/>
              <a:gdLst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96852 w 270502"/>
                <a:gd name="connsiteY24" fmla="*/ 180349 h 721392"/>
                <a:gd name="connsiteX25" fmla="*/ 173589 w 270502"/>
                <a:gd name="connsiteY25" fmla="*/ 180349 h 721392"/>
                <a:gd name="connsiteX26" fmla="*/ 250238 w 270502"/>
                <a:gd name="connsiteY26" fmla="*/ 253359 h 721392"/>
                <a:gd name="connsiteX27" fmla="*/ 270166 w 270502"/>
                <a:gd name="connsiteY27" fmla="*/ 427937 h 721392"/>
                <a:gd name="connsiteX28" fmla="*/ 257782 w 270502"/>
                <a:gd name="connsiteY28" fmla="*/ 467703 h 721392"/>
                <a:gd name="connsiteX29" fmla="*/ 226913 w 270502"/>
                <a:gd name="connsiteY29" fmla="*/ 482882 h 721392"/>
                <a:gd name="connsiteX30" fmla="*/ 210320 w 270502"/>
                <a:gd name="connsiteY30" fmla="*/ 707475 h 721392"/>
                <a:gd name="connsiteX31" fmla="*/ 195351 w 270502"/>
                <a:gd name="connsiteY31" fmla="*/ 721392 h 721392"/>
                <a:gd name="connsiteX32" fmla="*/ 75119 w 270502"/>
                <a:gd name="connsiteY32" fmla="*/ 721392 h 721392"/>
                <a:gd name="connsiteX33" fmla="*/ 60151 w 270502"/>
                <a:gd name="connsiteY33" fmla="*/ 707475 h 721392"/>
                <a:gd name="connsiteX34" fmla="*/ 43558 w 270502"/>
                <a:gd name="connsiteY34" fmla="*/ 482882 h 721392"/>
                <a:gd name="connsiteX35" fmla="*/ 12689 w 270502"/>
                <a:gd name="connsiteY35" fmla="*/ 467703 h 721392"/>
                <a:gd name="connsiteX36" fmla="*/ 335 w 270502"/>
                <a:gd name="connsiteY36" fmla="*/ 427937 h 721392"/>
                <a:gd name="connsiteX37" fmla="*/ 20264 w 270502"/>
                <a:gd name="connsiteY37" fmla="*/ 253359 h 721392"/>
                <a:gd name="connsiteX38" fmla="*/ 96852 w 270502"/>
                <a:gd name="connsiteY38" fmla="*/ 180349 h 721392"/>
                <a:gd name="connsiteX39" fmla="*/ 135234 w 270502"/>
                <a:gd name="connsiteY39" fmla="*/ 30058 h 721392"/>
                <a:gd name="connsiteX40" fmla="*/ 90148 w 270502"/>
                <a:gd name="connsiteY40" fmla="*/ 75145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90149 w 270502"/>
                <a:gd name="connsiteY44" fmla="*/ 75145 h 721392"/>
                <a:gd name="connsiteX45" fmla="*/ 103382 w 270502"/>
                <a:gd name="connsiteY45" fmla="*/ 43280 h 721392"/>
                <a:gd name="connsiteX46" fmla="*/ 135235 w 270502"/>
                <a:gd name="connsiteY46" fmla="*/ 30058 h 721392"/>
                <a:gd name="connsiteX47" fmla="*/ 135234 w 270502"/>
                <a:gd name="connsiteY47" fmla="*/ 0 h 721392"/>
                <a:gd name="connsiteX48" fmla="*/ 210379 w 270502"/>
                <a:gd name="connsiteY48" fmla="*/ 75145 h 721392"/>
                <a:gd name="connsiteX49" fmla="*/ 135234 w 270502"/>
                <a:gd name="connsiteY49" fmla="*/ 150290 h 721392"/>
                <a:gd name="connsiteX50" fmla="*/ 60089 w 270502"/>
                <a:gd name="connsiteY50" fmla="*/ 75145 h 721392"/>
                <a:gd name="connsiteX51" fmla="*/ 135234 w 270502"/>
                <a:gd name="connsiteY51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4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90149 w 270502"/>
                <a:gd name="connsiteY45" fmla="*/ 75145 h 721392"/>
                <a:gd name="connsiteX46" fmla="*/ 135235 w 270502"/>
                <a:gd name="connsiteY46" fmla="*/ 30058 h 721392"/>
                <a:gd name="connsiteX47" fmla="*/ 135234 w 270502"/>
                <a:gd name="connsiteY47" fmla="*/ 30058 h 721392"/>
                <a:gd name="connsiteX48" fmla="*/ 135234 w 270502"/>
                <a:gd name="connsiteY48" fmla="*/ 0 h 721392"/>
                <a:gd name="connsiteX49" fmla="*/ 210379 w 270502"/>
                <a:gd name="connsiteY49" fmla="*/ 75145 h 721392"/>
                <a:gd name="connsiteX50" fmla="*/ 135234 w 270502"/>
                <a:gd name="connsiteY50" fmla="*/ 150290 h 721392"/>
                <a:gd name="connsiteX51" fmla="*/ 60089 w 270502"/>
                <a:gd name="connsiteY51" fmla="*/ 75145 h 721392"/>
                <a:gd name="connsiteX52" fmla="*/ 135234 w 270502"/>
                <a:gd name="connsiteY52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4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135235 w 270502"/>
                <a:gd name="connsiteY45" fmla="*/ 30058 h 721392"/>
                <a:gd name="connsiteX46" fmla="*/ 135234 w 270502"/>
                <a:gd name="connsiteY46" fmla="*/ 30058 h 721392"/>
                <a:gd name="connsiteX47" fmla="*/ 135234 w 270502"/>
                <a:gd name="connsiteY47" fmla="*/ 0 h 721392"/>
                <a:gd name="connsiteX48" fmla="*/ 210379 w 270502"/>
                <a:gd name="connsiteY48" fmla="*/ 75145 h 721392"/>
                <a:gd name="connsiteX49" fmla="*/ 135234 w 270502"/>
                <a:gd name="connsiteY49" fmla="*/ 150290 h 721392"/>
                <a:gd name="connsiteX50" fmla="*/ 60089 w 270502"/>
                <a:gd name="connsiteY50" fmla="*/ 75145 h 721392"/>
                <a:gd name="connsiteX51" fmla="*/ 135234 w 270502"/>
                <a:gd name="connsiteY51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30058 h 721392"/>
                <a:gd name="connsiteX41" fmla="*/ 90148 w 270502"/>
                <a:gd name="connsiteY41" fmla="*/ 75145 h 721392"/>
                <a:gd name="connsiteX42" fmla="*/ 135234 w 270502"/>
                <a:gd name="connsiteY42" fmla="*/ 120232 h 721392"/>
                <a:gd name="connsiteX43" fmla="*/ 135235 w 270502"/>
                <a:gd name="connsiteY43" fmla="*/ 120232 h 721392"/>
                <a:gd name="connsiteX44" fmla="*/ 103371 w 270502"/>
                <a:gd name="connsiteY44" fmla="*/ 107010 h 721392"/>
                <a:gd name="connsiteX45" fmla="*/ 135235 w 270502"/>
                <a:gd name="connsiteY45" fmla="*/ 30058 h 721392"/>
                <a:gd name="connsiteX46" fmla="*/ 135234 w 270502"/>
                <a:gd name="connsiteY46" fmla="*/ 0 h 721392"/>
                <a:gd name="connsiteX47" fmla="*/ 210379 w 270502"/>
                <a:gd name="connsiteY47" fmla="*/ 75145 h 721392"/>
                <a:gd name="connsiteX48" fmla="*/ 135234 w 270502"/>
                <a:gd name="connsiteY48" fmla="*/ 150290 h 721392"/>
                <a:gd name="connsiteX49" fmla="*/ 60089 w 270502"/>
                <a:gd name="connsiteY49" fmla="*/ 75145 h 721392"/>
                <a:gd name="connsiteX50" fmla="*/ 135234 w 270502"/>
                <a:gd name="connsiteY50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30058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135235 w 270502"/>
                <a:gd name="connsiteY44" fmla="*/ 30058 h 721392"/>
                <a:gd name="connsiteX45" fmla="*/ 135234 w 270502"/>
                <a:gd name="connsiteY45" fmla="*/ 0 h 721392"/>
                <a:gd name="connsiteX46" fmla="*/ 210379 w 270502"/>
                <a:gd name="connsiteY46" fmla="*/ 75145 h 721392"/>
                <a:gd name="connsiteX47" fmla="*/ 135234 w 270502"/>
                <a:gd name="connsiteY47" fmla="*/ 150290 h 721392"/>
                <a:gd name="connsiteX48" fmla="*/ 60089 w 270502"/>
                <a:gd name="connsiteY48" fmla="*/ 75145 h 721392"/>
                <a:gd name="connsiteX49" fmla="*/ 135234 w 270502"/>
                <a:gd name="connsiteY49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03371 w 270502"/>
                <a:gd name="connsiteY40" fmla="*/ 107010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03371 w 270502"/>
                <a:gd name="connsiteY43" fmla="*/ 107010 h 721392"/>
                <a:gd name="connsiteX44" fmla="*/ 135234 w 270502"/>
                <a:gd name="connsiteY44" fmla="*/ 0 h 721392"/>
                <a:gd name="connsiteX45" fmla="*/ 210379 w 270502"/>
                <a:gd name="connsiteY45" fmla="*/ 75145 h 721392"/>
                <a:gd name="connsiteX46" fmla="*/ 135234 w 270502"/>
                <a:gd name="connsiteY46" fmla="*/ 150290 h 721392"/>
                <a:gd name="connsiteX47" fmla="*/ 60089 w 270502"/>
                <a:gd name="connsiteY47" fmla="*/ 75145 h 721392"/>
                <a:gd name="connsiteX48" fmla="*/ 135234 w 270502"/>
                <a:gd name="connsiteY48" fmla="*/ 0 h 721392"/>
                <a:gd name="connsiteX0" fmla="*/ 30213 w 270502"/>
                <a:gd name="connsiteY0" fmla="*/ 431332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30213 w 270502"/>
                <a:gd name="connsiteY24" fmla="*/ 431332 h 721392"/>
                <a:gd name="connsiteX25" fmla="*/ 96852 w 270502"/>
                <a:gd name="connsiteY25" fmla="*/ 180349 h 721392"/>
                <a:gd name="connsiteX26" fmla="*/ 173589 w 270502"/>
                <a:gd name="connsiteY26" fmla="*/ 180349 h 721392"/>
                <a:gd name="connsiteX27" fmla="*/ 250238 w 270502"/>
                <a:gd name="connsiteY27" fmla="*/ 253359 h 721392"/>
                <a:gd name="connsiteX28" fmla="*/ 270166 w 270502"/>
                <a:gd name="connsiteY28" fmla="*/ 427937 h 721392"/>
                <a:gd name="connsiteX29" fmla="*/ 257782 w 270502"/>
                <a:gd name="connsiteY29" fmla="*/ 467703 h 721392"/>
                <a:gd name="connsiteX30" fmla="*/ 226913 w 270502"/>
                <a:gd name="connsiteY30" fmla="*/ 482882 h 721392"/>
                <a:gd name="connsiteX31" fmla="*/ 210320 w 270502"/>
                <a:gd name="connsiteY31" fmla="*/ 707475 h 721392"/>
                <a:gd name="connsiteX32" fmla="*/ 195351 w 270502"/>
                <a:gd name="connsiteY32" fmla="*/ 721392 h 721392"/>
                <a:gd name="connsiteX33" fmla="*/ 75119 w 270502"/>
                <a:gd name="connsiteY33" fmla="*/ 721392 h 721392"/>
                <a:gd name="connsiteX34" fmla="*/ 60151 w 270502"/>
                <a:gd name="connsiteY34" fmla="*/ 707475 h 721392"/>
                <a:gd name="connsiteX35" fmla="*/ 43558 w 270502"/>
                <a:gd name="connsiteY35" fmla="*/ 482882 h 721392"/>
                <a:gd name="connsiteX36" fmla="*/ 12689 w 270502"/>
                <a:gd name="connsiteY36" fmla="*/ 467703 h 721392"/>
                <a:gd name="connsiteX37" fmla="*/ 335 w 270502"/>
                <a:gd name="connsiteY37" fmla="*/ 427937 h 721392"/>
                <a:gd name="connsiteX38" fmla="*/ 20264 w 270502"/>
                <a:gd name="connsiteY38" fmla="*/ 253359 h 721392"/>
                <a:gd name="connsiteX39" fmla="*/ 96852 w 270502"/>
                <a:gd name="connsiteY39" fmla="*/ 180349 h 721392"/>
                <a:gd name="connsiteX40" fmla="*/ 135235 w 270502"/>
                <a:gd name="connsiteY40" fmla="*/ 120232 h 721392"/>
                <a:gd name="connsiteX41" fmla="*/ 135234 w 270502"/>
                <a:gd name="connsiteY41" fmla="*/ 120232 h 721392"/>
                <a:gd name="connsiteX42" fmla="*/ 135235 w 270502"/>
                <a:gd name="connsiteY42" fmla="*/ 120232 h 721392"/>
                <a:gd name="connsiteX43" fmla="*/ 135234 w 270502"/>
                <a:gd name="connsiteY43" fmla="*/ 0 h 721392"/>
                <a:gd name="connsiteX44" fmla="*/ 210379 w 270502"/>
                <a:gd name="connsiteY44" fmla="*/ 75145 h 721392"/>
                <a:gd name="connsiteX45" fmla="*/ 135234 w 270502"/>
                <a:gd name="connsiteY45" fmla="*/ 150290 h 721392"/>
                <a:gd name="connsiteX46" fmla="*/ 60089 w 270502"/>
                <a:gd name="connsiteY46" fmla="*/ 75145 h 721392"/>
                <a:gd name="connsiteX47" fmla="*/ 135234 w 270502"/>
                <a:gd name="connsiteY47" fmla="*/ 0 h 721392"/>
                <a:gd name="connsiteX0" fmla="*/ 35142 w 270502"/>
                <a:gd name="connsiteY0" fmla="*/ 447684 h 721392"/>
                <a:gd name="connsiteX1" fmla="*/ 30213 w 270502"/>
                <a:gd name="connsiteY1" fmla="*/ 431333 h 721392"/>
                <a:gd name="connsiteX2" fmla="*/ 35142 w 270502"/>
                <a:gd name="connsiteY2" fmla="*/ 447685 h 721392"/>
                <a:gd name="connsiteX3" fmla="*/ 46144 w 270502"/>
                <a:gd name="connsiteY3" fmla="*/ 452884 h 721392"/>
                <a:gd name="connsiteX4" fmla="*/ 57565 w 270502"/>
                <a:gd name="connsiteY4" fmla="*/ 452884 h 721392"/>
                <a:gd name="connsiteX5" fmla="*/ 72565 w 270502"/>
                <a:gd name="connsiteY5" fmla="*/ 466801 h 721392"/>
                <a:gd name="connsiteX6" fmla="*/ 89097 w 270502"/>
                <a:gd name="connsiteY6" fmla="*/ 691334 h 721392"/>
                <a:gd name="connsiteX7" fmla="*/ 181404 w 270502"/>
                <a:gd name="connsiteY7" fmla="*/ 691334 h 721392"/>
                <a:gd name="connsiteX8" fmla="*/ 197967 w 270502"/>
                <a:gd name="connsiteY8" fmla="*/ 466801 h 721392"/>
                <a:gd name="connsiteX9" fmla="*/ 212965 w 270502"/>
                <a:gd name="connsiteY9" fmla="*/ 452884 h 721392"/>
                <a:gd name="connsiteX10" fmla="*/ 224418 w 270502"/>
                <a:gd name="connsiteY10" fmla="*/ 452884 h 721392"/>
                <a:gd name="connsiteX11" fmla="*/ 235419 w 270502"/>
                <a:gd name="connsiteY11" fmla="*/ 447685 h 721392"/>
                <a:gd name="connsiteX12" fmla="*/ 240348 w 270502"/>
                <a:gd name="connsiteY12" fmla="*/ 431333 h 721392"/>
                <a:gd name="connsiteX13" fmla="*/ 240348 w 270502"/>
                <a:gd name="connsiteY13" fmla="*/ 431332 h 721392"/>
                <a:gd name="connsiteX14" fmla="*/ 235419 w 270502"/>
                <a:gd name="connsiteY14" fmla="*/ 447684 h 721392"/>
                <a:gd name="connsiteX15" fmla="*/ 224418 w 270502"/>
                <a:gd name="connsiteY15" fmla="*/ 452883 h 721392"/>
                <a:gd name="connsiteX16" fmla="*/ 212965 w 270502"/>
                <a:gd name="connsiteY16" fmla="*/ 452883 h 721392"/>
                <a:gd name="connsiteX17" fmla="*/ 197967 w 270502"/>
                <a:gd name="connsiteY17" fmla="*/ 466800 h 721392"/>
                <a:gd name="connsiteX18" fmla="*/ 181404 w 270502"/>
                <a:gd name="connsiteY18" fmla="*/ 691333 h 721392"/>
                <a:gd name="connsiteX19" fmla="*/ 89097 w 270502"/>
                <a:gd name="connsiteY19" fmla="*/ 691333 h 721392"/>
                <a:gd name="connsiteX20" fmla="*/ 72565 w 270502"/>
                <a:gd name="connsiteY20" fmla="*/ 466800 h 721392"/>
                <a:gd name="connsiteX21" fmla="*/ 57565 w 270502"/>
                <a:gd name="connsiteY21" fmla="*/ 452883 h 721392"/>
                <a:gd name="connsiteX22" fmla="*/ 46144 w 270502"/>
                <a:gd name="connsiteY22" fmla="*/ 452883 h 721392"/>
                <a:gd name="connsiteX23" fmla="*/ 35142 w 270502"/>
                <a:gd name="connsiteY23" fmla="*/ 447684 h 721392"/>
                <a:gd name="connsiteX24" fmla="*/ 96852 w 270502"/>
                <a:gd name="connsiteY24" fmla="*/ 180349 h 721392"/>
                <a:gd name="connsiteX25" fmla="*/ 173589 w 270502"/>
                <a:gd name="connsiteY25" fmla="*/ 180349 h 721392"/>
                <a:gd name="connsiteX26" fmla="*/ 250238 w 270502"/>
                <a:gd name="connsiteY26" fmla="*/ 253359 h 721392"/>
                <a:gd name="connsiteX27" fmla="*/ 270166 w 270502"/>
                <a:gd name="connsiteY27" fmla="*/ 427937 h 721392"/>
                <a:gd name="connsiteX28" fmla="*/ 257782 w 270502"/>
                <a:gd name="connsiteY28" fmla="*/ 467703 h 721392"/>
                <a:gd name="connsiteX29" fmla="*/ 226913 w 270502"/>
                <a:gd name="connsiteY29" fmla="*/ 482882 h 721392"/>
                <a:gd name="connsiteX30" fmla="*/ 210320 w 270502"/>
                <a:gd name="connsiteY30" fmla="*/ 707475 h 721392"/>
                <a:gd name="connsiteX31" fmla="*/ 195351 w 270502"/>
                <a:gd name="connsiteY31" fmla="*/ 721392 h 721392"/>
                <a:gd name="connsiteX32" fmla="*/ 75119 w 270502"/>
                <a:gd name="connsiteY32" fmla="*/ 721392 h 721392"/>
                <a:gd name="connsiteX33" fmla="*/ 60151 w 270502"/>
                <a:gd name="connsiteY33" fmla="*/ 707475 h 721392"/>
                <a:gd name="connsiteX34" fmla="*/ 43558 w 270502"/>
                <a:gd name="connsiteY34" fmla="*/ 482882 h 721392"/>
                <a:gd name="connsiteX35" fmla="*/ 12689 w 270502"/>
                <a:gd name="connsiteY35" fmla="*/ 467703 h 721392"/>
                <a:gd name="connsiteX36" fmla="*/ 335 w 270502"/>
                <a:gd name="connsiteY36" fmla="*/ 427937 h 721392"/>
                <a:gd name="connsiteX37" fmla="*/ 20264 w 270502"/>
                <a:gd name="connsiteY37" fmla="*/ 253359 h 721392"/>
                <a:gd name="connsiteX38" fmla="*/ 96852 w 270502"/>
                <a:gd name="connsiteY38" fmla="*/ 180349 h 721392"/>
                <a:gd name="connsiteX39" fmla="*/ 135235 w 270502"/>
                <a:gd name="connsiteY39" fmla="*/ 120232 h 721392"/>
                <a:gd name="connsiteX40" fmla="*/ 135234 w 270502"/>
                <a:gd name="connsiteY40" fmla="*/ 120232 h 721392"/>
                <a:gd name="connsiteX41" fmla="*/ 135235 w 270502"/>
                <a:gd name="connsiteY41" fmla="*/ 120232 h 721392"/>
                <a:gd name="connsiteX42" fmla="*/ 135234 w 270502"/>
                <a:gd name="connsiteY42" fmla="*/ 0 h 721392"/>
                <a:gd name="connsiteX43" fmla="*/ 210379 w 270502"/>
                <a:gd name="connsiteY43" fmla="*/ 75145 h 721392"/>
                <a:gd name="connsiteX44" fmla="*/ 135234 w 270502"/>
                <a:gd name="connsiteY44" fmla="*/ 150290 h 721392"/>
                <a:gd name="connsiteX45" fmla="*/ 60089 w 270502"/>
                <a:gd name="connsiteY45" fmla="*/ 75145 h 721392"/>
                <a:gd name="connsiteX46" fmla="*/ 135234 w 270502"/>
                <a:gd name="connsiteY46" fmla="*/ 0 h 721392"/>
                <a:gd name="connsiteX0" fmla="*/ 35142 w 270502"/>
                <a:gd name="connsiteY0" fmla="*/ 447684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46144 w 270502"/>
                <a:gd name="connsiteY21" fmla="*/ 452883 h 721392"/>
                <a:gd name="connsiteX22" fmla="*/ 35142 w 270502"/>
                <a:gd name="connsiteY22" fmla="*/ 447684 h 721392"/>
                <a:gd name="connsiteX23" fmla="*/ 96852 w 270502"/>
                <a:gd name="connsiteY23" fmla="*/ 180349 h 721392"/>
                <a:gd name="connsiteX24" fmla="*/ 173589 w 270502"/>
                <a:gd name="connsiteY24" fmla="*/ 180349 h 721392"/>
                <a:gd name="connsiteX25" fmla="*/ 250238 w 270502"/>
                <a:gd name="connsiteY25" fmla="*/ 253359 h 721392"/>
                <a:gd name="connsiteX26" fmla="*/ 270166 w 270502"/>
                <a:gd name="connsiteY26" fmla="*/ 427937 h 721392"/>
                <a:gd name="connsiteX27" fmla="*/ 257782 w 270502"/>
                <a:gd name="connsiteY27" fmla="*/ 467703 h 721392"/>
                <a:gd name="connsiteX28" fmla="*/ 226913 w 270502"/>
                <a:gd name="connsiteY28" fmla="*/ 482882 h 721392"/>
                <a:gd name="connsiteX29" fmla="*/ 210320 w 270502"/>
                <a:gd name="connsiteY29" fmla="*/ 707475 h 721392"/>
                <a:gd name="connsiteX30" fmla="*/ 195351 w 270502"/>
                <a:gd name="connsiteY30" fmla="*/ 721392 h 721392"/>
                <a:gd name="connsiteX31" fmla="*/ 75119 w 270502"/>
                <a:gd name="connsiteY31" fmla="*/ 721392 h 721392"/>
                <a:gd name="connsiteX32" fmla="*/ 60151 w 270502"/>
                <a:gd name="connsiteY32" fmla="*/ 707475 h 721392"/>
                <a:gd name="connsiteX33" fmla="*/ 43558 w 270502"/>
                <a:gd name="connsiteY33" fmla="*/ 482882 h 721392"/>
                <a:gd name="connsiteX34" fmla="*/ 12689 w 270502"/>
                <a:gd name="connsiteY34" fmla="*/ 467703 h 721392"/>
                <a:gd name="connsiteX35" fmla="*/ 335 w 270502"/>
                <a:gd name="connsiteY35" fmla="*/ 427937 h 721392"/>
                <a:gd name="connsiteX36" fmla="*/ 20264 w 270502"/>
                <a:gd name="connsiteY36" fmla="*/ 253359 h 721392"/>
                <a:gd name="connsiteX37" fmla="*/ 96852 w 270502"/>
                <a:gd name="connsiteY37" fmla="*/ 180349 h 721392"/>
                <a:gd name="connsiteX38" fmla="*/ 135235 w 270502"/>
                <a:gd name="connsiteY38" fmla="*/ 120232 h 721392"/>
                <a:gd name="connsiteX39" fmla="*/ 135234 w 270502"/>
                <a:gd name="connsiteY39" fmla="*/ 120232 h 721392"/>
                <a:gd name="connsiteX40" fmla="*/ 135235 w 270502"/>
                <a:gd name="connsiteY40" fmla="*/ 120232 h 721392"/>
                <a:gd name="connsiteX41" fmla="*/ 135234 w 270502"/>
                <a:gd name="connsiteY41" fmla="*/ 0 h 721392"/>
                <a:gd name="connsiteX42" fmla="*/ 210379 w 270502"/>
                <a:gd name="connsiteY42" fmla="*/ 75145 h 721392"/>
                <a:gd name="connsiteX43" fmla="*/ 135234 w 270502"/>
                <a:gd name="connsiteY43" fmla="*/ 150290 h 721392"/>
                <a:gd name="connsiteX44" fmla="*/ 60089 w 270502"/>
                <a:gd name="connsiteY44" fmla="*/ 75145 h 721392"/>
                <a:gd name="connsiteX45" fmla="*/ 135234 w 270502"/>
                <a:gd name="connsiteY45" fmla="*/ 0 h 721392"/>
                <a:gd name="connsiteX0" fmla="*/ 46144 w 270502"/>
                <a:gd name="connsiteY0" fmla="*/ 452883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46144 w 270502"/>
                <a:gd name="connsiteY21" fmla="*/ 452883 h 721392"/>
                <a:gd name="connsiteX22" fmla="*/ 96852 w 270502"/>
                <a:gd name="connsiteY22" fmla="*/ 180349 h 721392"/>
                <a:gd name="connsiteX23" fmla="*/ 173589 w 270502"/>
                <a:gd name="connsiteY23" fmla="*/ 180349 h 721392"/>
                <a:gd name="connsiteX24" fmla="*/ 250238 w 270502"/>
                <a:gd name="connsiteY24" fmla="*/ 253359 h 721392"/>
                <a:gd name="connsiteX25" fmla="*/ 270166 w 270502"/>
                <a:gd name="connsiteY25" fmla="*/ 427937 h 721392"/>
                <a:gd name="connsiteX26" fmla="*/ 257782 w 270502"/>
                <a:gd name="connsiteY26" fmla="*/ 467703 h 721392"/>
                <a:gd name="connsiteX27" fmla="*/ 226913 w 270502"/>
                <a:gd name="connsiteY27" fmla="*/ 482882 h 721392"/>
                <a:gd name="connsiteX28" fmla="*/ 210320 w 270502"/>
                <a:gd name="connsiteY28" fmla="*/ 707475 h 721392"/>
                <a:gd name="connsiteX29" fmla="*/ 195351 w 270502"/>
                <a:gd name="connsiteY29" fmla="*/ 721392 h 721392"/>
                <a:gd name="connsiteX30" fmla="*/ 75119 w 270502"/>
                <a:gd name="connsiteY30" fmla="*/ 721392 h 721392"/>
                <a:gd name="connsiteX31" fmla="*/ 60151 w 270502"/>
                <a:gd name="connsiteY31" fmla="*/ 707475 h 721392"/>
                <a:gd name="connsiteX32" fmla="*/ 43558 w 270502"/>
                <a:gd name="connsiteY32" fmla="*/ 482882 h 721392"/>
                <a:gd name="connsiteX33" fmla="*/ 12689 w 270502"/>
                <a:gd name="connsiteY33" fmla="*/ 467703 h 721392"/>
                <a:gd name="connsiteX34" fmla="*/ 335 w 270502"/>
                <a:gd name="connsiteY34" fmla="*/ 427937 h 721392"/>
                <a:gd name="connsiteX35" fmla="*/ 20264 w 270502"/>
                <a:gd name="connsiteY35" fmla="*/ 253359 h 721392"/>
                <a:gd name="connsiteX36" fmla="*/ 96852 w 270502"/>
                <a:gd name="connsiteY36" fmla="*/ 180349 h 721392"/>
                <a:gd name="connsiteX37" fmla="*/ 135235 w 270502"/>
                <a:gd name="connsiteY37" fmla="*/ 120232 h 721392"/>
                <a:gd name="connsiteX38" fmla="*/ 135234 w 270502"/>
                <a:gd name="connsiteY38" fmla="*/ 120232 h 721392"/>
                <a:gd name="connsiteX39" fmla="*/ 135235 w 270502"/>
                <a:gd name="connsiteY39" fmla="*/ 120232 h 721392"/>
                <a:gd name="connsiteX40" fmla="*/ 135234 w 270502"/>
                <a:gd name="connsiteY40" fmla="*/ 0 h 721392"/>
                <a:gd name="connsiteX41" fmla="*/ 210379 w 270502"/>
                <a:gd name="connsiteY41" fmla="*/ 75145 h 721392"/>
                <a:gd name="connsiteX42" fmla="*/ 135234 w 270502"/>
                <a:gd name="connsiteY42" fmla="*/ 150290 h 721392"/>
                <a:gd name="connsiteX43" fmla="*/ 60089 w 270502"/>
                <a:gd name="connsiteY43" fmla="*/ 75145 h 721392"/>
                <a:gd name="connsiteX44" fmla="*/ 135234 w 270502"/>
                <a:gd name="connsiteY44" fmla="*/ 0 h 721392"/>
                <a:gd name="connsiteX0" fmla="*/ 57565 w 270502"/>
                <a:gd name="connsiteY0" fmla="*/ 452883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57565 w 270502"/>
                <a:gd name="connsiteY20" fmla="*/ 452883 h 721392"/>
                <a:gd name="connsiteX21" fmla="*/ 96852 w 270502"/>
                <a:gd name="connsiteY21" fmla="*/ 180349 h 721392"/>
                <a:gd name="connsiteX22" fmla="*/ 173589 w 270502"/>
                <a:gd name="connsiteY22" fmla="*/ 180349 h 721392"/>
                <a:gd name="connsiteX23" fmla="*/ 250238 w 270502"/>
                <a:gd name="connsiteY23" fmla="*/ 253359 h 721392"/>
                <a:gd name="connsiteX24" fmla="*/ 270166 w 270502"/>
                <a:gd name="connsiteY24" fmla="*/ 427937 h 721392"/>
                <a:gd name="connsiteX25" fmla="*/ 257782 w 270502"/>
                <a:gd name="connsiteY25" fmla="*/ 467703 h 721392"/>
                <a:gd name="connsiteX26" fmla="*/ 226913 w 270502"/>
                <a:gd name="connsiteY26" fmla="*/ 482882 h 721392"/>
                <a:gd name="connsiteX27" fmla="*/ 210320 w 270502"/>
                <a:gd name="connsiteY27" fmla="*/ 707475 h 721392"/>
                <a:gd name="connsiteX28" fmla="*/ 195351 w 270502"/>
                <a:gd name="connsiteY28" fmla="*/ 721392 h 721392"/>
                <a:gd name="connsiteX29" fmla="*/ 75119 w 270502"/>
                <a:gd name="connsiteY29" fmla="*/ 721392 h 721392"/>
                <a:gd name="connsiteX30" fmla="*/ 60151 w 270502"/>
                <a:gd name="connsiteY30" fmla="*/ 707475 h 721392"/>
                <a:gd name="connsiteX31" fmla="*/ 43558 w 270502"/>
                <a:gd name="connsiteY31" fmla="*/ 482882 h 721392"/>
                <a:gd name="connsiteX32" fmla="*/ 12689 w 270502"/>
                <a:gd name="connsiteY32" fmla="*/ 467703 h 721392"/>
                <a:gd name="connsiteX33" fmla="*/ 335 w 270502"/>
                <a:gd name="connsiteY33" fmla="*/ 427937 h 721392"/>
                <a:gd name="connsiteX34" fmla="*/ 20264 w 270502"/>
                <a:gd name="connsiteY34" fmla="*/ 253359 h 721392"/>
                <a:gd name="connsiteX35" fmla="*/ 96852 w 270502"/>
                <a:gd name="connsiteY35" fmla="*/ 180349 h 721392"/>
                <a:gd name="connsiteX36" fmla="*/ 135235 w 270502"/>
                <a:gd name="connsiteY36" fmla="*/ 120232 h 721392"/>
                <a:gd name="connsiteX37" fmla="*/ 135234 w 270502"/>
                <a:gd name="connsiteY37" fmla="*/ 120232 h 721392"/>
                <a:gd name="connsiteX38" fmla="*/ 135235 w 270502"/>
                <a:gd name="connsiteY38" fmla="*/ 120232 h 721392"/>
                <a:gd name="connsiteX39" fmla="*/ 135234 w 270502"/>
                <a:gd name="connsiteY39" fmla="*/ 0 h 721392"/>
                <a:gd name="connsiteX40" fmla="*/ 210379 w 270502"/>
                <a:gd name="connsiteY40" fmla="*/ 75145 h 721392"/>
                <a:gd name="connsiteX41" fmla="*/ 135234 w 270502"/>
                <a:gd name="connsiteY41" fmla="*/ 150290 h 721392"/>
                <a:gd name="connsiteX42" fmla="*/ 60089 w 270502"/>
                <a:gd name="connsiteY42" fmla="*/ 75145 h 721392"/>
                <a:gd name="connsiteX43" fmla="*/ 135234 w 270502"/>
                <a:gd name="connsiteY43" fmla="*/ 0 h 721392"/>
                <a:gd name="connsiteX0" fmla="*/ 72565 w 270502"/>
                <a:gd name="connsiteY0" fmla="*/ 466800 h 721392"/>
                <a:gd name="connsiteX1" fmla="*/ 35142 w 270502"/>
                <a:gd name="connsiteY1" fmla="*/ 447685 h 721392"/>
                <a:gd name="connsiteX2" fmla="*/ 46144 w 270502"/>
                <a:gd name="connsiteY2" fmla="*/ 452884 h 721392"/>
                <a:gd name="connsiteX3" fmla="*/ 57565 w 270502"/>
                <a:gd name="connsiteY3" fmla="*/ 452884 h 721392"/>
                <a:gd name="connsiteX4" fmla="*/ 72565 w 270502"/>
                <a:gd name="connsiteY4" fmla="*/ 466801 h 721392"/>
                <a:gd name="connsiteX5" fmla="*/ 89097 w 270502"/>
                <a:gd name="connsiteY5" fmla="*/ 691334 h 721392"/>
                <a:gd name="connsiteX6" fmla="*/ 181404 w 270502"/>
                <a:gd name="connsiteY6" fmla="*/ 691334 h 721392"/>
                <a:gd name="connsiteX7" fmla="*/ 197967 w 270502"/>
                <a:gd name="connsiteY7" fmla="*/ 466801 h 721392"/>
                <a:gd name="connsiteX8" fmla="*/ 212965 w 270502"/>
                <a:gd name="connsiteY8" fmla="*/ 452884 h 721392"/>
                <a:gd name="connsiteX9" fmla="*/ 224418 w 270502"/>
                <a:gd name="connsiteY9" fmla="*/ 452884 h 721392"/>
                <a:gd name="connsiteX10" fmla="*/ 235419 w 270502"/>
                <a:gd name="connsiteY10" fmla="*/ 447685 h 721392"/>
                <a:gd name="connsiteX11" fmla="*/ 240348 w 270502"/>
                <a:gd name="connsiteY11" fmla="*/ 431333 h 721392"/>
                <a:gd name="connsiteX12" fmla="*/ 240348 w 270502"/>
                <a:gd name="connsiteY12" fmla="*/ 431332 h 721392"/>
                <a:gd name="connsiteX13" fmla="*/ 235419 w 270502"/>
                <a:gd name="connsiteY13" fmla="*/ 447684 h 721392"/>
                <a:gd name="connsiteX14" fmla="*/ 224418 w 270502"/>
                <a:gd name="connsiteY14" fmla="*/ 452883 h 721392"/>
                <a:gd name="connsiteX15" fmla="*/ 212965 w 270502"/>
                <a:gd name="connsiteY15" fmla="*/ 452883 h 721392"/>
                <a:gd name="connsiteX16" fmla="*/ 197967 w 270502"/>
                <a:gd name="connsiteY16" fmla="*/ 466800 h 721392"/>
                <a:gd name="connsiteX17" fmla="*/ 181404 w 270502"/>
                <a:gd name="connsiteY17" fmla="*/ 691333 h 721392"/>
                <a:gd name="connsiteX18" fmla="*/ 89097 w 270502"/>
                <a:gd name="connsiteY18" fmla="*/ 691333 h 721392"/>
                <a:gd name="connsiteX19" fmla="*/ 72565 w 270502"/>
                <a:gd name="connsiteY19" fmla="*/ 466800 h 721392"/>
                <a:gd name="connsiteX20" fmla="*/ 96852 w 270502"/>
                <a:gd name="connsiteY20" fmla="*/ 180349 h 721392"/>
                <a:gd name="connsiteX21" fmla="*/ 173589 w 270502"/>
                <a:gd name="connsiteY21" fmla="*/ 180349 h 721392"/>
                <a:gd name="connsiteX22" fmla="*/ 250238 w 270502"/>
                <a:gd name="connsiteY22" fmla="*/ 253359 h 721392"/>
                <a:gd name="connsiteX23" fmla="*/ 270166 w 270502"/>
                <a:gd name="connsiteY23" fmla="*/ 427937 h 721392"/>
                <a:gd name="connsiteX24" fmla="*/ 257782 w 270502"/>
                <a:gd name="connsiteY24" fmla="*/ 467703 h 721392"/>
                <a:gd name="connsiteX25" fmla="*/ 226913 w 270502"/>
                <a:gd name="connsiteY25" fmla="*/ 482882 h 721392"/>
                <a:gd name="connsiteX26" fmla="*/ 210320 w 270502"/>
                <a:gd name="connsiteY26" fmla="*/ 707475 h 721392"/>
                <a:gd name="connsiteX27" fmla="*/ 195351 w 270502"/>
                <a:gd name="connsiteY27" fmla="*/ 721392 h 721392"/>
                <a:gd name="connsiteX28" fmla="*/ 75119 w 270502"/>
                <a:gd name="connsiteY28" fmla="*/ 721392 h 721392"/>
                <a:gd name="connsiteX29" fmla="*/ 60151 w 270502"/>
                <a:gd name="connsiteY29" fmla="*/ 707475 h 721392"/>
                <a:gd name="connsiteX30" fmla="*/ 43558 w 270502"/>
                <a:gd name="connsiteY30" fmla="*/ 482882 h 721392"/>
                <a:gd name="connsiteX31" fmla="*/ 12689 w 270502"/>
                <a:gd name="connsiteY31" fmla="*/ 467703 h 721392"/>
                <a:gd name="connsiteX32" fmla="*/ 335 w 270502"/>
                <a:gd name="connsiteY32" fmla="*/ 427937 h 721392"/>
                <a:gd name="connsiteX33" fmla="*/ 20264 w 270502"/>
                <a:gd name="connsiteY33" fmla="*/ 253359 h 721392"/>
                <a:gd name="connsiteX34" fmla="*/ 96852 w 270502"/>
                <a:gd name="connsiteY34" fmla="*/ 180349 h 721392"/>
                <a:gd name="connsiteX35" fmla="*/ 135235 w 270502"/>
                <a:gd name="connsiteY35" fmla="*/ 120232 h 721392"/>
                <a:gd name="connsiteX36" fmla="*/ 135234 w 270502"/>
                <a:gd name="connsiteY36" fmla="*/ 120232 h 721392"/>
                <a:gd name="connsiteX37" fmla="*/ 135235 w 270502"/>
                <a:gd name="connsiteY37" fmla="*/ 120232 h 721392"/>
                <a:gd name="connsiteX38" fmla="*/ 135234 w 270502"/>
                <a:gd name="connsiteY38" fmla="*/ 0 h 721392"/>
                <a:gd name="connsiteX39" fmla="*/ 210379 w 270502"/>
                <a:gd name="connsiteY39" fmla="*/ 75145 h 721392"/>
                <a:gd name="connsiteX40" fmla="*/ 135234 w 270502"/>
                <a:gd name="connsiteY40" fmla="*/ 150290 h 721392"/>
                <a:gd name="connsiteX41" fmla="*/ 60089 w 270502"/>
                <a:gd name="connsiteY41" fmla="*/ 75145 h 721392"/>
                <a:gd name="connsiteX42" fmla="*/ 135234 w 270502"/>
                <a:gd name="connsiteY42" fmla="*/ 0 h 721392"/>
                <a:gd name="connsiteX0" fmla="*/ 72565 w 270502"/>
                <a:gd name="connsiteY0" fmla="*/ 466800 h 721392"/>
                <a:gd name="connsiteX1" fmla="*/ 35142 w 270502"/>
                <a:gd name="connsiteY1" fmla="*/ 447685 h 721392"/>
                <a:gd name="connsiteX2" fmla="*/ 57565 w 270502"/>
                <a:gd name="connsiteY2" fmla="*/ 452884 h 721392"/>
                <a:gd name="connsiteX3" fmla="*/ 72565 w 270502"/>
                <a:gd name="connsiteY3" fmla="*/ 466801 h 721392"/>
                <a:gd name="connsiteX4" fmla="*/ 89097 w 270502"/>
                <a:gd name="connsiteY4" fmla="*/ 691334 h 721392"/>
                <a:gd name="connsiteX5" fmla="*/ 181404 w 270502"/>
                <a:gd name="connsiteY5" fmla="*/ 691334 h 721392"/>
                <a:gd name="connsiteX6" fmla="*/ 197967 w 270502"/>
                <a:gd name="connsiteY6" fmla="*/ 466801 h 721392"/>
                <a:gd name="connsiteX7" fmla="*/ 212965 w 270502"/>
                <a:gd name="connsiteY7" fmla="*/ 452884 h 721392"/>
                <a:gd name="connsiteX8" fmla="*/ 224418 w 270502"/>
                <a:gd name="connsiteY8" fmla="*/ 452884 h 721392"/>
                <a:gd name="connsiteX9" fmla="*/ 235419 w 270502"/>
                <a:gd name="connsiteY9" fmla="*/ 447685 h 721392"/>
                <a:gd name="connsiteX10" fmla="*/ 240348 w 270502"/>
                <a:gd name="connsiteY10" fmla="*/ 431333 h 721392"/>
                <a:gd name="connsiteX11" fmla="*/ 240348 w 270502"/>
                <a:gd name="connsiteY11" fmla="*/ 431332 h 721392"/>
                <a:gd name="connsiteX12" fmla="*/ 235419 w 270502"/>
                <a:gd name="connsiteY12" fmla="*/ 447684 h 721392"/>
                <a:gd name="connsiteX13" fmla="*/ 224418 w 270502"/>
                <a:gd name="connsiteY13" fmla="*/ 452883 h 721392"/>
                <a:gd name="connsiteX14" fmla="*/ 212965 w 270502"/>
                <a:gd name="connsiteY14" fmla="*/ 452883 h 721392"/>
                <a:gd name="connsiteX15" fmla="*/ 197967 w 270502"/>
                <a:gd name="connsiteY15" fmla="*/ 466800 h 721392"/>
                <a:gd name="connsiteX16" fmla="*/ 181404 w 270502"/>
                <a:gd name="connsiteY16" fmla="*/ 691333 h 721392"/>
                <a:gd name="connsiteX17" fmla="*/ 89097 w 270502"/>
                <a:gd name="connsiteY17" fmla="*/ 691333 h 721392"/>
                <a:gd name="connsiteX18" fmla="*/ 72565 w 270502"/>
                <a:gd name="connsiteY18" fmla="*/ 466800 h 721392"/>
                <a:gd name="connsiteX19" fmla="*/ 96852 w 270502"/>
                <a:gd name="connsiteY19" fmla="*/ 180349 h 721392"/>
                <a:gd name="connsiteX20" fmla="*/ 173589 w 270502"/>
                <a:gd name="connsiteY20" fmla="*/ 180349 h 721392"/>
                <a:gd name="connsiteX21" fmla="*/ 250238 w 270502"/>
                <a:gd name="connsiteY21" fmla="*/ 253359 h 721392"/>
                <a:gd name="connsiteX22" fmla="*/ 270166 w 270502"/>
                <a:gd name="connsiteY22" fmla="*/ 427937 h 721392"/>
                <a:gd name="connsiteX23" fmla="*/ 257782 w 270502"/>
                <a:gd name="connsiteY23" fmla="*/ 467703 h 721392"/>
                <a:gd name="connsiteX24" fmla="*/ 226913 w 270502"/>
                <a:gd name="connsiteY24" fmla="*/ 482882 h 721392"/>
                <a:gd name="connsiteX25" fmla="*/ 210320 w 270502"/>
                <a:gd name="connsiteY25" fmla="*/ 707475 h 721392"/>
                <a:gd name="connsiteX26" fmla="*/ 195351 w 270502"/>
                <a:gd name="connsiteY26" fmla="*/ 721392 h 721392"/>
                <a:gd name="connsiteX27" fmla="*/ 75119 w 270502"/>
                <a:gd name="connsiteY27" fmla="*/ 721392 h 721392"/>
                <a:gd name="connsiteX28" fmla="*/ 60151 w 270502"/>
                <a:gd name="connsiteY28" fmla="*/ 707475 h 721392"/>
                <a:gd name="connsiteX29" fmla="*/ 43558 w 270502"/>
                <a:gd name="connsiteY29" fmla="*/ 482882 h 721392"/>
                <a:gd name="connsiteX30" fmla="*/ 12689 w 270502"/>
                <a:gd name="connsiteY30" fmla="*/ 467703 h 721392"/>
                <a:gd name="connsiteX31" fmla="*/ 335 w 270502"/>
                <a:gd name="connsiteY31" fmla="*/ 427937 h 721392"/>
                <a:gd name="connsiteX32" fmla="*/ 20264 w 270502"/>
                <a:gd name="connsiteY32" fmla="*/ 253359 h 721392"/>
                <a:gd name="connsiteX33" fmla="*/ 96852 w 270502"/>
                <a:gd name="connsiteY33" fmla="*/ 180349 h 721392"/>
                <a:gd name="connsiteX34" fmla="*/ 135235 w 270502"/>
                <a:gd name="connsiteY34" fmla="*/ 120232 h 721392"/>
                <a:gd name="connsiteX35" fmla="*/ 135234 w 270502"/>
                <a:gd name="connsiteY35" fmla="*/ 120232 h 721392"/>
                <a:gd name="connsiteX36" fmla="*/ 135235 w 270502"/>
                <a:gd name="connsiteY36" fmla="*/ 120232 h 721392"/>
                <a:gd name="connsiteX37" fmla="*/ 135234 w 270502"/>
                <a:gd name="connsiteY37" fmla="*/ 0 h 721392"/>
                <a:gd name="connsiteX38" fmla="*/ 210379 w 270502"/>
                <a:gd name="connsiteY38" fmla="*/ 75145 h 721392"/>
                <a:gd name="connsiteX39" fmla="*/ 135234 w 270502"/>
                <a:gd name="connsiteY39" fmla="*/ 150290 h 721392"/>
                <a:gd name="connsiteX40" fmla="*/ 60089 w 270502"/>
                <a:gd name="connsiteY40" fmla="*/ 75145 h 721392"/>
                <a:gd name="connsiteX41" fmla="*/ 135234 w 270502"/>
                <a:gd name="connsiteY41" fmla="*/ 0 h 721392"/>
                <a:gd name="connsiteX0" fmla="*/ 72565 w 270502"/>
                <a:gd name="connsiteY0" fmla="*/ 466800 h 721392"/>
                <a:gd name="connsiteX1" fmla="*/ 57565 w 270502"/>
                <a:gd name="connsiteY1" fmla="*/ 452884 h 721392"/>
                <a:gd name="connsiteX2" fmla="*/ 72565 w 270502"/>
                <a:gd name="connsiteY2" fmla="*/ 466801 h 721392"/>
                <a:gd name="connsiteX3" fmla="*/ 89097 w 270502"/>
                <a:gd name="connsiteY3" fmla="*/ 691334 h 721392"/>
                <a:gd name="connsiteX4" fmla="*/ 181404 w 270502"/>
                <a:gd name="connsiteY4" fmla="*/ 691334 h 721392"/>
                <a:gd name="connsiteX5" fmla="*/ 197967 w 270502"/>
                <a:gd name="connsiteY5" fmla="*/ 466801 h 721392"/>
                <a:gd name="connsiteX6" fmla="*/ 212965 w 270502"/>
                <a:gd name="connsiteY6" fmla="*/ 452884 h 721392"/>
                <a:gd name="connsiteX7" fmla="*/ 224418 w 270502"/>
                <a:gd name="connsiteY7" fmla="*/ 452884 h 721392"/>
                <a:gd name="connsiteX8" fmla="*/ 235419 w 270502"/>
                <a:gd name="connsiteY8" fmla="*/ 447685 h 721392"/>
                <a:gd name="connsiteX9" fmla="*/ 240348 w 270502"/>
                <a:gd name="connsiteY9" fmla="*/ 431333 h 721392"/>
                <a:gd name="connsiteX10" fmla="*/ 240348 w 270502"/>
                <a:gd name="connsiteY10" fmla="*/ 431332 h 721392"/>
                <a:gd name="connsiteX11" fmla="*/ 235419 w 270502"/>
                <a:gd name="connsiteY11" fmla="*/ 447684 h 721392"/>
                <a:gd name="connsiteX12" fmla="*/ 224418 w 270502"/>
                <a:gd name="connsiteY12" fmla="*/ 452883 h 721392"/>
                <a:gd name="connsiteX13" fmla="*/ 212965 w 270502"/>
                <a:gd name="connsiteY13" fmla="*/ 452883 h 721392"/>
                <a:gd name="connsiteX14" fmla="*/ 197967 w 270502"/>
                <a:gd name="connsiteY14" fmla="*/ 466800 h 721392"/>
                <a:gd name="connsiteX15" fmla="*/ 181404 w 270502"/>
                <a:gd name="connsiteY15" fmla="*/ 691333 h 721392"/>
                <a:gd name="connsiteX16" fmla="*/ 89097 w 270502"/>
                <a:gd name="connsiteY16" fmla="*/ 691333 h 721392"/>
                <a:gd name="connsiteX17" fmla="*/ 72565 w 270502"/>
                <a:gd name="connsiteY17" fmla="*/ 466800 h 721392"/>
                <a:gd name="connsiteX18" fmla="*/ 96852 w 270502"/>
                <a:gd name="connsiteY18" fmla="*/ 180349 h 721392"/>
                <a:gd name="connsiteX19" fmla="*/ 173589 w 270502"/>
                <a:gd name="connsiteY19" fmla="*/ 180349 h 721392"/>
                <a:gd name="connsiteX20" fmla="*/ 250238 w 270502"/>
                <a:gd name="connsiteY20" fmla="*/ 253359 h 721392"/>
                <a:gd name="connsiteX21" fmla="*/ 270166 w 270502"/>
                <a:gd name="connsiteY21" fmla="*/ 427937 h 721392"/>
                <a:gd name="connsiteX22" fmla="*/ 257782 w 270502"/>
                <a:gd name="connsiteY22" fmla="*/ 467703 h 721392"/>
                <a:gd name="connsiteX23" fmla="*/ 226913 w 270502"/>
                <a:gd name="connsiteY23" fmla="*/ 482882 h 721392"/>
                <a:gd name="connsiteX24" fmla="*/ 210320 w 270502"/>
                <a:gd name="connsiteY24" fmla="*/ 707475 h 721392"/>
                <a:gd name="connsiteX25" fmla="*/ 195351 w 270502"/>
                <a:gd name="connsiteY25" fmla="*/ 721392 h 721392"/>
                <a:gd name="connsiteX26" fmla="*/ 75119 w 270502"/>
                <a:gd name="connsiteY26" fmla="*/ 721392 h 721392"/>
                <a:gd name="connsiteX27" fmla="*/ 60151 w 270502"/>
                <a:gd name="connsiteY27" fmla="*/ 707475 h 721392"/>
                <a:gd name="connsiteX28" fmla="*/ 43558 w 270502"/>
                <a:gd name="connsiteY28" fmla="*/ 482882 h 721392"/>
                <a:gd name="connsiteX29" fmla="*/ 12689 w 270502"/>
                <a:gd name="connsiteY29" fmla="*/ 467703 h 721392"/>
                <a:gd name="connsiteX30" fmla="*/ 335 w 270502"/>
                <a:gd name="connsiteY30" fmla="*/ 427937 h 721392"/>
                <a:gd name="connsiteX31" fmla="*/ 20264 w 270502"/>
                <a:gd name="connsiteY31" fmla="*/ 253359 h 721392"/>
                <a:gd name="connsiteX32" fmla="*/ 96852 w 270502"/>
                <a:gd name="connsiteY32" fmla="*/ 180349 h 721392"/>
                <a:gd name="connsiteX33" fmla="*/ 135235 w 270502"/>
                <a:gd name="connsiteY33" fmla="*/ 120232 h 721392"/>
                <a:gd name="connsiteX34" fmla="*/ 135234 w 270502"/>
                <a:gd name="connsiteY34" fmla="*/ 120232 h 721392"/>
                <a:gd name="connsiteX35" fmla="*/ 135235 w 270502"/>
                <a:gd name="connsiteY35" fmla="*/ 120232 h 721392"/>
                <a:gd name="connsiteX36" fmla="*/ 135234 w 270502"/>
                <a:gd name="connsiteY36" fmla="*/ 0 h 721392"/>
                <a:gd name="connsiteX37" fmla="*/ 210379 w 270502"/>
                <a:gd name="connsiteY37" fmla="*/ 75145 h 721392"/>
                <a:gd name="connsiteX38" fmla="*/ 135234 w 270502"/>
                <a:gd name="connsiteY38" fmla="*/ 150290 h 721392"/>
                <a:gd name="connsiteX39" fmla="*/ 60089 w 270502"/>
                <a:gd name="connsiteY39" fmla="*/ 75145 h 721392"/>
                <a:gd name="connsiteX40" fmla="*/ 135234 w 270502"/>
                <a:gd name="connsiteY40" fmla="*/ 0 h 721392"/>
                <a:gd name="connsiteX0" fmla="*/ 89097 w 270502"/>
                <a:gd name="connsiteY0" fmla="*/ 691333 h 721392"/>
                <a:gd name="connsiteX1" fmla="*/ 57565 w 270502"/>
                <a:gd name="connsiteY1" fmla="*/ 452884 h 721392"/>
                <a:gd name="connsiteX2" fmla="*/ 72565 w 270502"/>
                <a:gd name="connsiteY2" fmla="*/ 466801 h 721392"/>
                <a:gd name="connsiteX3" fmla="*/ 89097 w 270502"/>
                <a:gd name="connsiteY3" fmla="*/ 691334 h 721392"/>
                <a:gd name="connsiteX4" fmla="*/ 181404 w 270502"/>
                <a:gd name="connsiteY4" fmla="*/ 691334 h 721392"/>
                <a:gd name="connsiteX5" fmla="*/ 197967 w 270502"/>
                <a:gd name="connsiteY5" fmla="*/ 466801 h 721392"/>
                <a:gd name="connsiteX6" fmla="*/ 212965 w 270502"/>
                <a:gd name="connsiteY6" fmla="*/ 452884 h 721392"/>
                <a:gd name="connsiteX7" fmla="*/ 224418 w 270502"/>
                <a:gd name="connsiteY7" fmla="*/ 452884 h 721392"/>
                <a:gd name="connsiteX8" fmla="*/ 235419 w 270502"/>
                <a:gd name="connsiteY8" fmla="*/ 447685 h 721392"/>
                <a:gd name="connsiteX9" fmla="*/ 240348 w 270502"/>
                <a:gd name="connsiteY9" fmla="*/ 431333 h 721392"/>
                <a:gd name="connsiteX10" fmla="*/ 240348 w 270502"/>
                <a:gd name="connsiteY10" fmla="*/ 431332 h 721392"/>
                <a:gd name="connsiteX11" fmla="*/ 235419 w 270502"/>
                <a:gd name="connsiteY11" fmla="*/ 447684 h 721392"/>
                <a:gd name="connsiteX12" fmla="*/ 224418 w 270502"/>
                <a:gd name="connsiteY12" fmla="*/ 452883 h 721392"/>
                <a:gd name="connsiteX13" fmla="*/ 212965 w 270502"/>
                <a:gd name="connsiteY13" fmla="*/ 452883 h 721392"/>
                <a:gd name="connsiteX14" fmla="*/ 197967 w 270502"/>
                <a:gd name="connsiteY14" fmla="*/ 466800 h 721392"/>
                <a:gd name="connsiteX15" fmla="*/ 181404 w 270502"/>
                <a:gd name="connsiteY15" fmla="*/ 691333 h 721392"/>
                <a:gd name="connsiteX16" fmla="*/ 89097 w 270502"/>
                <a:gd name="connsiteY16" fmla="*/ 691333 h 721392"/>
                <a:gd name="connsiteX17" fmla="*/ 96852 w 270502"/>
                <a:gd name="connsiteY17" fmla="*/ 180349 h 721392"/>
                <a:gd name="connsiteX18" fmla="*/ 173589 w 270502"/>
                <a:gd name="connsiteY18" fmla="*/ 180349 h 721392"/>
                <a:gd name="connsiteX19" fmla="*/ 250238 w 270502"/>
                <a:gd name="connsiteY19" fmla="*/ 253359 h 721392"/>
                <a:gd name="connsiteX20" fmla="*/ 270166 w 270502"/>
                <a:gd name="connsiteY20" fmla="*/ 427937 h 721392"/>
                <a:gd name="connsiteX21" fmla="*/ 257782 w 270502"/>
                <a:gd name="connsiteY21" fmla="*/ 467703 h 721392"/>
                <a:gd name="connsiteX22" fmla="*/ 226913 w 270502"/>
                <a:gd name="connsiteY22" fmla="*/ 482882 h 721392"/>
                <a:gd name="connsiteX23" fmla="*/ 210320 w 270502"/>
                <a:gd name="connsiteY23" fmla="*/ 707475 h 721392"/>
                <a:gd name="connsiteX24" fmla="*/ 195351 w 270502"/>
                <a:gd name="connsiteY24" fmla="*/ 721392 h 721392"/>
                <a:gd name="connsiteX25" fmla="*/ 75119 w 270502"/>
                <a:gd name="connsiteY25" fmla="*/ 721392 h 721392"/>
                <a:gd name="connsiteX26" fmla="*/ 60151 w 270502"/>
                <a:gd name="connsiteY26" fmla="*/ 707475 h 721392"/>
                <a:gd name="connsiteX27" fmla="*/ 43558 w 270502"/>
                <a:gd name="connsiteY27" fmla="*/ 482882 h 721392"/>
                <a:gd name="connsiteX28" fmla="*/ 12689 w 270502"/>
                <a:gd name="connsiteY28" fmla="*/ 467703 h 721392"/>
                <a:gd name="connsiteX29" fmla="*/ 335 w 270502"/>
                <a:gd name="connsiteY29" fmla="*/ 427937 h 721392"/>
                <a:gd name="connsiteX30" fmla="*/ 20264 w 270502"/>
                <a:gd name="connsiteY30" fmla="*/ 253359 h 721392"/>
                <a:gd name="connsiteX31" fmla="*/ 96852 w 270502"/>
                <a:gd name="connsiteY31" fmla="*/ 180349 h 721392"/>
                <a:gd name="connsiteX32" fmla="*/ 135235 w 270502"/>
                <a:gd name="connsiteY32" fmla="*/ 120232 h 721392"/>
                <a:gd name="connsiteX33" fmla="*/ 135234 w 270502"/>
                <a:gd name="connsiteY33" fmla="*/ 120232 h 721392"/>
                <a:gd name="connsiteX34" fmla="*/ 135235 w 270502"/>
                <a:gd name="connsiteY34" fmla="*/ 120232 h 721392"/>
                <a:gd name="connsiteX35" fmla="*/ 135234 w 270502"/>
                <a:gd name="connsiteY35" fmla="*/ 0 h 721392"/>
                <a:gd name="connsiteX36" fmla="*/ 210379 w 270502"/>
                <a:gd name="connsiteY36" fmla="*/ 75145 h 721392"/>
                <a:gd name="connsiteX37" fmla="*/ 135234 w 270502"/>
                <a:gd name="connsiteY37" fmla="*/ 150290 h 721392"/>
                <a:gd name="connsiteX38" fmla="*/ 60089 w 270502"/>
                <a:gd name="connsiteY38" fmla="*/ 75145 h 721392"/>
                <a:gd name="connsiteX39" fmla="*/ 135234 w 270502"/>
                <a:gd name="connsiteY39" fmla="*/ 0 h 721392"/>
                <a:gd name="connsiteX0" fmla="*/ 89097 w 270502"/>
                <a:gd name="connsiteY0" fmla="*/ 691333 h 721392"/>
                <a:gd name="connsiteX1" fmla="*/ 57565 w 270502"/>
                <a:gd name="connsiteY1" fmla="*/ 452884 h 721392"/>
                <a:gd name="connsiteX2" fmla="*/ 89097 w 270502"/>
                <a:gd name="connsiteY2" fmla="*/ 691334 h 721392"/>
                <a:gd name="connsiteX3" fmla="*/ 181404 w 270502"/>
                <a:gd name="connsiteY3" fmla="*/ 691334 h 721392"/>
                <a:gd name="connsiteX4" fmla="*/ 197967 w 270502"/>
                <a:gd name="connsiteY4" fmla="*/ 466801 h 721392"/>
                <a:gd name="connsiteX5" fmla="*/ 212965 w 270502"/>
                <a:gd name="connsiteY5" fmla="*/ 452884 h 721392"/>
                <a:gd name="connsiteX6" fmla="*/ 224418 w 270502"/>
                <a:gd name="connsiteY6" fmla="*/ 452884 h 721392"/>
                <a:gd name="connsiteX7" fmla="*/ 235419 w 270502"/>
                <a:gd name="connsiteY7" fmla="*/ 447685 h 721392"/>
                <a:gd name="connsiteX8" fmla="*/ 240348 w 270502"/>
                <a:gd name="connsiteY8" fmla="*/ 431333 h 721392"/>
                <a:gd name="connsiteX9" fmla="*/ 240348 w 270502"/>
                <a:gd name="connsiteY9" fmla="*/ 431332 h 721392"/>
                <a:gd name="connsiteX10" fmla="*/ 235419 w 270502"/>
                <a:gd name="connsiteY10" fmla="*/ 447684 h 721392"/>
                <a:gd name="connsiteX11" fmla="*/ 224418 w 270502"/>
                <a:gd name="connsiteY11" fmla="*/ 452883 h 721392"/>
                <a:gd name="connsiteX12" fmla="*/ 212965 w 270502"/>
                <a:gd name="connsiteY12" fmla="*/ 452883 h 721392"/>
                <a:gd name="connsiteX13" fmla="*/ 197967 w 270502"/>
                <a:gd name="connsiteY13" fmla="*/ 466800 h 721392"/>
                <a:gd name="connsiteX14" fmla="*/ 181404 w 270502"/>
                <a:gd name="connsiteY14" fmla="*/ 691333 h 721392"/>
                <a:gd name="connsiteX15" fmla="*/ 89097 w 270502"/>
                <a:gd name="connsiteY15" fmla="*/ 691333 h 721392"/>
                <a:gd name="connsiteX16" fmla="*/ 96852 w 270502"/>
                <a:gd name="connsiteY16" fmla="*/ 180349 h 721392"/>
                <a:gd name="connsiteX17" fmla="*/ 173589 w 270502"/>
                <a:gd name="connsiteY17" fmla="*/ 180349 h 721392"/>
                <a:gd name="connsiteX18" fmla="*/ 250238 w 270502"/>
                <a:gd name="connsiteY18" fmla="*/ 253359 h 721392"/>
                <a:gd name="connsiteX19" fmla="*/ 270166 w 270502"/>
                <a:gd name="connsiteY19" fmla="*/ 427937 h 721392"/>
                <a:gd name="connsiteX20" fmla="*/ 257782 w 270502"/>
                <a:gd name="connsiteY20" fmla="*/ 467703 h 721392"/>
                <a:gd name="connsiteX21" fmla="*/ 226913 w 270502"/>
                <a:gd name="connsiteY21" fmla="*/ 482882 h 721392"/>
                <a:gd name="connsiteX22" fmla="*/ 210320 w 270502"/>
                <a:gd name="connsiteY22" fmla="*/ 707475 h 721392"/>
                <a:gd name="connsiteX23" fmla="*/ 195351 w 270502"/>
                <a:gd name="connsiteY23" fmla="*/ 721392 h 721392"/>
                <a:gd name="connsiteX24" fmla="*/ 75119 w 270502"/>
                <a:gd name="connsiteY24" fmla="*/ 721392 h 721392"/>
                <a:gd name="connsiteX25" fmla="*/ 60151 w 270502"/>
                <a:gd name="connsiteY25" fmla="*/ 707475 h 721392"/>
                <a:gd name="connsiteX26" fmla="*/ 43558 w 270502"/>
                <a:gd name="connsiteY26" fmla="*/ 482882 h 721392"/>
                <a:gd name="connsiteX27" fmla="*/ 12689 w 270502"/>
                <a:gd name="connsiteY27" fmla="*/ 467703 h 721392"/>
                <a:gd name="connsiteX28" fmla="*/ 335 w 270502"/>
                <a:gd name="connsiteY28" fmla="*/ 427937 h 721392"/>
                <a:gd name="connsiteX29" fmla="*/ 20264 w 270502"/>
                <a:gd name="connsiteY29" fmla="*/ 253359 h 721392"/>
                <a:gd name="connsiteX30" fmla="*/ 96852 w 270502"/>
                <a:gd name="connsiteY30" fmla="*/ 180349 h 721392"/>
                <a:gd name="connsiteX31" fmla="*/ 135235 w 270502"/>
                <a:gd name="connsiteY31" fmla="*/ 120232 h 721392"/>
                <a:gd name="connsiteX32" fmla="*/ 135234 w 270502"/>
                <a:gd name="connsiteY32" fmla="*/ 120232 h 721392"/>
                <a:gd name="connsiteX33" fmla="*/ 135235 w 270502"/>
                <a:gd name="connsiteY33" fmla="*/ 120232 h 721392"/>
                <a:gd name="connsiteX34" fmla="*/ 135234 w 270502"/>
                <a:gd name="connsiteY34" fmla="*/ 0 h 721392"/>
                <a:gd name="connsiteX35" fmla="*/ 210379 w 270502"/>
                <a:gd name="connsiteY35" fmla="*/ 75145 h 721392"/>
                <a:gd name="connsiteX36" fmla="*/ 135234 w 270502"/>
                <a:gd name="connsiteY36" fmla="*/ 150290 h 721392"/>
                <a:gd name="connsiteX37" fmla="*/ 60089 w 270502"/>
                <a:gd name="connsiteY37" fmla="*/ 75145 h 721392"/>
                <a:gd name="connsiteX38" fmla="*/ 135234 w 270502"/>
                <a:gd name="connsiteY38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212965 w 270502"/>
                <a:gd name="connsiteY11" fmla="*/ 452883 h 721392"/>
                <a:gd name="connsiteX12" fmla="*/ 197967 w 270502"/>
                <a:gd name="connsiteY12" fmla="*/ 466800 h 721392"/>
                <a:gd name="connsiteX13" fmla="*/ 181404 w 270502"/>
                <a:gd name="connsiteY13" fmla="*/ 691333 h 721392"/>
                <a:gd name="connsiteX14" fmla="*/ 89097 w 270502"/>
                <a:gd name="connsiteY14" fmla="*/ 691333 h 721392"/>
                <a:gd name="connsiteX15" fmla="*/ 96852 w 270502"/>
                <a:gd name="connsiteY15" fmla="*/ 180349 h 721392"/>
                <a:gd name="connsiteX16" fmla="*/ 173589 w 270502"/>
                <a:gd name="connsiteY16" fmla="*/ 180349 h 721392"/>
                <a:gd name="connsiteX17" fmla="*/ 250238 w 270502"/>
                <a:gd name="connsiteY17" fmla="*/ 253359 h 721392"/>
                <a:gd name="connsiteX18" fmla="*/ 270166 w 270502"/>
                <a:gd name="connsiteY18" fmla="*/ 427937 h 721392"/>
                <a:gd name="connsiteX19" fmla="*/ 257782 w 270502"/>
                <a:gd name="connsiteY19" fmla="*/ 467703 h 721392"/>
                <a:gd name="connsiteX20" fmla="*/ 226913 w 270502"/>
                <a:gd name="connsiteY20" fmla="*/ 482882 h 721392"/>
                <a:gd name="connsiteX21" fmla="*/ 210320 w 270502"/>
                <a:gd name="connsiteY21" fmla="*/ 707475 h 721392"/>
                <a:gd name="connsiteX22" fmla="*/ 195351 w 270502"/>
                <a:gd name="connsiteY22" fmla="*/ 721392 h 721392"/>
                <a:gd name="connsiteX23" fmla="*/ 75119 w 270502"/>
                <a:gd name="connsiteY23" fmla="*/ 721392 h 721392"/>
                <a:gd name="connsiteX24" fmla="*/ 60151 w 270502"/>
                <a:gd name="connsiteY24" fmla="*/ 707475 h 721392"/>
                <a:gd name="connsiteX25" fmla="*/ 43558 w 270502"/>
                <a:gd name="connsiteY25" fmla="*/ 482882 h 721392"/>
                <a:gd name="connsiteX26" fmla="*/ 12689 w 270502"/>
                <a:gd name="connsiteY26" fmla="*/ 467703 h 721392"/>
                <a:gd name="connsiteX27" fmla="*/ 335 w 270502"/>
                <a:gd name="connsiteY27" fmla="*/ 427937 h 721392"/>
                <a:gd name="connsiteX28" fmla="*/ 20264 w 270502"/>
                <a:gd name="connsiteY28" fmla="*/ 253359 h 721392"/>
                <a:gd name="connsiteX29" fmla="*/ 96852 w 270502"/>
                <a:gd name="connsiteY29" fmla="*/ 180349 h 721392"/>
                <a:gd name="connsiteX30" fmla="*/ 135235 w 270502"/>
                <a:gd name="connsiteY30" fmla="*/ 120232 h 721392"/>
                <a:gd name="connsiteX31" fmla="*/ 135234 w 270502"/>
                <a:gd name="connsiteY31" fmla="*/ 120232 h 721392"/>
                <a:gd name="connsiteX32" fmla="*/ 135235 w 270502"/>
                <a:gd name="connsiteY32" fmla="*/ 120232 h 721392"/>
                <a:gd name="connsiteX33" fmla="*/ 135234 w 270502"/>
                <a:gd name="connsiteY33" fmla="*/ 0 h 721392"/>
                <a:gd name="connsiteX34" fmla="*/ 210379 w 270502"/>
                <a:gd name="connsiteY34" fmla="*/ 75145 h 721392"/>
                <a:gd name="connsiteX35" fmla="*/ 135234 w 270502"/>
                <a:gd name="connsiteY35" fmla="*/ 150290 h 721392"/>
                <a:gd name="connsiteX36" fmla="*/ 60089 w 270502"/>
                <a:gd name="connsiteY36" fmla="*/ 75145 h 721392"/>
                <a:gd name="connsiteX37" fmla="*/ 135234 w 270502"/>
                <a:gd name="connsiteY37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212965 w 270502"/>
                <a:gd name="connsiteY11" fmla="*/ 452883 h 721392"/>
                <a:gd name="connsiteX12" fmla="*/ 181404 w 270502"/>
                <a:gd name="connsiteY12" fmla="*/ 691333 h 721392"/>
                <a:gd name="connsiteX13" fmla="*/ 89097 w 270502"/>
                <a:gd name="connsiteY13" fmla="*/ 691333 h 721392"/>
                <a:gd name="connsiteX14" fmla="*/ 96852 w 270502"/>
                <a:gd name="connsiteY14" fmla="*/ 180349 h 721392"/>
                <a:gd name="connsiteX15" fmla="*/ 173589 w 270502"/>
                <a:gd name="connsiteY15" fmla="*/ 180349 h 721392"/>
                <a:gd name="connsiteX16" fmla="*/ 250238 w 270502"/>
                <a:gd name="connsiteY16" fmla="*/ 253359 h 721392"/>
                <a:gd name="connsiteX17" fmla="*/ 270166 w 270502"/>
                <a:gd name="connsiteY17" fmla="*/ 427937 h 721392"/>
                <a:gd name="connsiteX18" fmla="*/ 257782 w 270502"/>
                <a:gd name="connsiteY18" fmla="*/ 467703 h 721392"/>
                <a:gd name="connsiteX19" fmla="*/ 226913 w 270502"/>
                <a:gd name="connsiteY19" fmla="*/ 482882 h 721392"/>
                <a:gd name="connsiteX20" fmla="*/ 210320 w 270502"/>
                <a:gd name="connsiteY20" fmla="*/ 707475 h 721392"/>
                <a:gd name="connsiteX21" fmla="*/ 195351 w 270502"/>
                <a:gd name="connsiteY21" fmla="*/ 721392 h 721392"/>
                <a:gd name="connsiteX22" fmla="*/ 75119 w 270502"/>
                <a:gd name="connsiteY22" fmla="*/ 721392 h 721392"/>
                <a:gd name="connsiteX23" fmla="*/ 60151 w 270502"/>
                <a:gd name="connsiteY23" fmla="*/ 707475 h 721392"/>
                <a:gd name="connsiteX24" fmla="*/ 43558 w 270502"/>
                <a:gd name="connsiteY24" fmla="*/ 482882 h 721392"/>
                <a:gd name="connsiteX25" fmla="*/ 12689 w 270502"/>
                <a:gd name="connsiteY25" fmla="*/ 467703 h 721392"/>
                <a:gd name="connsiteX26" fmla="*/ 335 w 270502"/>
                <a:gd name="connsiteY26" fmla="*/ 427937 h 721392"/>
                <a:gd name="connsiteX27" fmla="*/ 20264 w 270502"/>
                <a:gd name="connsiteY27" fmla="*/ 253359 h 721392"/>
                <a:gd name="connsiteX28" fmla="*/ 96852 w 270502"/>
                <a:gd name="connsiteY28" fmla="*/ 180349 h 721392"/>
                <a:gd name="connsiteX29" fmla="*/ 135235 w 270502"/>
                <a:gd name="connsiteY29" fmla="*/ 120232 h 721392"/>
                <a:gd name="connsiteX30" fmla="*/ 135234 w 270502"/>
                <a:gd name="connsiteY30" fmla="*/ 120232 h 721392"/>
                <a:gd name="connsiteX31" fmla="*/ 135235 w 270502"/>
                <a:gd name="connsiteY31" fmla="*/ 120232 h 721392"/>
                <a:gd name="connsiteX32" fmla="*/ 135234 w 270502"/>
                <a:gd name="connsiteY32" fmla="*/ 0 h 721392"/>
                <a:gd name="connsiteX33" fmla="*/ 210379 w 270502"/>
                <a:gd name="connsiteY33" fmla="*/ 75145 h 721392"/>
                <a:gd name="connsiteX34" fmla="*/ 135234 w 270502"/>
                <a:gd name="connsiteY34" fmla="*/ 150290 h 721392"/>
                <a:gd name="connsiteX35" fmla="*/ 60089 w 270502"/>
                <a:gd name="connsiteY35" fmla="*/ 75145 h 721392"/>
                <a:gd name="connsiteX36" fmla="*/ 135234 w 270502"/>
                <a:gd name="connsiteY36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224418 w 270502"/>
                <a:gd name="connsiteY10" fmla="*/ 452883 h 721392"/>
                <a:gd name="connsiteX11" fmla="*/ 181404 w 270502"/>
                <a:gd name="connsiteY11" fmla="*/ 691333 h 721392"/>
                <a:gd name="connsiteX12" fmla="*/ 89097 w 270502"/>
                <a:gd name="connsiteY12" fmla="*/ 691333 h 721392"/>
                <a:gd name="connsiteX13" fmla="*/ 96852 w 270502"/>
                <a:gd name="connsiteY13" fmla="*/ 180349 h 721392"/>
                <a:gd name="connsiteX14" fmla="*/ 173589 w 270502"/>
                <a:gd name="connsiteY14" fmla="*/ 180349 h 721392"/>
                <a:gd name="connsiteX15" fmla="*/ 250238 w 270502"/>
                <a:gd name="connsiteY15" fmla="*/ 253359 h 721392"/>
                <a:gd name="connsiteX16" fmla="*/ 270166 w 270502"/>
                <a:gd name="connsiteY16" fmla="*/ 427937 h 721392"/>
                <a:gd name="connsiteX17" fmla="*/ 257782 w 270502"/>
                <a:gd name="connsiteY17" fmla="*/ 467703 h 721392"/>
                <a:gd name="connsiteX18" fmla="*/ 226913 w 270502"/>
                <a:gd name="connsiteY18" fmla="*/ 482882 h 721392"/>
                <a:gd name="connsiteX19" fmla="*/ 210320 w 270502"/>
                <a:gd name="connsiteY19" fmla="*/ 707475 h 721392"/>
                <a:gd name="connsiteX20" fmla="*/ 195351 w 270502"/>
                <a:gd name="connsiteY20" fmla="*/ 721392 h 721392"/>
                <a:gd name="connsiteX21" fmla="*/ 75119 w 270502"/>
                <a:gd name="connsiteY21" fmla="*/ 721392 h 721392"/>
                <a:gd name="connsiteX22" fmla="*/ 60151 w 270502"/>
                <a:gd name="connsiteY22" fmla="*/ 707475 h 721392"/>
                <a:gd name="connsiteX23" fmla="*/ 43558 w 270502"/>
                <a:gd name="connsiteY23" fmla="*/ 482882 h 721392"/>
                <a:gd name="connsiteX24" fmla="*/ 12689 w 270502"/>
                <a:gd name="connsiteY24" fmla="*/ 467703 h 721392"/>
                <a:gd name="connsiteX25" fmla="*/ 335 w 270502"/>
                <a:gd name="connsiteY25" fmla="*/ 427937 h 721392"/>
                <a:gd name="connsiteX26" fmla="*/ 20264 w 270502"/>
                <a:gd name="connsiteY26" fmla="*/ 253359 h 721392"/>
                <a:gd name="connsiteX27" fmla="*/ 96852 w 270502"/>
                <a:gd name="connsiteY27" fmla="*/ 180349 h 721392"/>
                <a:gd name="connsiteX28" fmla="*/ 135235 w 270502"/>
                <a:gd name="connsiteY28" fmla="*/ 120232 h 721392"/>
                <a:gd name="connsiteX29" fmla="*/ 135234 w 270502"/>
                <a:gd name="connsiteY29" fmla="*/ 120232 h 721392"/>
                <a:gd name="connsiteX30" fmla="*/ 135235 w 270502"/>
                <a:gd name="connsiteY30" fmla="*/ 120232 h 721392"/>
                <a:gd name="connsiteX31" fmla="*/ 135234 w 270502"/>
                <a:gd name="connsiteY31" fmla="*/ 0 h 721392"/>
                <a:gd name="connsiteX32" fmla="*/ 210379 w 270502"/>
                <a:gd name="connsiteY32" fmla="*/ 75145 h 721392"/>
                <a:gd name="connsiteX33" fmla="*/ 135234 w 270502"/>
                <a:gd name="connsiteY33" fmla="*/ 150290 h 721392"/>
                <a:gd name="connsiteX34" fmla="*/ 60089 w 270502"/>
                <a:gd name="connsiteY34" fmla="*/ 75145 h 721392"/>
                <a:gd name="connsiteX35" fmla="*/ 135234 w 270502"/>
                <a:gd name="connsiteY35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97967 w 270502"/>
                <a:gd name="connsiteY3" fmla="*/ 466801 h 721392"/>
                <a:gd name="connsiteX4" fmla="*/ 212965 w 270502"/>
                <a:gd name="connsiteY4" fmla="*/ 452884 h 721392"/>
                <a:gd name="connsiteX5" fmla="*/ 224418 w 270502"/>
                <a:gd name="connsiteY5" fmla="*/ 452884 h 721392"/>
                <a:gd name="connsiteX6" fmla="*/ 235419 w 270502"/>
                <a:gd name="connsiteY6" fmla="*/ 447685 h 721392"/>
                <a:gd name="connsiteX7" fmla="*/ 240348 w 270502"/>
                <a:gd name="connsiteY7" fmla="*/ 431333 h 721392"/>
                <a:gd name="connsiteX8" fmla="*/ 240348 w 270502"/>
                <a:gd name="connsiteY8" fmla="*/ 431332 h 721392"/>
                <a:gd name="connsiteX9" fmla="*/ 235419 w 270502"/>
                <a:gd name="connsiteY9" fmla="*/ 447684 h 721392"/>
                <a:gd name="connsiteX10" fmla="*/ 181404 w 270502"/>
                <a:gd name="connsiteY10" fmla="*/ 691333 h 721392"/>
                <a:gd name="connsiteX11" fmla="*/ 89097 w 270502"/>
                <a:gd name="connsiteY11" fmla="*/ 691333 h 721392"/>
                <a:gd name="connsiteX12" fmla="*/ 96852 w 270502"/>
                <a:gd name="connsiteY12" fmla="*/ 180349 h 721392"/>
                <a:gd name="connsiteX13" fmla="*/ 173589 w 270502"/>
                <a:gd name="connsiteY13" fmla="*/ 180349 h 721392"/>
                <a:gd name="connsiteX14" fmla="*/ 250238 w 270502"/>
                <a:gd name="connsiteY14" fmla="*/ 253359 h 721392"/>
                <a:gd name="connsiteX15" fmla="*/ 270166 w 270502"/>
                <a:gd name="connsiteY15" fmla="*/ 427937 h 721392"/>
                <a:gd name="connsiteX16" fmla="*/ 257782 w 270502"/>
                <a:gd name="connsiteY16" fmla="*/ 467703 h 721392"/>
                <a:gd name="connsiteX17" fmla="*/ 226913 w 270502"/>
                <a:gd name="connsiteY17" fmla="*/ 482882 h 721392"/>
                <a:gd name="connsiteX18" fmla="*/ 210320 w 270502"/>
                <a:gd name="connsiteY18" fmla="*/ 707475 h 721392"/>
                <a:gd name="connsiteX19" fmla="*/ 195351 w 270502"/>
                <a:gd name="connsiteY19" fmla="*/ 721392 h 721392"/>
                <a:gd name="connsiteX20" fmla="*/ 75119 w 270502"/>
                <a:gd name="connsiteY20" fmla="*/ 721392 h 721392"/>
                <a:gd name="connsiteX21" fmla="*/ 60151 w 270502"/>
                <a:gd name="connsiteY21" fmla="*/ 707475 h 721392"/>
                <a:gd name="connsiteX22" fmla="*/ 43558 w 270502"/>
                <a:gd name="connsiteY22" fmla="*/ 482882 h 721392"/>
                <a:gd name="connsiteX23" fmla="*/ 12689 w 270502"/>
                <a:gd name="connsiteY23" fmla="*/ 467703 h 721392"/>
                <a:gd name="connsiteX24" fmla="*/ 335 w 270502"/>
                <a:gd name="connsiteY24" fmla="*/ 427937 h 721392"/>
                <a:gd name="connsiteX25" fmla="*/ 20264 w 270502"/>
                <a:gd name="connsiteY25" fmla="*/ 253359 h 721392"/>
                <a:gd name="connsiteX26" fmla="*/ 96852 w 270502"/>
                <a:gd name="connsiteY26" fmla="*/ 180349 h 721392"/>
                <a:gd name="connsiteX27" fmla="*/ 135235 w 270502"/>
                <a:gd name="connsiteY27" fmla="*/ 120232 h 721392"/>
                <a:gd name="connsiteX28" fmla="*/ 135234 w 270502"/>
                <a:gd name="connsiteY28" fmla="*/ 120232 h 721392"/>
                <a:gd name="connsiteX29" fmla="*/ 135235 w 270502"/>
                <a:gd name="connsiteY29" fmla="*/ 120232 h 721392"/>
                <a:gd name="connsiteX30" fmla="*/ 135234 w 270502"/>
                <a:gd name="connsiteY30" fmla="*/ 0 h 721392"/>
                <a:gd name="connsiteX31" fmla="*/ 210379 w 270502"/>
                <a:gd name="connsiteY31" fmla="*/ 75145 h 721392"/>
                <a:gd name="connsiteX32" fmla="*/ 135234 w 270502"/>
                <a:gd name="connsiteY32" fmla="*/ 150290 h 721392"/>
                <a:gd name="connsiteX33" fmla="*/ 60089 w 270502"/>
                <a:gd name="connsiteY33" fmla="*/ 75145 h 721392"/>
                <a:gd name="connsiteX34" fmla="*/ 135234 w 270502"/>
                <a:gd name="connsiteY34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240348 w 270502"/>
                <a:gd name="connsiteY7" fmla="*/ 431332 h 721392"/>
                <a:gd name="connsiteX8" fmla="*/ 235419 w 270502"/>
                <a:gd name="connsiteY8" fmla="*/ 447684 h 721392"/>
                <a:gd name="connsiteX9" fmla="*/ 181404 w 270502"/>
                <a:gd name="connsiteY9" fmla="*/ 691333 h 721392"/>
                <a:gd name="connsiteX10" fmla="*/ 89097 w 270502"/>
                <a:gd name="connsiteY10" fmla="*/ 691333 h 721392"/>
                <a:gd name="connsiteX11" fmla="*/ 96852 w 270502"/>
                <a:gd name="connsiteY11" fmla="*/ 180349 h 721392"/>
                <a:gd name="connsiteX12" fmla="*/ 173589 w 270502"/>
                <a:gd name="connsiteY12" fmla="*/ 180349 h 721392"/>
                <a:gd name="connsiteX13" fmla="*/ 250238 w 270502"/>
                <a:gd name="connsiteY13" fmla="*/ 253359 h 721392"/>
                <a:gd name="connsiteX14" fmla="*/ 270166 w 270502"/>
                <a:gd name="connsiteY14" fmla="*/ 427937 h 721392"/>
                <a:gd name="connsiteX15" fmla="*/ 257782 w 270502"/>
                <a:gd name="connsiteY15" fmla="*/ 467703 h 721392"/>
                <a:gd name="connsiteX16" fmla="*/ 226913 w 270502"/>
                <a:gd name="connsiteY16" fmla="*/ 482882 h 721392"/>
                <a:gd name="connsiteX17" fmla="*/ 210320 w 270502"/>
                <a:gd name="connsiteY17" fmla="*/ 707475 h 721392"/>
                <a:gd name="connsiteX18" fmla="*/ 195351 w 270502"/>
                <a:gd name="connsiteY18" fmla="*/ 721392 h 721392"/>
                <a:gd name="connsiteX19" fmla="*/ 75119 w 270502"/>
                <a:gd name="connsiteY19" fmla="*/ 721392 h 721392"/>
                <a:gd name="connsiteX20" fmla="*/ 60151 w 270502"/>
                <a:gd name="connsiteY20" fmla="*/ 707475 h 721392"/>
                <a:gd name="connsiteX21" fmla="*/ 43558 w 270502"/>
                <a:gd name="connsiteY21" fmla="*/ 482882 h 721392"/>
                <a:gd name="connsiteX22" fmla="*/ 12689 w 270502"/>
                <a:gd name="connsiteY22" fmla="*/ 467703 h 721392"/>
                <a:gd name="connsiteX23" fmla="*/ 335 w 270502"/>
                <a:gd name="connsiteY23" fmla="*/ 427937 h 721392"/>
                <a:gd name="connsiteX24" fmla="*/ 20264 w 270502"/>
                <a:gd name="connsiteY24" fmla="*/ 253359 h 721392"/>
                <a:gd name="connsiteX25" fmla="*/ 96852 w 270502"/>
                <a:gd name="connsiteY25" fmla="*/ 180349 h 721392"/>
                <a:gd name="connsiteX26" fmla="*/ 135235 w 270502"/>
                <a:gd name="connsiteY26" fmla="*/ 120232 h 721392"/>
                <a:gd name="connsiteX27" fmla="*/ 135234 w 270502"/>
                <a:gd name="connsiteY27" fmla="*/ 120232 h 721392"/>
                <a:gd name="connsiteX28" fmla="*/ 135235 w 270502"/>
                <a:gd name="connsiteY28" fmla="*/ 120232 h 721392"/>
                <a:gd name="connsiteX29" fmla="*/ 135234 w 270502"/>
                <a:gd name="connsiteY29" fmla="*/ 0 h 721392"/>
                <a:gd name="connsiteX30" fmla="*/ 210379 w 270502"/>
                <a:gd name="connsiteY30" fmla="*/ 75145 h 721392"/>
                <a:gd name="connsiteX31" fmla="*/ 135234 w 270502"/>
                <a:gd name="connsiteY31" fmla="*/ 150290 h 721392"/>
                <a:gd name="connsiteX32" fmla="*/ 60089 w 270502"/>
                <a:gd name="connsiteY32" fmla="*/ 75145 h 721392"/>
                <a:gd name="connsiteX33" fmla="*/ 135234 w 270502"/>
                <a:gd name="connsiteY33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240348 w 270502"/>
                <a:gd name="connsiteY7" fmla="*/ 431332 h 721392"/>
                <a:gd name="connsiteX8" fmla="*/ 181404 w 270502"/>
                <a:gd name="connsiteY8" fmla="*/ 691333 h 721392"/>
                <a:gd name="connsiteX9" fmla="*/ 89097 w 270502"/>
                <a:gd name="connsiteY9" fmla="*/ 691333 h 721392"/>
                <a:gd name="connsiteX10" fmla="*/ 96852 w 270502"/>
                <a:gd name="connsiteY10" fmla="*/ 180349 h 721392"/>
                <a:gd name="connsiteX11" fmla="*/ 173589 w 270502"/>
                <a:gd name="connsiteY11" fmla="*/ 180349 h 721392"/>
                <a:gd name="connsiteX12" fmla="*/ 250238 w 270502"/>
                <a:gd name="connsiteY12" fmla="*/ 253359 h 721392"/>
                <a:gd name="connsiteX13" fmla="*/ 270166 w 270502"/>
                <a:gd name="connsiteY13" fmla="*/ 427937 h 721392"/>
                <a:gd name="connsiteX14" fmla="*/ 257782 w 270502"/>
                <a:gd name="connsiteY14" fmla="*/ 467703 h 721392"/>
                <a:gd name="connsiteX15" fmla="*/ 226913 w 270502"/>
                <a:gd name="connsiteY15" fmla="*/ 482882 h 721392"/>
                <a:gd name="connsiteX16" fmla="*/ 210320 w 270502"/>
                <a:gd name="connsiteY16" fmla="*/ 707475 h 721392"/>
                <a:gd name="connsiteX17" fmla="*/ 195351 w 270502"/>
                <a:gd name="connsiteY17" fmla="*/ 721392 h 721392"/>
                <a:gd name="connsiteX18" fmla="*/ 75119 w 270502"/>
                <a:gd name="connsiteY18" fmla="*/ 721392 h 721392"/>
                <a:gd name="connsiteX19" fmla="*/ 60151 w 270502"/>
                <a:gd name="connsiteY19" fmla="*/ 707475 h 721392"/>
                <a:gd name="connsiteX20" fmla="*/ 43558 w 270502"/>
                <a:gd name="connsiteY20" fmla="*/ 482882 h 721392"/>
                <a:gd name="connsiteX21" fmla="*/ 12689 w 270502"/>
                <a:gd name="connsiteY21" fmla="*/ 467703 h 721392"/>
                <a:gd name="connsiteX22" fmla="*/ 335 w 270502"/>
                <a:gd name="connsiteY22" fmla="*/ 427937 h 721392"/>
                <a:gd name="connsiteX23" fmla="*/ 20264 w 270502"/>
                <a:gd name="connsiteY23" fmla="*/ 253359 h 721392"/>
                <a:gd name="connsiteX24" fmla="*/ 96852 w 270502"/>
                <a:gd name="connsiteY24" fmla="*/ 180349 h 721392"/>
                <a:gd name="connsiteX25" fmla="*/ 135235 w 270502"/>
                <a:gd name="connsiteY25" fmla="*/ 120232 h 721392"/>
                <a:gd name="connsiteX26" fmla="*/ 135234 w 270502"/>
                <a:gd name="connsiteY26" fmla="*/ 120232 h 721392"/>
                <a:gd name="connsiteX27" fmla="*/ 135235 w 270502"/>
                <a:gd name="connsiteY27" fmla="*/ 120232 h 721392"/>
                <a:gd name="connsiteX28" fmla="*/ 135234 w 270502"/>
                <a:gd name="connsiteY28" fmla="*/ 0 h 721392"/>
                <a:gd name="connsiteX29" fmla="*/ 210379 w 270502"/>
                <a:gd name="connsiteY29" fmla="*/ 75145 h 721392"/>
                <a:gd name="connsiteX30" fmla="*/ 135234 w 270502"/>
                <a:gd name="connsiteY30" fmla="*/ 150290 h 721392"/>
                <a:gd name="connsiteX31" fmla="*/ 60089 w 270502"/>
                <a:gd name="connsiteY31" fmla="*/ 75145 h 721392"/>
                <a:gd name="connsiteX32" fmla="*/ 135234 w 270502"/>
                <a:gd name="connsiteY32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24418 w 270502"/>
                <a:gd name="connsiteY4" fmla="*/ 452884 h 721392"/>
                <a:gd name="connsiteX5" fmla="*/ 235419 w 270502"/>
                <a:gd name="connsiteY5" fmla="*/ 447685 h 721392"/>
                <a:gd name="connsiteX6" fmla="*/ 240348 w 270502"/>
                <a:gd name="connsiteY6" fmla="*/ 431333 h 721392"/>
                <a:gd name="connsiteX7" fmla="*/ 181404 w 270502"/>
                <a:gd name="connsiteY7" fmla="*/ 691333 h 721392"/>
                <a:gd name="connsiteX8" fmla="*/ 89097 w 270502"/>
                <a:gd name="connsiteY8" fmla="*/ 691333 h 721392"/>
                <a:gd name="connsiteX9" fmla="*/ 96852 w 270502"/>
                <a:gd name="connsiteY9" fmla="*/ 180349 h 721392"/>
                <a:gd name="connsiteX10" fmla="*/ 173589 w 270502"/>
                <a:gd name="connsiteY10" fmla="*/ 180349 h 721392"/>
                <a:gd name="connsiteX11" fmla="*/ 250238 w 270502"/>
                <a:gd name="connsiteY11" fmla="*/ 253359 h 721392"/>
                <a:gd name="connsiteX12" fmla="*/ 270166 w 270502"/>
                <a:gd name="connsiteY12" fmla="*/ 427937 h 721392"/>
                <a:gd name="connsiteX13" fmla="*/ 257782 w 270502"/>
                <a:gd name="connsiteY13" fmla="*/ 467703 h 721392"/>
                <a:gd name="connsiteX14" fmla="*/ 226913 w 270502"/>
                <a:gd name="connsiteY14" fmla="*/ 482882 h 721392"/>
                <a:gd name="connsiteX15" fmla="*/ 210320 w 270502"/>
                <a:gd name="connsiteY15" fmla="*/ 707475 h 721392"/>
                <a:gd name="connsiteX16" fmla="*/ 195351 w 270502"/>
                <a:gd name="connsiteY16" fmla="*/ 721392 h 721392"/>
                <a:gd name="connsiteX17" fmla="*/ 75119 w 270502"/>
                <a:gd name="connsiteY17" fmla="*/ 721392 h 721392"/>
                <a:gd name="connsiteX18" fmla="*/ 60151 w 270502"/>
                <a:gd name="connsiteY18" fmla="*/ 707475 h 721392"/>
                <a:gd name="connsiteX19" fmla="*/ 43558 w 270502"/>
                <a:gd name="connsiteY19" fmla="*/ 482882 h 721392"/>
                <a:gd name="connsiteX20" fmla="*/ 12689 w 270502"/>
                <a:gd name="connsiteY20" fmla="*/ 467703 h 721392"/>
                <a:gd name="connsiteX21" fmla="*/ 335 w 270502"/>
                <a:gd name="connsiteY21" fmla="*/ 427937 h 721392"/>
                <a:gd name="connsiteX22" fmla="*/ 20264 w 270502"/>
                <a:gd name="connsiteY22" fmla="*/ 253359 h 721392"/>
                <a:gd name="connsiteX23" fmla="*/ 96852 w 270502"/>
                <a:gd name="connsiteY23" fmla="*/ 180349 h 721392"/>
                <a:gd name="connsiteX24" fmla="*/ 135235 w 270502"/>
                <a:gd name="connsiteY24" fmla="*/ 120232 h 721392"/>
                <a:gd name="connsiteX25" fmla="*/ 135234 w 270502"/>
                <a:gd name="connsiteY25" fmla="*/ 120232 h 721392"/>
                <a:gd name="connsiteX26" fmla="*/ 135235 w 270502"/>
                <a:gd name="connsiteY26" fmla="*/ 120232 h 721392"/>
                <a:gd name="connsiteX27" fmla="*/ 135234 w 270502"/>
                <a:gd name="connsiteY27" fmla="*/ 0 h 721392"/>
                <a:gd name="connsiteX28" fmla="*/ 210379 w 270502"/>
                <a:gd name="connsiteY28" fmla="*/ 75145 h 721392"/>
                <a:gd name="connsiteX29" fmla="*/ 135234 w 270502"/>
                <a:gd name="connsiteY29" fmla="*/ 150290 h 721392"/>
                <a:gd name="connsiteX30" fmla="*/ 60089 w 270502"/>
                <a:gd name="connsiteY30" fmla="*/ 75145 h 721392"/>
                <a:gd name="connsiteX31" fmla="*/ 135234 w 270502"/>
                <a:gd name="connsiteY31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35419 w 270502"/>
                <a:gd name="connsiteY4" fmla="*/ 447685 h 721392"/>
                <a:gd name="connsiteX5" fmla="*/ 240348 w 270502"/>
                <a:gd name="connsiteY5" fmla="*/ 431333 h 721392"/>
                <a:gd name="connsiteX6" fmla="*/ 181404 w 270502"/>
                <a:gd name="connsiteY6" fmla="*/ 691333 h 721392"/>
                <a:gd name="connsiteX7" fmla="*/ 89097 w 270502"/>
                <a:gd name="connsiteY7" fmla="*/ 691333 h 721392"/>
                <a:gd name="connsiteX8" fmla="*/ 96852 w 270502"/>
                <a:gd name="connsiteY8" fmla="*/ 180349 h 721392"/>
                <a:gd name="connsiteX9" fmla="*/ 173589 w 270502"/>
                <a:gd name="connsiteY9" fmla="*/ 180349 h 721392"/>
                <a:gd name="connsiteX10" fmla="*/ 250238 w 270502"/>
                <a:gd name="connsiteY10" fmla="*/ 253359 h 721392"/>
                <a:gd name="connsiteX11" fmla="*/ 270166 w 270502"/>
                <a:gd name="connsiteY11" fmla="*/ 427937 h 721392"/>
                <a:gd name="connsiteX12" fmla="*/ 257782 w 270502"/>
                <a:gd name="connsiteY12" fmla="*/ 467703 h 721392"/>
                <a:gd name="connsiteX13" fmla="*/ 226913 w 270502"/>
                <a:gd name="connsiteY13" fmla="*/ 482882 h 721392"/>
                <a:gd name="connsiteX14" fmla="*/ 210320 w 270502"/>
                <a:gd name="connsiteY14" fmla="*/ 707475 h 721392"/>
                <a:gd name="connsiteX15" fmla="*/ 195351 w 270502"/>
                <a:gd name="connsiteY15" fmla="*/ 721392 h 721392"/>
                <a:gd name="connsiteX16" fmla="*/ 75119 w 270502"/>
                <a:gd name="connsiteY16" fmla="*/ 721392 h 721392"/>
                <a:gd name="connsiteX17" fmla="*/ 60151 w 270502"/>
                <a:gd name="connsiteY17" fmla="*/ 707475 h 721392"/>
                <a:gd name="connsiteX18" fmla="*/ 43558 w 270502"/>
                <a:gd name="connsiteY18" fmla="*/ 482882 h 721392"/>
                <a:gd name="connsiteX19" fmla="*/ 12689 w 270502"/>
                <a:gd name="connsiteY19" fmla="*/ 467703 h 721392"/>
                <a:gd name="connsiteX20" fmla="*/ 335 w 270502"/>
                <a:gd name="connsiteY20" fmla="*/ 427937 h 721392"/>
                <a:gd name="connsiteX21" fmla="*/ 20264 w 270502"/>
                <a:gd name="connsiteY21" fmla="*/ 253359 h 721392"/>
                <a:gd name="connsiteX22" fmla="*/ 96852 w 270502"/>
                <a:gd name="connsiteY22" fmla="*/ 180349 h 721392"/>
                <a:gd name="connsiteX23" fmla="*/ 135235 w 270502"/>
                <a:gd name="connsiteY23" fmla="*/ 120232 h 721392"/>
                <a:gd name="connsiteX24" fmla="*/ 135234 w 270502"/>
                <a:gd name="connsiteY24" fmla="*/ 120232 h 721392"/>
                <a:gd name="connsiteX25" fmla="*/ 135235 w 270502"/>
                <a:gd name="connsiteY25" fmla="*/ 120232 h 721392"/>
                <a:gd name="connsiteX26" fmla="*/ 135234 w 270502"/>
                <a:gd name="connsiteY26" fmla="*/ 0 h 721392"/>
                <a:gd name="connsiteX27" fmla="*/ 210379 w 270502"/>
                <a:gd name="connsiteY27" fmla="*/ 75145 h 721392"/>
                <a:gd name="connsiteX28" fmla="*/ 135234 w 270502"/>
                <a:gd name="connsiteY28" fmla="*/ 150290 h 721392"/>
                <a:gd name="connsiteX29" fmla="*/ 60089 w 270502"/>
                <a:gd name="connsiteY29" fmla="*/ 75145 h 721392"/>
                <a:gd name="connsiteX30" fmla="*/ 135234 w 270502"/>
                <a:gd name="connsiteY30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235419 w 270502"/>
                <a:gd name="connsiteY4" fmla="*/ 447685 h 721392"/>
                <a:gd name="connsiteX5" fmla="*/ 181404 w 270502"/>
                <a:gd name="connsiteY5" fmla="*/ 691333 h 721392"/>
                <a:gd name="connsiteX6" fmla="*/ 89097 w 270502"/>
                <a:gd name="connsiteY6" fmla="*/ 691333 h 721392"/>
                <a:gd name="connsiteX7" fmla="*/ 96852 w 270502"/>
                <a:gd name="connsiteY7" fmla="*/ 180349 h 721392"/>
                <a:gd name="connsiteX8" fmla="*/ 173589 w 270502"/>
                <a:gd name="connsiteY8" fmla="*/ 180349 h 721392"/>
                <a:gd name="connsiteX9" fmla="*/ 250238 w 270502"/>
                <a:gd name="connsiteY9" fmla="*/ 253359 h 721392"/>
                <a:gd name="connsiteX10" fmla="*/ 270166 w 270502"/>
                <a:gd name="connsiteY10" fmla="*/ 427937 h 721392"/>
                <a:gd name="connsiteX11" fmla="*/ 257782 w 270502"/>
                <a:gd name="connsiteY11" fmla="*/ 467703 h 721392"/>
                <a:gd name="connsiteX12" fmla="*/ 226913 w 270502"/>
                <a:gd name="connsiteY12" fmla="*/ 482882 h 721392"/>
                <a:gd name="connsiteX13" fmla="*/ 210320 w 270502"/>
                <a:gd name="connsiteY13" fmla="*/ 707475 h 721392"/>
                <a:gd name="connsiteX14" fmla="*/ 195351 w 270502"/>
                <a:gd name="connsiteY14" fmla="*/ 721392 h 721392"/>
                <a:gd name="connsiteX15" fmla="*/ 75119 w 270502"/>
                <a:gd name="connsiteY15" fmla="*/ 721392 h 721392"/>
                <a:gd name="connsiteX16" fmla="*/ 60151 w 270502"/>
                <a:gd name="connsiteY16" fmla="*/ 707475 h 721392"/>
                <a:gd name="connsiteX17" fmla="*/ 43558 w 270502"/>
                <a:gd name="connsiteY17" fmla="*/ 482882 h 721392"/>
                <a:gd name="connsiteX18" fmla="*/ 12689 w 270502"/>
                <a:gd name="connsiteY18" fmla="*/ 467703 h 721392"/>
                <a:gd name="connsiteX19" fmla="*/ 335 w 270502"/>
                <a:gd name="connsiteY19" fmla="*/ 427937 h 721392"/>
                <a:gd name="connsiteX20" fmla="*/ 20264 w 270502"/>
                <a:gd name="connsiteY20" fmla="*/ 253359 h 721392"/>
                <a:gd name="connsiteX21" fmla="*/ 96852 w 270502"/>
                <a:gd name="connsiteY21" fmla="*/ 180349 h 721392"/>
                <a:gd name="connsiteX22" fmla="*/ 135235 w 270502"/>
                <a:gd name="connsiteY22" fmla="*/ 120232 h 721392"/>
                <a:gd name="connsiteX23" fmla="*/ 135234 w 270502"/>
                <a:gd name="connsiteY23" fmla="*/ 120232 h 721392"/>
                <a:gd name="connsiteX24" fmla="*/ 135235 w 270502"/>
                <a:gd name="connsiteY24" fmla="*/ 120232 h 721392"/>
                <a:gd name="connsiteX25" fmla="*/ 135234 w 270502"/>
                <a:gd name="connsiteY25" fmla="*/ 0 h 721392"/>
                <a:gd name="connsiteX26" fmla="*/ 210379 w 270502"/>
                <a:gd name="connsiteY26" fmla="*/ 75145 h 721392"/>
                <a:gd name="connsiteX27" fmla="*/ 135234 w 270502"/>
                <a:gd name="connsiteY27" fmla="*/ 150290 h 721392"/>
                <a:gd name="connsiteX28" fmla="*/ 60089 w 270502"/>
                <a:gd name="connsiteY28" fmla="*/ 75145 h 721392"/>
                <a:gd name="connsiteX29" fmla="*/ 135234 w 270502"/>
                <a:gd name="connsiteY29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212965 w 270502"/>
                <a:gd name="connsiteY3" fmla="*/ 452884 h 721392"/>
                <a:gd name="connsiteX4" fmla="*/ 181404 w 270502"/>
                <a:gd name="connsiteY4" fmla="*/ 691333 h 721392"/>
                <a:gd name="connsiteX5" fmla="*/ 89097 w 270502"/>
                <a:gd name="connsiteY5" fmla="*/ 691333 h 721392"/>
                <a:gd name="connsiteX6" fmla="*/ 96852 w 270502"/>
                <a:gd name="connsiteY6" fmla="*/ 180349 h 721392"/>
                <a:gd name="connsiteX7" fmla="*/ 173589 w 270502"/>
                <a:gd name="connsiteY7" fmla="*/ 180349 h 721392"/>
                <a:gd name="connsiteX8" fmla="*/ 250238 w 270502"/>
                <a:gd name="connsiteY8" fmla="*/ 253359 h 721392"/>
                <a:gd name="connsiteX9" fmla="*/ 270166 w 270502"/>
                <a:gd name="connsiteY9" fmla="*/ 427937 h 721392"/>
                <a:gd name="connsiteX10" fmla="*/ 257782 w 270502"/>
                <a:gd name="connsiteY10" fmla="*/ 467703 h 721392"/>
                <a:gd name="connsiteX11" fmla="*/ 226913 w 270502"/>
                <a:gd name="connsiteY11" fmla="*/ 482882 h 721392"/>
                <a:gd name="connsiteX12" fmla="*/ 210320 w 270502"/>
                <a:gd name="connsiteY12" fmla="*/ 707475 h 721392"/>
                <a:gd name="connsiteX13" fmla="*/ 195351 w 270502"/>
                <a:gd name="connsiteY13" fmla="*/ 721392 h 721392"/>
                <a:gd name="connsiteX14" fmla="*/ 75119 w 270502"/>
                <a:gd name="connsiteY14" fmla="*/ 721392 h 721392"/>
                <a:gd name="connsiteX15" fmla="*/ 60151 w 270502"/>
                <a:gd name="connsiteY15" fmla="*/ 707475 h 721392"/>
                <a:gd name="connsiteX16" fmla="*/ 43558 w 270502"/>
                <a:gd name="connsiteY16" fmla="*/ 482882 h 721392"/>
                <a:gd name="connsiteX17" fmla="*/ 12689 w 270502"/>
                <a:gd name="connsiteY17" fmla="*/ 467703 h 721392"/>
                <a:gd name="connsiteX18" fmla="*/ 335 w 270502"/>
                <a:gd name="connsiteY18" fmla="*/ 427937 h 721392"/>
                <a:gd name="connsiteX19" fmla="*/ 20264 w 270502"/>
                <a:gd name="connsiteY19" fmla="*/ 253359 h 721392"/>
                <a:gd name="connsiteX20" fmla="*/ 96852 w 270502"/>
                <a:gd name="connsiteY20" fmla="*/ 180349 h 721392"/>
                <a:gd name="connsiteX21" fmla="*/ 135235 w 270502"/>
                <a:gd name="connsiteY21" fmla="*/ 120232 h 721392"/>
                <a:gd name="connsiteX22" fmla="*/ 135234 w 270502"/>
                <a:gd name="connsiteY22" fmla="*/ 120232 h 721392"/>
                <a:gd name="connsiteX23" fmla="*/ 135235 w 270502"/>
                <a:gd name="connsiteY23" fmla="*/ 120232 h 721392"/>
                <a:gd name="connsiteX24" fmla="*/ 135234 w 270502"/>
                <a:gd name="connsiteY24" fmla="*/ 0 h 721392"/>
                <a:gd name="connsiteX25" fmla="*/ 210379 w 270502"/>
                <a:gd name="connsiteY25" fmla="*/ 75145 h 721392"/>
                <a:gd name="connsiteX26" fmla="*/ 135234 w 270502"/>
                <a:gd name="connsiteY26" fmla="*/ 150290 h 721392"/>
                <a:gd name="connsiteX27" fmla="*/ 60089 w 270502"/>
                <a:gd name="connsiteY27" fmla="*/ 75145 h 721392"/>
                <a:gd name="connsiteX28" fmla="*/ 135234 w 270502"/>
                <a:gd name="connsiteY28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181404 w 270502"/>
                <a:gd name="connsiteY3" fmla="*/ 691333 h 721392"/>
                <a:gd name="connsiteX4" fmla="*/ 89097 w 270502"/>
                <a:gd name="connsiteY4" fmla="*/ 691333 h 721392"/>
                <a:gd name="connsiteX5" fmla="*/ 96852 w 270502"/>
                <a:gd name="connsiteY5" fmla="*/ 180349 h 721392"/>
                <a:gd name="connsiteX6" fmla="*/ 173589 w 270502"/>
                <a:gd name="connsiteY6" fmla="*/ 180349 h 721392"/>
                <a:gd name="connsiteX7" fmla="*/ 250238 w 270502"/>
                <a:gd name="connsiteY7" fmla="*/ 253359 h 721392"/>
                <a:gd name="connsiteX8" fmla="*/ 270166 w 270502"/>
                <a:gd name="connsiteY8" fmla="*/ 427937 h 721392"/>
                <a:gd name="connsiteX9" fmla="*/ 257782 w 270502"/>
                <a:gd name="connsiteY9" fmla="*/ 467703 h 721392"/>
                <a:gd name="connsiteX10" fmla="*/ 226913 w 270502"/>
                <a:gd name="connsiteY10" fmla="*/ 482882 h 721392"/>
                <a:gd name="connsiteX11" fmla="*/ 210320 w 270502"/>
                <a:gd name="connsiteY11" fmla="*/ 707475 h 721392"/>
                <a:gd name="connsiteX12" fmla="*/ 195351 w 270502"/>
                <a:gd name="connsiteY12" fmla="*/ 721392 h 721392"/>
                <a:gd name="connsiteX13" fmla="*/ 75119 w 270502"/>
                <a:gd name="connsiteY13" fmla="*/ 721392 h 721392"/>
                <a:gd name="connsiteX14" fmla="*/ 60151 w 270502"/>
                <a:gd name="connsiteY14" fmla="*/ 707475 h 721392"/>
                <a:gd name="connsiteX15" fmla="*/ 43558 w 270502"/>
                <a:gd name="connsiteY15" fmla="*/ 482882 h 721392"/>
                <a:gd name="connsiteX16" fmla="*/ 12689 w 270502"/>
                <a:gd name="connsiteY16" fmla="*/ 467703 h 721392"/>
                <a:gd name="connsiteX17" fmla="*/ 335 w 270502"/>
                <a:gd name="connsiteY17" fmla="*/ 427937 h 721392"/>
                <a:gd name="connsiteX18" fmla="*/ 20264 w 270502"/>
                <a:gd name="connsiteY18" fmla="*/ 253359 h 721392"/>
                <a:gd name="connsiteX19" fmla="*/ 96852 w 270502"/>
                <a:gd name="connsiteY19" fmla="*/ 180349 h 721392"/>
                <a:gd name="connsiteX20" fmla="*/ 135235 w 270502"/>
                <a:gd name="connsiteY20" fmla="*/ 120232 h 721392"/>
                <a:gd name="connsiteX21" fmla="*/ 135234 w 270502"/>
                <a:gd name="connsiteY21" fmla="*/ 120232 h 721392"/>
                <a:gd name="connsiteX22" fmla="*/ 135235 w 270502"/>
                <a:gd name="connsiteY22" fmla="*/ 120232 h 721392"/>
                <a:gd name="connsiteX23" fmla="*/ 135234 w 270502"/>
                <a:gd name="connsiteY23" fmla="*/ 0 h 721392"/>
                <a:gd name="connsiteX24" fmla="*/ 210379 w 270502"/>
                <a:gd name="connsiteY24" fmla="*/ 75145 h 721392"/>
                <a:gd name="connsiteX25" fmla="*/ 135234 w 270502"/>
                <a:gd name="connsiteY25" fmla="*/ 150290 h 721392"/>
                <a:gd name="connsiteX26" fmla="*/ 60089 w 270502"/>
                <a:gd name="connsiteY26" fmla="*/ 75145 h 721392"/>
                <a:gd name="connsiteX27" fmla="*/ 135234 w 270502"/>
                <a:gd name="connsiteY27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181404 w 270502"/>
                <a:gd name="connsiteY2" fmla="*/ 691334 h 721392"/>
                <a:gd name="connsiteX3" fmla="*/ 89097 w 270502"/>
                <a:gd name="connsiteY3" fmla="*/ 691333 h 721392"/>
                <a:gd name="connsiteX4" fmla="*/ 96852 w 270502"/>
                <a:gd name="connsiteY4" fmla="*/ 180349 h 721392"/>
                <a:gd name="connsiteX5" fmla="*/ 173589 w 270502"/>
                <a:gd name="connsiteY5" fmla="*/ 180349 h 721392"/>
                <a:gd name="connsiteX6" fmla="*/ 250238 w 270502"/>
                <a:gd name="connsiteY6" fmla="*/ 253359 h 721392"/>
                <a:gd name="connsiteX7" fmla="*/ 270166 w 270502"/>
                <a:gd name="connsiteY7" fmla="*/ 427937 h 721392"/>
                <a:gd name="connsiteX8" fmla="*/ 257782 w 270502"/>
                <a:gd name="connsiteY8" fmla="*/ 467703 h 721392"/>
                <a:gd name="connsiteX9" fmla="*/ 226913 w 270502"/>
                <a:gd name="connsiteY9" fmla="*/ 482882 h 721392"/>
                <a:gd name="connsiteX10" fmla="*/ 210320 w 270502"/>
                <a:gd name="connsiteY10" fmla="*/ 707475 h 721392"/>
                <a:gd name="connsiteX11" fmla="*/ 195351 w 270502"/>
                <a:gd name="connsiteY11" fmla="*/ 721392 h 721392"/>
                <a:gd name="connsiteX12" fmla="*/ 75119 w 270502"/>
                <a:gd name="connsiteY12" fmla="*/ 721392 h 721392"/>
                <a:gd name="connsiteX13" fmla="*/ 60151 w 270502"/>
                <a:gd name="connsiteY13" fmla="*/ 707475 h 721392"/>
                <a:gd name="connsiteX14" fmla="*/ 43558 w 270502"/>
                <a:gd name="connsiteY14" fmla="*/ 482882 h 721392"/>
                <a:gd name="connsiteX15" fmla="*/ 12689 w 270502"/>
                <a:gd name="connsiteY15" fmla="*/ 467703 h 721392"/>
                <a:gd name="connsiteX16" fmla="*/ 335 w 270502"/>
                <a:gd name="connsiteY16" fmla="*/ 427937 h 721392"/>
                <a:gd name="connsiteX17" fmla="*/ 20264 w 270502"/>
                <a:gd name="connsiteY17" fmla="*/ 253359 h 721392"/>
                <a:gd name="connsiteX18" fmla="*/ 96852 w 270502"/>
                <a:gd name="connsiteY18" fmla="*/ 180349 h 721392"/>
                <a:gd name="connsiteX19" fmla="*/ 135235 w 270502"/>
                <a:gd name="connsiteY19" fmla="*/ 120232 h 721392"/>
                <a:gd name="connsiteX20" fmla="*/ 135234 w 270502"/>
                <a:gd name="connsiteY20" fmla="*/ 120232 h 721392"/>
                <a:gd name="connsiteX21" fmla="*/ 135235 w 270502"/>
                <a:gd name="connsiteY21" fmla="*/ 120232 h 721392"/>
                <a:gd name="connsiteX22" fmla="*/ 135234 w 270502"/>
                <a:gd name="connsiteY22" fmla="*/ 0 h 721392"/>
                <a:gd name="connsiteX23" fmla="*/ 210379 w 270502"/>
                <a:gd name="connsiteY23" fmla="*/ 75145 h 721392"/>
                <a:gd name="connsiteX24" fmla="*/ 135234 w 270502"/>
                <a:gd name="connsiteY24" fmla="*/ 150290 h 721392"/>
                <a:gd name="connsiteX25" fmla="*/ 60089 w 270502"/>
                <a:gd name="connsiteY25" fmla="*/ 75145 h 721392"/>
                <a:gd name="connsiteX26" fmla="*/ 135234 w 270502"/>
                <a:gd name="connsiteY26" fmla="*/ 0 h 721392"/>
                <a:gd name="connsiteX0" fmla="*/ 89097 w 270502"/>
                <a:gd name="connsiteY0" fmla="*/ 691333 h 721392"/>
                <a:gd name="connsiteX1" fmla="*/ 89097 w 270502"/>
                <a:gd name="connsiteY1" fmla="*/ 691334 h 721392"/>
                <a:gd name="connsiteX2" fmla="*/ 89097 w 270502"/>
                <a:gd name="connsiteY2" fmla="*/ 691333 h 721392"/>
                <a:gd name="connsiteX3" fmla="*/ 96852 w 270502"/>
                <a:gd name="connsiteY3" fmla="*/ 180349 h 721392"/>
                <a:gd name="connsiteX4" fmla="*/ 173589 w 270502"/>
                <a:gd name="connsiteY4" fmla="*/ 180349 h 721392"/>
                <a:gd name="connsiteX5" fmla="*/ 250238 w 270502"/>
                <a:gd name="connsiteY5" fmla="*/ 253359 h 721392"/>
                <a:gd name="connsiteX6" fmla="*/ 270166 w 270502"/>
                <a:gd name="connsiteY6" fmla="*/ 427937 h 721392"/>
                <a:gd name="connsiteX7" fmla="*/ 257782 w 270502"/>
                <a:gd name="connsiteY7" fmla="*/ 467703 h 721392"/>
                <a:gd name="connsiteX8" fmla="*/ 226913 w 270502"/>
                <a:gd name="connsiteY8" fmla="*/ 482882 h 721392"/>
                <a:gd name="connsiteX9" fmla="*/ 210320 w 270502"/>
                <a:gd name="connsiteY9" fmla="*/ 707475 h 721392"/>
                <a:gd name="connsiteX10" fmla="*/ 195351 w 270502"/>
                <a:gd name="connsiteY10" fmla="*/ 721392 h 721392"/>
                <a:gd name="connsiteX11" fmla="*/ 75119 w 270502"/>
                <a:gd name="connsiteY11" fmla="*/ 721392 h 721392"/>
                <a:gd name="connsiteX12" fmla="*/ 60151 w 270502"/>
                <a:gd name="connsiteY12" fmla="*/ 707475 h 721392"/>
                <a:gd name="connsiteX13" fmla="*/ 43558 w 270502"/>
                <a:gd name="connsiteY13" fmla="*/ 482882 h 721392"/>
                <a:gd name="connsiteX14" fmla="*/ 12689 w 270502"/>
                <a:gd name="connsiteY14" fmla="*/ 467703 h 721392"/>
                <a:gd name="connsiteX15" fmla="*/ 335 w 270502"/>
                <a:gd name="connsiteY15" fmla="*/ 427937 h 721392"/>
                <a:gd name="connsiteX16" fmla="*/ 20264 w 270502"/>
                <a:gd name="connsiteY16" fmla="*/ 253359 h 721392"/>
                <a:gd name="connsiteX17" fmla="*/ 96852 w 270502"/>
                <a:gd name="connsiteY17" fmla="*/ 180349 h 721392"/>
                <a:gd name="connsiteX18" fmla="*/ 135235 w 270502"/>
                <a:gd name="connsiteY18" fmla="*/ 120232 h 721392"/>
                <a:gd name="connsiteX19" fmla="*/ 135234 w 270502"/>
                <a:gd name="connsiteY19" fmla="*/ 120232 h 721392"/>
                <a:gd name="connsiteX20" fmla="*/ 135235 w 270502"/>
                <a:gd name="connsiteY20" fmla="*/ 120232 h 721392"/>
                <a:gd name="connsiteX21" fmla="*/ 135234 w 270502"/>
                <a:gd name="connsiteY21" fmla="*/ 0 h 721392"/>
                <a:gd name="connsiteX22" fmla="*/ 210379 w 270502"/>
                <a:gd name="connsiteY22" fmla="*/ 75145 h 721392"/>
                <a:gd name="connsiteX23" fmla="*/ 135234 w 270502"/>
                <a:gd name="connsiteY23" fmla="*/ 150290 h 721392"/>
                <a:gd name="connsiteX24" fmla="*/ 60089 w 270502"/>
                <a:gd name="connsiteY24" fmla="*/ 75145 h 721392"/>
                <a:gd name="connsiteX25" fmla="*/ 135234 w 270502"/>
                <a:gd name="connsiteY25" fmla="*/ 0 h 721392"/>
                <a:gd name="connsiteX0" fmla="*/ 96852 w 270502"/>
                <a:gd name="connsiteY0" fmla="*/ 180349 h 721392"/>
                <a:gd name="connsiteX1" fmla="*/ 173589 w 270502"/>
                <a:gd name="connsiteY1" fmla="*/ 180349 h 721392"/>
                <a:gd name="connsiteX2" fmla="*/ 250238 w 270502"/>
                <a:gd name="connsiteY2" fmla="*/ 253359 h 721392"/>
                <a:gd name="connsiteX3" fmla="*/ 270166 w 270502"/>
                <a:gd name="connsiteY3" fmla="*/ 427937 h 721392"/>
                <a:gd name="connsiteX4" fmla="*/ 257782 w 270502"/>
                <a:gd name="connsiteY4" fmla="*/ 467703 h 721392"/>
                <a:gd name="connsiteX5" fmla="*/ 226913 w 270502"/>
                <a:gd name="connsiteY5" fmla="*/ 482882 h 721392"/>
                <a:gd name="connsiteX6" fmla="*/ 210320 w 270502"/>
                <a:gd name="connsiteY6" fmla="*/ 707475 h 721392"/>
                <a:gd name="connsiteX7" fmla="*/ 195351 w 270502"/>
                <a:gd name="connsiteY7" fmla="*/ 721392 h 721392"/>
                <a:gd name="connsiteX8" fmla="*/ 75119 w 270502"/>
                <a:gd name="connsiteY8" fmla="*/ 721392 h 721392"/>
                <a:gd name="connsiteX9" fmla="*/ 60151 w 270502"/>
                <a:gd name="connsiteY9" fmla="*/ 707475 h 721392"/>
                <a:gd name="connsiteX10" fmla="*/ 43558 w 270502"/>
                <a:gd name="connsiteY10" fmla="*/ 482882 h 721392"/>
                <a:gd name="connsiteX11" fmla="*/ 12689 w 270502"/>
                <a:gd name="connsiteY11" fmla="*/ 467703 h 721392"/>
                <a:gd name="connsiteX12" fmla="*/ 335 w 270502"/>
                <a:gd name="connsiteY12" fmla="*/ 427937 h 721392"/>
                <a:gd name="connsiteX13" fmla="*/ 20264 w 270502"/>
                <a:gd name="connsiteY13" fmla="*/ 253359 h 721392"/>
                <a:gd name="connsiteX14" fmla="*/ 96852 w 270502"/>
                <a:gd name="connsiteY14" fmla="*/ 180349 h 721392"/>
                <a:gd name="connsiteX15" fmla="*/ 135235 w 270502"/>
                <a:gd name="connsiteY15" fmla="*/ 120232 h 721392"/>
                <a:gd name="connsiteX16" fmla="*/ 135234 w 270502"/>
                <a:gd name="connsiteY16" fmla="*/ 120232 h 721392"/>
                <a:gd name="connsiteX17" fmla="*/ 135235 w 270502"/>
                <a:gd name="connsiteY17" fmla="*/ 120232 h 721392"/>
                <a:gd name="connsiteX18" fmla="*/ 135234 w 270502"/>
                <a:gd name="connsiteY18" fmla="*/ 0 h 721392"/>
                <a:gd name="connsiteX19" fmla="*/ 210379 w 270502"/>
                <a:gd name="connsiteY19" fmla="*/ 75145 h 721392"/>
                <a:gd name="connsiteX20" fmla="*/ 135234 w 270502"/>
                <a:gd name="connsiteY20" fmla="*/ 150290 h 721392"/>
                <a:gd name="connsiteX21" fmla="*/ 60089 w 270502"/>
                <a:gd name="connsiteY21" fmla="*/ 75145 h 721392"/>
                <a:gd name="connsiteX22" fmla="*/ 135234 w 270502"/>
                <a:gd name="connsiteY22" fmla="*/ 0 h 721392"/>
                <a:gd name="connsiteX0" fmla="*/ 96852 w 270502"/>
                <a:gd name="connsiteY0" fmla="*/ 180349 h 721392"/>
                <a:gd name="connsiteX1" fmla="*/ 173589 w 270502"/>
                <a:gd name="connsiteY1" fmla="*/ 180349 h 721392"/>
                <a:gd name="connsiteX2" fmla="*/ 250238 w 270502"/>
                <a:gd name="connsiteY2" fmla="*/ 253359 h 721392"/>
                <a:gd name="connsiteX3" fmla="*/ 270166 w 270502"/>
                <a:gd name="connsiteY3" fmla="*/ 427937 h 721392"/>
                <a:gd name="connsiteX4" fmla="*/ 257782 w 270502"/>
                <a:gd name="connsiteY4" fmla="*/ 467703 h 721392"/>
                <a:gd name="connsiteX5" fmla="*/ 226913 w 270502"/>
                <a:gd name="connsiteY5" fmla="*/ 482882 h 721392"/>
                <a:gd name="connsiteX6" fmla="*/ 210320 w 270502"/>
                <a:gd name="connsiteY6" fmla="*/ 707475 h 721392"/>
                <a:gd name="connsiteX7" fmla="*/ 195351 w 270502"/>
                <a:gd name="connsiteY7" fmla="*/ 721392 h 721392"/>
                <a:gd name="connsiteX8" fmla="*/ 75119 w 270502"/>
                <a:gd name="connsiteY8" fmla="*/ 721392 h 721392"/>
                <a:gd name="connsiteX9" fmla="*/ 60151 w 270502"/>
                <a:gd name="connsiteY9" fmla="*/ 707475 h 721392"/>
                <a:gd name="connsiteX10" fmla="*/ 43558 w 270502"/>
                <a:gd name="connsiteY10" fmla="*/ 482882 h 721392"/>
                <a:gd name="connsiteX11" fmla="*/ 12689 w 270502"/>
                <a:gd name="connsiteY11" fmla="*/ 467703 h 721392"/>
                <a:gd name="connsiteX12" fmla="*/ 335 w 270502"/>
                <a:gd name="connsiteY12" fmla="*/ 427937 h 721392"/>
                <a:gd name="connsiteX13" fmla="*/ 20264 w 270502"/>
                <a:gd name="connsiteY13" fmla="*/ 253359 h 721392"/>
                <a:gd name="connsiteX14" fmla="*/ 96852 w 270502"/>
                <a:gd name="connsiteY14" fmla="*/ 180349 h 721392"/>
                <a:gd name="connsiteX15" fmla="*/ 135234 w 270502"/>
                <a:gd name="connsiteY15" fmla="*/ 0 h 721392"/>
                <a:gd name="connsiteX16" fmla="*/ 210379 w 270502"/>
                <a:gd name="connsiteY16" fmla="*/ 75145 h 721392"/>
                <a:gd name="connsiteX17" fmla="*/ 135234 w 270502"/>
                <a:gd name="connsiteY17" fmla="*/ 150290 h 721392"/>
                <a:gd name="connsiteX18" fmla="*/ 60089 w 270502"/>
                <a:gd name="connsiteY18" fmla="*/ 75145 h 721392"/>
                <a:gd name="connsiteX19" fmla="*/ 135234 w 270502"/>
                <a:gd name="connsiteY19" fmla="*/ 0 h 721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70502" h="721392">
                  <a:moveTo>
                    <a:pt x="96852" y="180349"/>
                  </a:moveTo>
                  <a:lnTo>
                    <a:pt x="173589" y="180349"/>
                  </a:lnTo>
                  <a:cubicBezTo>
                    <a:pt x="212545" y="180349"/>
                    <a:pt x="245518" y="211730"/>
                    <a:pt x="250238" y="253359"/>
                  </a:cubicBezTo>
                  <a:lnTo>
                    <a:pt x="270166" y="427937"/>
                  </a:lnTo>
                  <a:cubicBezTo>
                    <a:pt x="271819" y="442545"/>
                    <a:pt x="267341" y="457033"/>
                    <a:pt x="257782" y="467703"/>
                  </a:cubicBezTo>
                  <a:cubicBezTo>
                    <a:pt x="249576" y="476901"/>
                    <a:pt x="238695" y="482221"/>
                    <a:pt x="226913" y="482882"/>
                  </a:cubicBezTo>
                  <a:lnTo>
                    <a:pt x="210320" y="707475"/>
                  </a:lnTo>
                  <a:cubicBezTo>
                    <a:pt x="209779" y="715320"/>
                    <a:pt x="203227" y="721392"/>
                    <a:pt x="195351" y="721392"/>
                  </a:cubicBezTo>
                  <a:lnTo>
                    <a:pt x="75119" y="721392"/>
                  </a:lnTo>
                  <a:cubicBezTo>
                    <a:pt x="67274" y="721392"/>
                    <a:pt x="60722" y="715320"/>
                    <a:pt x="60151" y="707475"/>
                  </a:cubicBezTo>
                  <a:lnTo>
                    <a:pt x="43558" y="482882"/>
                  </a:lnTo>
                  <a:cubicBezTo>
                    <a:pt x="31746" y="482221"/>
                    <a:pt x="20895" y="476870"/>
                    <a:pt x="12689" y="467703"/>
                  </a:cubicBezTo>
                  <a:cubicBezTo>
                    <a:pt x="3191" y="457062"/>
                    <a:pt x="-1318" y="442545"/>
                    <a:pt x="335" y="427937"/>
                  </a:cubicBezTo>
                  <a:lnTo>
                    <a:pt x="20264" y="253359"/>
                  </a:lnTo>
                  <a:cubicBezTo>
                    <a:pt x="25013" y="211730"/>
                    <a:pt x="57957" y="180349"/>
                    <a:pt x="96852" y="180349"/>
                  </a:cubicBezTo>
                  <a:close/>
                  <a:moveTo>
                    <a:pt x="135234" y="0"/>
                  </a:moveTo>
                  <a:cubicBezTo>
                    <a:pt x="176684" y="0"/>
                    <a:pt x="210379" y="33725"/>
                    <a:pt x="210379" y="75145"/>
                  </a:cubicBezTo>
                  <a:cubicBezTo>
                    <a:pt x="210379" y="116565"/>
                    <a:pt x="176655" y="150290"/>
                    <a:pt x="135234" y="150290"/>
                  </a:cubicBezTo>
                  <a:cubicBezTo>
                    <a:pt x="93814" y="150290"/>
                    <a:pt x="60089" y="116565"/>
                    <a:pt x="60089" y="75145"/>
                  </a:cubicBezTo>
                  <a:cubicBezTo>
                    <a:pt x="60089" y="33725"/>
                    <a:pt x="93814" y="0"/>
                    <a:pt x="135234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9525" cap="flat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724" name="Group 723">
            <a:extLst>
              <a:ext uri="{FF2B5EF4-FFF2-40B4-BE49-F238E27FC236}">
                <a16:creationId xmlns:a16="http://schemas.microsoft.com/office/drawing/2014/main" id="{46C5B0D6-38AF-4570-4530-49F592262C87}"/>
              </a:ext>
            </a:extLst>
          </p:cNvPr>
          <p:cNvGrpSpPr/>
          <p:nvPr/>
        </p:nvGrpSpPr>
        <p:grpSpPr>
          <a:xfrm>
            <a:off x="614014" y="2895832"/>
            <a:ext cx="914400" cy="914400"/>
            <a:chOff x="650946" y="3057628"/>
            <a:chExt cx="914400" cy="914400"/>
          </a:xfrm>
        </p:grpSpPr>
        <p:sp>
          <p:nvSpPr>
            <p:cNvPr id="725" name="Freeform 724">
              <a:extLst>
                <a:ext uri="{FF2B5EF4-FFF2-40B4-BE49-F238E27FC236}">
                  <a16:creationId xmlns:a16="http://schemas.microsoft.com/office/drawing/2014/main" id="{44FAF74A-AEEE-9CC6-0F21-EB57480FD6F0}"/>
                </a:ext>
              </a:extLst>
            </p:cNvPr>
            <p:cNvSpPr/>
            <p:nvPr/>
          </p:nvSpPr>
          <p:spPr>
            <a:xfrm>
              <a:off x="650946" y="3057628"/>
              <a:ext cx="914400" cy="914400"/>
            </a:xfrm>
            <a:custGeom>
              <a:avLst/>
              <a:gdLst>
                <a:gd name="connsiteX0" fmla="*/ 1715042 w 1941941"/>
                <a:gd name="connsiteY0" fmla="*/ 243572 h 1990970"/>
                <a:gd name="connsiteX1" fmla="*/ 1617068 w 1941941"/>
                <a:gd name="connsiteY1" fmla="*/ 188056 h 1990970"/>
                <a:gd name="connsiteX2" fmla="*/ 1351580 w 1941941"/>
                <a:gd name="connsiteY2" fmla="*/ 80278 h 1990970"/>
                <a:gd name="connsiteX3" fmla="*/ 1214802 w 1941941"/>
                <a:gd name="connsiteY3" fmla="*/ 48117 h 1990970"/>
                <a:gd name="connsiteX4" fmla="*/ 854606 w 1941941"/>
                <a:gd name="connsiteY4" fmla="*/ 1024 h 1990970"/>
                <a:gd name="connsiteX5" fmla="*/ 682288 w 1941941"/>
                <a:gd name="connsiteY5" fmla="*/ 6001 h 1990970"/>
                <a:gd name="connsiteX6" fmla="*/ 589310 w 1941941"/>
                <a:gd name="connsiteY6" fmla="*/ 22847 h 1990970"/>
                <a:gd name="connsiteX7" fmla="*/ 435434 w 1941941"/>
                <a:gd name="connsiteY7" fmla="*/ 105547 h 1990970"/>
                <a:gd name="connsiteX8" fmla="*/ 420258 w 1941941"/>
                <a:gd name="connsiteY8" fmla="*/ 117225 h 1990970"/>
                <a:gd name="connsiteX9" fmla="*/ 244290 w 1941941"/>
                <a:gd name="connsiteY9" fmla="*/ 1598167 h 1990970"/>
                <a:gd name="connsiteX10" fmla="*/ 1405754 w 1941941"/>
                <a:gd name="connsiteY10" fmla="*/ 1950408 h 1990970"/>
                <a:gd name="connsiteX11" fmla="*/ 1600163 w 1941941"/>
                <a:gd name="connsiteY11" fmla="*/ 1759930 h 1990970"/>
                <a:gd name="connsiteX12" fmla="*/ 1617068 w 1941941"/>
                <a:gd name="connsiteY12" fmla="*/ 1719537 h 1990970"/>
                <a:gd name="connsiteX13" fmla="*/ 1650879 w 1941941"/>
                <a:gd name="connsiteY13" fmla="*/ 1643729 h 1990970"/>
                <a:gd name="connsiteX14" fmla="*/ 1666055 w 1941941"/>
                <a:gd name="connsiteY14" fmla="*/ 1594913 h 1990970"/>
                <a:gd name="connsiteX15" fmla="*/ 1845289 w 1941941"/>
                <a:gd name="connsiteY15" fmla="*/ 1043963 h 1990970"/>
                <a:gd name="connsiteX16" fmla="*/ 1872375 w 1941941"/>
                <a:gd name="connsiteY16" fmla="*/ 973323 h 1990970"/>
                <a:gd name="connsiteX17" fmla="*/ 1931543 w 1941941"/>
                <a:gd name="connsiteY17" fmla="*/ 774422 h 1990970"/>
                <a:gd name="connsiteX18" fmla="*/ 1939996 w 1941941"/>
                <a:gd name="connsiteY18" fmla="*/ 691913 h 1990970"/>
                <a:gd name="connsiteX19" fmla="*/ 1936538 w 1941941"/>
                <a:gd name="connsiteY19" fmla="*/ 565566 h 1990970"/>
                <a:gd name="connsiteX20" fmla="*/ 1912909 w 1941941"/>
                <a:gd name="connsiteY20" fmla="*/ 476357 h 1990970"/>
                <a:gd name="connsiteX21" fmla="*/ 1869110 w 1941941"/>
                <a:gd name="connsiteY21" fmla="*/ 393466 h 1990970"/>
                <a:gd name="connsiteX22" fmla="*/ 1804947 w 1941941"/>
                <a:gd name="connsiteY22" fmla="*/ 319380 h 1990970"/>
                <a:gd name="connsiteX23" fmla="*/ 1715234 w 1941941"/>
                <a:gd name="connsiteY23" fmla="*/ 243572 h 1990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941941" h="1990970">
                  <a:moveTo>
                    <a:pt x="1715042" y="243572"/>
                  </a:moveTo>
                  <a:cubicBezTo>
                    <a:pt x="1683537" y="223280"/>
                    <a:pt x="1650687" y="204711"/>
                    <a:pt x="1617068" y="188056"/>
                  </a:cubicBezTo>
                  <a:cubicBezTo>
                    <a:pt x="1532158" y="143834"/>
                    <a:pt x="1443214" y="107653"/>
                    <a:pt x="1351580" y="80278"/>
                  </a:cubicBezTo>
                  <a:cubicBezTo>
                    <a:pt x="1307588" y="68983"/>
                    <a:pt x="1262060" y="58263"/>
                    <a:pt x="1214802" y="48117"/>
                  </a:cubicBezTo>
                  <a:cubicBezTo>
                    <a:pt x="1095889" y="24379"/>
                    <a:pt x="975632" y="8681"/>
                    <a:pt x="854606" y="1024"/>
                  </a:cubicBezTo>
                  <a:cubicBezTo>
                    <a:pt x="797167" y="-1274"/>
                    <a:pt x="739535" y="258"/>
                    <a:pt x="682288" y="6001"/>
                  </a:cubicBezTo>
                  <a:cubicBezTo>
                    <a:pt x="648478" y="10595"/>
                    <a:pt x="617549" y="16147"/>
                    <a:pt x="589310" y="22847"/>
                  </a:cubicBezTo>
                  <a:cubicBezTo>
                    <a:pt x="532447" y="38353"/>
                    <a:pt x="479810" y="66686"/>
                    <a:pt x="435434" y="105547"/>
                  </a:cubicBezTo>
                  <a:cubicBezTo>
                    <a:pt x="431016" y="108802"/>
                    <a:pt x="425829" y="112822"/>
                    <a:pt x="420258" y="117225"/>
                  </a:cubicBezTo>
                  <a:cubicBezTo>
                    <a:pt x="-73450" y="758533"/>
                    <a:pt x="-132234" y="1252244"/>
                    <a:pt x="244290" y="1598167"/>
                  </a:cubicBezTo>
                  <a:cubicBezTo>
                    <a:pt x="619662" y="1944091"/>
                    <a:pt x="1006945" y="2061632"/>
                    <a:pt x="1405754" y="1950408"/>
                  </a:cubicBezTo>
                  <a:cubicBezTo>
                    <a:pt x="1481251" y="1918821"/>
                    <a:pt x="1546182" y="1855456"/>
                    <a:pt x="1600163" y="1759930"/>
                  </a:cubicBezTo>
                  <a:lnTo>
                    <a:pt x="1617068" y="1719537"/>
                  </a:lnTo>
                  <a:cubicBezTo>
                    <a:pt x="1627250" y="1694842"/>
                    <a:pt x="1638392" y="1669573"/>
                    <a:pt x="1650879" y="1643729"/>
                  </a:cubicBezTo>
                  <a:cubicBezTo>
                    <a:pt x="1655297" y="1628031"/>
                    <a:pt x="1660484" y="1611759"/>
                    <a:pt x="1666055" y="1594913"/>
                  </a:cubicBezTo>
                  <a:cubicBezTo>
                    <a:pt x="1717923" y="1407307"/>
                    <a:pt x="1777668" y="1223720"/>
                    <a:pt x="1845289" y="1043963"/>
                  </a:cubicBezTo>
                  <a:cubicBezTo>
                    <a:pt x="1854318" y="1020416"/>
                    <a:pt x="1863346" y="996870"/>
                    <a:pt x="1872375" y="973323"/>
                  </a:cubicBezTo>
                  <a:cubicBezTo>
                    <a:pt x="1895428" y="908044"/>
                    <a:pt x="1915215" y="841616"/>
                    <a:pt x="1931543" y="774422"/>
                  </a:cubicBezTo>
                  <a:cubicBezTo>
                    <a:pt x="1935962" y="744175"/>
                    <a:pt x="1938843" y="716608"/>
                    <a:pt x="1939996" y="691913"/>
                  </a:cubicBezTo>
                  <a:cubicBezTo>
                    <a:pt x="1943454" y="649798"/>
                    <a:pt x="1942301" y="607490"/>
                    <a:pt x="1936538" y="565566"/>
                  </a:cubicBezTo>
                  <a:cubicBezTo>
                    <a:pt x="1930583" y="535319"/>
                    <a:pt x="1922707" y="505455"/>
                    <a:pt x="1912909" y="476357"/>
                  </a:cubicBezTo>
                  <a:cubicBezTo>
                    <a:pt x="1900231" y="447642"/>
                    <a:pt x="1885631" y="419884"/>
                    <a:pt x="1869110" y="393466"/>
                  </a:cubicBezTo>
                  <a:cubicBezTo>
                    <a:pt x="1849707" y="367239"/>
                    <a:pt x="1828191" y="342353"/>
                    <a:pt x="1804947" y="319380"/>
                  </a:cubicBezTo>
                  <a:cubicBezTo>
                    <a:pt x="1776899" y="292005"/>
                    <a:pt x="1746931" y="266544"/>
                    <a:pt x="1715234" y="243572"/>
                  </a:cubicBezTo>
                </a:path>
              </a:pathLst>
            </a:custGeom>
            <a:solidFill>
              <a:srgbClr val="0B436E"/>
            </a:solidFill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bIns="182880" rtlCol="0" anchor="b"/>
            <a:lstStyle/>
            <a:p>
              <a:pPr marL="24166" marR="79020" lvl="1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700" b="0" i="0" u="none" strike="noStrike" kern="1200" cap="none" spc="-7" normalizeH="0" baseline="0" noProof="0" dirty="0">
                <a:ln>
                  <a:noFill/>
                </a:ln>
                <a:solidFill>
                  <a:srgbClr val="5A5A5A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endParaRPr>
            </a:p>
          </p:txBody>
        </p:sp>
        <p:grpSp>
          <p:nvGrpSpPr>
            <p:cNvPr id="726" name="Group 725">
              <a:extLst>
                <a:ext uri="{FF2B5EF4-FFF2-40B4-BE49-F238E27FC236}">
                  <a16:creationId xmlns:a16="http://schemas.microsoft.com/office/drawing/2014/main" id="{7C601D61-1F75-FD5E-1409-03CDAD5E2DCA}"/>
                </a:ext>
              </a:extLst>
            </p:cNvPr>
            <p:cNvGrpSpPr/>
            <p:nvPr/>
          </p:nvGrpSpPr>
          <p:grpSpPr>
            <a:xfrm>
              <a:off x="861520" y="3239745"/>
              <a:ext cx="493253" cy="550167"/>
              <a:chOff x="-678612" y="3994770"/>
              <a:chExt cx="625235" cy="697378"/>
            </a:xfrm>
          </p:grpSpPr>
          <p:grpSp>
            <p:nvGrpSpPr>
              <p:cNvPr id="727" name="Group 726">
                <a:extLst>
                  <a:ext uri="{FF2B5EF4-FFF2-40B4-BE49-F238E27FC236}">
                    <a16:creationId xmlns:a16="http://schemas.microsoft.com/office/drawing/2014/main" id="{E7A9D93A-FBF9-5DD4-60BB-93B432F97438}"/>
                  </a:ext>
                </a:extLst>
              </p:cNvPr>
              <p:cNvGrpSpPr/>
              <p:nvPr/>
            </p:nvGrpSpPr>
            <p:grpSpPr>
              <a:xfrm>
                <a:off x="-678612" y="3994770"/>
                <a:ext cx="625235" cy="697378"/>
                <a:chOff x="-678612" y="3994770"/>
                <a:chExt cx="625235" cy="697378"/>
              </a:xfrm>
            </p:grpSpPr>
            <p:sp>
              <p:nvSpPr>
                <p:cNvPr id="735" name="Graphic 61">
                  <a:extLst>
                    <a:ext uri="{FF2B5EF4-FFF2-40B4-BE49-F238E27FC236}">
                      <a16:creationId xmlns:a16="http://schemas.microsoft.com/office/drawing/2014/main" id="{B43666F7-C45E-228D-B803-74DE6C8F5130}"/>
                    </a:ext>
                  </a:extLst>
                </p:cNvPr>
                <p:cNvSpPr/>
                <p:nvPr/>
              </p:nvSpPr>
              <p:spPr>
                <a:xfrm>
                  <a:off x="-390042" y="4355483"/>
                  <a:ext cx="336665" cy="336665"/>
                </a:xfrm>
                <a:prstGeom prst="ellipse">
                  <a:avLst/>
                </a:prstGeom>
                <a:solidFill>
                  <a:schemeClr val="bg1"/>
                </a:solidFill>
                <a:ln w="12700" cap="flat">
                  <a:gradFill>
                    <a:gsLst>
                      <a:gs pos="0">
                        <a:srgbClr val="91C353"/>
                      </a:gs>
                      <a:gs pos="100000">
                        <a:srgbClr val="0B436E"/>
                      </a:gs>
                    </a:gsLst>
                    <a:lin ang="5400000" scaled="1"/>
                  </a:gra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733" name="Freeform 732">
                  <a:extLst>
                    <a:ext uri="{FF2B5EF4-FFF2-40B4-BE49-F238E27FC236}">
                      <a16:creationId xmlns:a16="http://schemas.microsoft.com/office/drawing/2014/main" id="{1C15BBEC-5D2E-FBAD-FF11-89D0BA2F255A}"/>
                    </a:ext>
                  </a:extLst>
                </p:cNvPr>
                <p:cNvSpPr/>
                <p:nvPr/>
              </p:nvSpPr>
              <p:spPr>
                <a:xfrm>
                  <a:off x="-341947" y="4001743"/>
                  <a:ext cx="113264" cy="113264"/>
                </a:xfrm>
                <a:custGeom>
                  <a:avLst/>
                  <a:gdLst>
                    <a:gd name="connsiteX0" fmla="*/ 717804 w 717803"/>
                    <a:gd name="connsiteY0" fmla="*/ 717807 h 717807"/>
                    <a:gd name="connsiteX1" fmla="*/ 0 w 717803"/>
                    <a:gd name="connsiteY1" fmla="*/ 717807 h 717807"/>
                    <a:gd name="connsiteX2" fmla="*/ 0 w 717803"/>
                    <a:gd name="connsiteY2" fmla="*/ 0 h 7178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17803" h="717807">
                      <a:moveTo>
                        <a:pt x="717804" y="717807"/>
                      </a:moveTo>
                      <a:lnTo>
                        <a:pt x="0" y="7178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algn="ctr" rtl="0"/>
                  <a:endParaRPr lang="en-US" sz="700" kern="1200">
                    <a:solidFill>
                      <a:srgbClr val="000000"/>
                    </a:solidFill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734" name="Freeform 733">
                  <a:extLst>
                    <a:ext uri="{FF2B5EF4-FFF2-40B4-BE49-F238E27FC236}">
                      <a16:creationId xmlns:a16="http://schemas.microsoft.com/office/drawing/2014/main" id="{4C159B8E-DD09-5D72-6368-1B364A6859B7}"/>
                    </a:ext>
                  </a:extLst>
                </p:cNvPr>
                <p:cNvSpPr/>
                <p:nvPr/>
              </p:nvSpPr>
              <p:spPr>
                <a:xfrm>
                  <a:off x="-678612" y="3994770"/>
                  <a:ext cx="456903" cy="625235"/>
                </a:xfrm>
                <a:custGeom>
                  <a:avLst/>
                  <a:gdLst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533400 w 2895600"/>
                    <a:gd name="connsiteY12" fmla="*/ 1371600 h 3962400"/>
                    <a:gd name="connsiteX13" fmla="*/ 1676400 w 2895600"/>
                    <a:gd name="connsiteY13" fmla="*/ 1371600 h 3962400"/>
                    <a:gd name="connsiteX14" fmla="*/ 1752600 w 2895600"/>
                    <a:gd name="connsiteY14" fmla="*/ 1447800 h 3962400"/>
                    <a:gd name="connsiteX15" fmla="*/ 1676400 w 2895600"/>
                    <a:gd name="connsiteY15" fmla="*/ 1524000 h 3962400"/>
                    <a:gd name="connsiteX16" fmla="*/ 533400 w 2895600"/>
                    <a:gd name="connsiteY16" fmla="*/ 1524000 h 3962400"/>
                    <a:gd name="connsiteX17" fmla="*/ 457200 w 2895600"/>
                    <a:gd name="connsiteY17" fmla="*/ 1447800 h 3962400"/>
                    <a:gd name="connsiteX18" fmla="*/ 533400 w 2895600"/>
                    <a:gd name="connsiteY18" fmla="*/ 1371600 h 3962400"/>
                    <a:gd name="connsiteX19" fmla="*/ 1447800 w 2895600"/>
                    <a:gd name="connsiteY19" fmla="*/ 3429000 h 3962400"/>
                    <a:gd name="connsiteX20" fmla="*/ 533400 w 2895600"/>
                    <a:gd name="connsiteY20" fmla="*/ 3429000 h 3962400"/>
                    <a:gd name="connsiteX21" fmla="*/ 457200 w 2895600"/>
                    <a:gd name="connsiteY21" fmla="*/ 3352800 h 3962400"/>
                    <a:gd name="connsiteX22" fmla="*/ 533400 w 2895600"/>
                    <a:gd name="connsiteY22" fmla="*/ 3276600 h 3962400"/>
                    <a:gd name="connsiteX23" fmla="*/ 1447800 w 2895600"/>
                    <a:gd name="connsiteY23" fmla="*/ 3276600 h 3962400"/>
                    <a:gd name="connsiteX24" fmla="*/ 1524000 w 2895600"/>
                    <a:gd name="connsiteY24" fmla="*/ 3352800 h 3962400"/>
                    <a:gd name="connsiteX25" fmla="*/ 1447800 w 2895600"/>
                    <a:gd name="connsiteY25" fmla="*/ 3429000 h 3962400"/>
                    <a:gd name="connsiteX26" fmla="*/ 1524000 w 2895600"/>
                    <a:gd name="connsiteY26" fmla="*/ 3048000 h 3962400"/>
                    <a:gd name="connsiteX27" fmla="*/ 533400 w 2895600"/>
                    <a:gd name="connsiteY27" fmla="*/ 3048000 h 3962400"/>
                    <a:gd name="connsiteX28" fmla="*/ 457200 w 2895600"/>
                    <a:gd name="connsiteY28" fmla="*/ 2971800 h 3962400"/>
                    <a:gd name="connsiteX29" fmla="*/ 533400 w 2895600"/>
                    <a:gd name="connsiteY29" fmla="*/ 2895600 h 3962400"/>
                    <a:gd name="connsiteX30" fmla="*/ 1524000 w 2895600"/>
                    <a:gd name="connsiteY30" fmla="*/ 2895600 h 3962400"/>
                    <a:gd name="connsiteX31" fmla="*/ 1600200 w 2895600"/>
                    <a:gd name="connsiteY31" fmla="*/ 2971800 h 3962400"/>
                    <a:gd name="connsiteX32" fmla="*/ 1524000 w 2895600"/>
                    <a:gd name="connsiteY32" fmla="*/ 3048000 h 3962400"/>
                    <a:gd name="connsiteX33" fmla="*/ 1752600 w 2895600"/>
                    <a:gd name="connsiteY33" fmla="*/ 2667000 h 3962400"/>
                    <a:gd name="connsiteX34" fmla="*/ 533400 w 2895600"/>
                    <a:gd name="connsiteY34" fmla="*/ 2667000 h 3962400"/>
                    <a:gd name="connsiteX35" fmla="*/ 457200 w 2895600"/>
                    <a:gd name="connsiteY35" fmla="*/ 2590800 h 3962400"/>
                    <a:gd name="connsiteX36" fmla="*/ 533400 w 2895600"/>
                    <a:gd name="connsiteY36" fmla="*/ 2514600 h 3962400"/>
                    <a:gd name="connsiteX37" fmla="*/ 1752600 w 2895600"/>
                    <a:gd name="connsiteY37" fmla="*/ 2514600 h 3962400"/>
                    <a:gd name="connsiteX38" fmla="*/ 1828800 w 2895600"/>
                    <a:gd name="connsiteY38" fmla="*/ 2590800 h 3962400"/>
                    <a:gd name="connsiteX39" fmla="*/ 1752600 w 2895600"/>
                    <a:gd name="connsiteY39" fmla="*/ 2667000 h 3962400"/>
                    <a:gd name="connsiteX40" fmla="*/ 2057400 w 2895600"/>
                    <a:gd name="connsiteY40" fmla="*/ 2286000 h 3962400"/>
                    <a:gd name="connsiteX41" fmla="*/ 533400 w 2895600"/>
                    <a:gd name="connsiteY41" fmla="*/ 2286000 h 3962400"/>
                    <a:gd name="connsiteX42" fmla="*/ 457200 w 2895600"/>
                    <a:gd name="connsiteY42" fmla="*/ 2209800 h 3962400"/>
                    <a:gd name="connsiteX43" fmla="*/ 533400 w 2895600"/>
                    <a:gd name="connsiteY43" fmla="*/ 2133600 h 3962400"/>
                    <a:gd name="connsiteX44" fmla="*/ 2057400 w 2895600"/>
                    <a:gd name="connsiteY44" fmla="*/ 2133600 h 3962400"/>
                    <a:gd name="connsiteX45" fmla="*/ 2133600 w 2895600"/>
                    <a:gd name="connsiteY45" fmla="*/ 2209800 h 3962400"/>
                    <a:gd name="connsiteX46" fmla="*/ 2057400 w 2895600"/>
                    <a:gd name="connsiteY46" fmla="*/ 2286000 h 3962400"/>
                    <a:gd name="connsiteX47" fmla="*/ 2362200 w 2895600"/>
                    <a:gd name="connsiteY47" fmla="*/ 1905000 h 3962400"/>
                    <a:gd name="connsiteX48" fmla="*/ 533400 w 2895600"/>
                    <a:gd name="connsiteY48" fmla="*/ 1905000 h 3962400"/>
                    <a:gd name="connsiteX49" fmla="*/ 457200 w 2895600"/>
                    <a:gd name="connsiteY49" fmla="*/ 1828800 h 3962400"/>
                    <a:gd name="connsiteX50" fmla="*/ 533400 w 2895600"/>
                    <a:gd name="connsiteY50" fmla="*/ 1752600 h 3962400"/>
                    <a:gd name="connsiteX51" fmla="*/ 2362200 w 2895600"/>
                    <a:gd name="connsiteY51" fmla="*/ 1752600 h 3962400"/>
                    <a:gd name="connsiteX52" fmla="*/ 2438400 w 2895600"/>
                    <a:gd name="connsiteY52" fmla="*/ 1828800 h 3962400"/>
                    <a:gd name="connsiteX53" fmla="*/ 2362200 w 2895600"/>
                    <a:gd name="connsiteY53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533400 w 2895600"/>
                    <a:gd name="connsiteY13" fmla="*/ 1371600 h 3962400"/>
                    <a:gd name="connsiteX14" fmla="*/ 1676400 w 2895600"/>
                    <a:gd name="connsiteY14" fmla="*/ 1371600 h 3962400"/>
                    <a:gd name="connsiteX15" fmla="*/ 1752600 w 2895600"/>
                    <a:gd name="connsiteY15" fmla="*/ 1447800 h 3962400"/>
                    <a:gd name="connsiteX16" fmla="*/ 533400 w 2895600"/>
                    <a:gd name="connsiteY16" fmla="*/ 1524000 h 3962400"/>
                    <a:gd name="connsiteX17" fmla="*/ 457200 w 2895600"/>
                    <a:gd name="connsiteY17" fmla="*/ 1447800 h 3962400"/>
                    <a:gd name="connsiteX18" fmla="*/ 533400 w 2895600"/>
                    <a:gd name="connsiteY18" fmla="*/ 1371600 h 3962400"/>
                    <a:gd name="connsiteX19" fmla="*/ 1447800 w 2895600"/>
                    <a:gd name="connsiteY19" fmla="*/ 3429000 h 3962400"/>
                    <a:gd name="connsiteX20" fmla="*/ 533400 w 2895600"/>
                    <a:gd name="connsiteY20" fmla="*/ 3429000 h 3962400"/>
                    <a:gd name="connsiteX21" fmla="*/ 457200 w 2895600"/>
                    <a:gd name="connsiteY21" fmla="*/ 3352800 h 3962400"/>
                    <a:gd name="connsiteX22" fmla="*/ 533400 w 2895600"/>
                    <a:gd name="connsiteY22" fmla="*/ 3276600 h 3962400"/>
                    <a:gd name="connsiteX23" fmla="*/ 1447800 w 2895600"/>
                    <a:gd name="connsiteY23" fmla="*/ 3276600 h 3962400"/>
                    <a:gd name="connsiteX24" fmla="*/ 1524000 w 2895600"/>
                    <a:gd name="connsiteY24" fmla="*/ 3352800 h 3962400"/>
                    <a:gd name="connsiteX25" fmla="*/ 1447800 w 2895600"/>
                    <a:gd name="connsiteY25" fmla="*/ 3429000 h 3962400"/>
                    <a:gd name="connsiteX26" fmla="*/ 1524000 w 2895600"/>
                    <a:gd name="connsiteY26" fmla="*/ 3048000 h 3962400"/>
                    <a:gd name="connsiteX27" fmla="*/ 533400 w 2895600"/>
                    <a:gd name="connsiteY27" fmla="*/ 3048000 h 3962400"/>
                    <a:gd name="connsiteX28" fmla="*/ 457200 w 2895600"/>
                    <a:gd name="connsiteY28" fmla="*/ 2971800 h 3962400"/>
                    <a:gd name="connsiteX29" fmla="*/ 533400 w 2895600"/>
                    <a:gd name="connsiteY29" fmla="*/ 2895600 h 3962400"/>
                    <a:gd name="connsiteX30" fmla="*/ 1524000 w 2895600"/>
                    <a:gd name="connsiteY30" fmla="*/ 2895600 h 3962400"/>
                    <a:gd name="connsiteX31" fmla="*/ 1600200 w 2895600"/>
                    <a:gd name="connsiteY31" fmla="*/ 2971800 h 3962400"/>
                    <a:gd name="connsiteX32" fmla="*/ 1524000 w 2895600"/>
                    <a:gd name="connsiteY32" fmla="*/ 3048000 h 3962400"/>
                    <a:gd name="connsiteX33" fmla="*/ 1752600 w 2895600"/>
                    <a:gd name="connsiteY33" fmla="*/ 2667000 h 3962400"/>
                    <a:gd name="connsiteX34" fmla="*/ 533400 w 2895600"/>
                    <a:gd name="connsiteY34" fmla="*/ 2667000 h 3962400"/>
                    <a:gd name="connsiteX35" fmla="*/ 457200 w 2895600"/>
                    <a:gd name="connsiteY35" fmla="*/ 2590800 h 3962400"/>
                    <a:gd name="connsiteX36" fmla="*/ 533400 w 2895600"/>
                    <a:gd name="connsiteY36" fmla="*/ 2514600 h 3962400"/>
                    <a:gd name="connsiteX37" fmla="*/ 1752600 w 2895600"/>
                    <a:gd name="connsiteY37" fmla="*/ 2514600 h 3962400"/>
                    <a:gd name="connsiteX38" fmla="*/ 1828800 w 2895600"/>
                    <a:gd name="connsiteY38" fmla="*/ 2590800 h 3962400"/>
                    <a:gd name="connsiteX39" fmla="*/ 1752600 w 2895600"/>
                    <a:gd name="connsiteY39" fmla="*/ 2667000 h 3962400"/>
                    <a:gd name="connsiteX40" fmla="*/ 2057400 w 2895600"/>
                    <a:gd name="connsiteY40" fmla="*/ 2286000 h 3962400"/>
                    <a:gd name="connsiteX41" fmla="*/ 533400 w 2895600"/>
                    <a:gd name="connsiteY41" fmla="*/ 2286000 h 3962400"/>
                    <a:gd name="connsiteX42" fmla="*/ 457200 w 2895600"/>
                    <a:gd name="connsiteY42" fmla="*/ 2209800 h 3962400"/>
                    <a:gd name="connsiteX43" fmla="*/ 533400 w 2895600"/>
                    <a:gd name="connsiteY43" fmla="*/ 2133600 h 3962400"/>
                    <a:gd name="connsiteX44" fmla="*/ 2057400 w 2895600"/>
                    <a:gd name="connsiteY44" fmla="*/ 2133600 h 3962400"/>
                    <a:gd name="connsiteX45" fmla="*/ 2133600 w 2895600"/>
                    <a:gd name="connsiteY45" fmla="*/ 2209800 h 3962400"/>
                    <a:gd name="connsiteX46" fmla="*/ 2057400 w 2895600"/>
                    <a:gd name="connsiteY46" fmla="*/ 2286000 h 3962400"/>
                    <a:gd name="connsiteX47" fmla="*/ 2362200 w 2895600"/>
                    <a:gd name="connsiteY47" fmla="*/ 1905000 h 3962400"/>
                    <a:gd name="connsiteX48" fmla="*/ 533400 w 2895600"/>
                    <a:gd name="connsiteY48" fmla="*/ 1905000 h 3962400"/>
                    <a:gd name="connsiteX49" fmla="*/ 457200 w 2895600"/>
                    <a:gd name="connsiteY49" fmla="*/ 1828800 h 3962400"/>
                    <a:gd name="connsiteX50" fmla="*/ 533400 w 2895600"/>
                    <a:gd name="connsiteY50" fmla="*/ 1752600 h 3962400"/>
                    <a:gd name="connsiteX51" fmla="*/ 2362200 w 2895600"/>
                    <a:gd name="connsiteY51" fmla="*/ 1752600 h 3962400"/>
                    <a:gd name="connsiteX52" fmla="*/ 2438400 w 2895600"/>
                    <a:gd name="connsiteY52" fmla="*/ 1828800 h 3962400"/>
                    <a:gd name="connsiteX53" fmla="*/ 2362200 w 2895600"/>
                    <a:gd name="connsiteY53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533400 w 2895600"/>
                    <a:gd name="connsiteY13" fmla="*/ 1371600 h 3962400"/>
                    <a:gd name="connsiteX14" fmla="*/ 1676400 w 2895600"/>
                    <a:gd name="connsiteY14" fmla="*/ 1371600 h 3962400"/>
                    <a:gd name="connsiteX15" fmla="*/ 533400 w 2895600"/>
                    <a:gd name="connsiteY15" fmla="*/ 1524000 h 3962400"/>
                    <a:gd name="connsiteX16" fmla="*/ 457200 w 2895600"/>
                    <a:gd name="connsiteY16" fmla="*/ 1447800 h 3962400"/>
                    <a:gd name="connsiteX17" fmla="*/ 533400 w 2895600"/>
                    <a:gd name="connsiteY17" fmla="*/ 1371600 h 3962400"/>
                    <a:gd name="connsiteX18" fmla="*/ 1447800 w 2895600"/>
                    <a:gd name="connsiteY18" fmla="*/ 3429000 h 3962400"/>
                    <a:gd name="connsiteX19" fmla="*/ 533400 w 2895600"/>
                    <a:gd name="connsiteY19" fmla="*/ 3429000 h 3962400"/>
                    <a:gd name="connsiteX20" fmla="*/ 457200 w 2895600"/>
                    <a:gd name="connsiteY20" fmla="*/ 3352800 h 3962400"/>
                    <a:gd name="connsiteX21" fmla="*/ 533400 w 2895600"/>
                    <a:gd name="connsiteY21" fmla="*/ 3276600 h 3962400"/>
                    <a:gd name="connsiteX22" fmla="*/ 1447800 w 2895600"/>
                    <a:gd name="connsiteY22" fmla="*/ 3276600 h 3962400"/>
                    <a:gd name="connsiteX23" fmla="*/ 1524000 w 2895600"/>
                    <a:gd name="connsiteY23" fmla="*/ 3352800 h 3962400"/>
                    <a:gd name="connsiteX24" fmla="*/ 1447800 w 2895600"/>
                    <a:gd name="connsiteY24" fmla="*/ 3429000 h 3962400"/>
                    <a:gd name="connsiteX25" fmla="*/ 1524000 w 2895600"/>
                    <a:gd name="connsiteY25" fmla="*/ 3048000 h 3962400"/>
                    <a:gd name="connsiteX26" fmla="*/ 533400 w 2895600"/>
                    <a:gd name="connsiteY26" fmla="*/ 3048000 h 3962400"/>
                    <a:gd name="connsiteX27" fmla="*/ 457200 w 2895600"/>
                    <a:gd name="connsiteY27" fmla="*/ 2971800 h 3962400"/>
                    <a:gd name="connsiteX28" fmla="*/ 533400 w 2895600"/>
                    <a:gd name="connsiteY28" fmla="*/ 2895600 h 3962400"/>
                    <a:gd name="connsiteX29" fmla="*/ 1524000 w 2895600"/>
                    <a:gd name="connsiteY29" fmla="*/ 2895600 h 3962400"/>
                    <a:gd name="connsiteX30" fmla="*/ 1600200 w 2895600"/>
                    <a:gd name="connsiteY30" fmla="*/ 2971800 h 3962400"/>
                    <a:gd name="connsiteX31" fmla="*/ 1524000 w 2895600"/>
                    <a:gd name="connsiteY31" fmla="*/ 3048000 h 3962400"/>
                    <a:gd name="connsiteX32" fmla="*/ 1752600 w 2895600"/>
                    <a:gd name="connsiteY32" fmla="*/ 2667000 h 3962400"/>
                    <a:gd name="connsiteX33" fmla="*/ 533400 w 2895600"/>
                    <a:gd name="connsiteY33" fmla="*/ 2667000 h 3962400"/>
                    <a:gd name="connsiteX34" fmla="*/ 457200 w 2895600"/>
                    <a:gd name="connsiteY34" fmla="*/ 2590800 h 3962400"/>
                    <a:gd name="connsiteX35" fmla="*/ 533400 w 2895600"/>
                    <a:gd name="connsiteY35" fmla="*/ 2514600 h 3962400"/>
                    <a:gd name="connsiteX36" fmla="*/ 1752600 w 2895600"/>
                    <a:gd name="connsiteY36" fmla="*/ 2514600 h 3962400"/>
                    <a:gd name="connsiteX37" fmla="*/ 1828800 w 2895600"/>
                    <a:gd name="connsiteY37" fmla="*/ 2590800 h 3962400"/>
                    <a:gd name="connsiteX38" fmla="*/ 1752600 w 2895600"/>
                    <a:gd name="connsiteY38" fmla="*/ 2667000 h 3962400"/>
                    <a:gd name="connsiteX39" fmla="*/ 2057400 w 2895600"/>
                    <a:gd name="connsiteY39" fmla="*/ 2286000 h 3962400"/>
                    <a:gd name="connsiteX40" fmla="*/ 533400 w 2895600"/>
                    <a:gd name="connsiteY40" fmla="*/ 2286000 h 3962400"/>
                    <a:gd name="connsiteX41" fmla="*/ 457200 w 2895600"/>
                    <a:gd name="connsiteY41" fmla="*/ 2209800 h 3962400"/>
                    <a:gd name="connsiteX42" fmla="*/ 533400 w 2895600"/>
                    <a:gd name="connsiteY42" fmla="*/ 2133600 h 3962400"/>
                    <a:gd name="connsiteX43" fmla="*/ 2057400 w 2895600"/>
                    <a:gd name="connsiteY43" fmla="*/ 2133600 h 3962400"/>
                    <a:gd name="connsiteX44" fmla="*/ 2133600 w 2895600"/>
                    <a:gd name="connsiteY44" fmla="*/ 2209800 h 3962400"/>
                    <a:gd name="connsiteX45" fmla="*/ 2057400 w 2895600"/>
                    <a:gd name="connsiteY45" fmla="*/ 2286000 h 3962400"/>
                    <a:gd name="connsiteX46" fmla="*/ 2362200 w 2895600"/>
                    <a:gd name="connsiteY46" fmla="*/ 1905000 h 3962400"/>
                    <a:gd name="connsiteX47" fmla="*/ 533400 w 2895600"/>
                    <a:gd name="connsiteY47" fmla="*/ 1905000 h 3962400"/>
                    <a:gd name="connsiteX48" fmla="*/ 457200 w 2895600"/>
                    <a:gd name="connsiteY48" fmla="*/ 1828800 h 3962400"/>
                    <a:gd name="connsiteX49" fmla="*/ 533400 w 2895600"/>
                    <a:gd name="connsiteY49" fmla="*/ 1752600 h 3962400"/>
                    <a:gd name="connsiteX50" fmla="*/ 2362200 w 2895600"/>
                    <a:gd name="connsiteY50" fmla="*/ 1752600 h 3962400"/>
                    <a:gd name="connsiteX51" fmla="*/ 2438400 w 2895600"/>
                    <a:gd name="connsiteY51" fmla="*/ 1828800 h 3962400"/>
                    <a:gd name="connsiteX52" fmla="*/ 2362200 w 2895600"/>
                    <a:gd name="connsiteY52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533400 w 2895600"/>
                    <a:gd name="connsiteY13" fmla="*/ 1371600 h 3962400"/>
                    <a:gd name="connsiteX14" fmla="*/ 533400 w 2895600"/>
                    <a:gd name="connsiteY14" fmla="*/ 1524000 h 3962400"/>
                    <a:gd name="connsiteX15" fmla="*/ 457200 w 2895600"/>
                    <a:gd name="connsiteY15" fmla="*/ 1447800 h 3962400"/>
                    <a:gd name="connsiteX16" fmla="*/ 533400 w 2895600"/>
                    <a:gd name="connsiteY16" fmla="*/ 1371600 h 3962400"/>
                    <a:gd name="connsiteX17" fmla="*/ 1447800 w 2895600"/>
                    <a:gd name="connsiteY17" fmla="*/ 3429000 h 3962400"/>
                    <a:gd name="connsiteX18" fmla="*/ 533400 w 2895600"/>
                    <a:gd name="connsiteY18" fmla="*/ 3429000 h 3962400"/>
                    <a:gd name="connsiteX19" fmla="*/ 457200 w 2895600"/>
                    <a:gd name="connsiteY19" fmla="*/ 3352800 h 3962400"/>
                    <a:gd name="connsiteX20" fmla="*/ 533400 w 2895600"/>
                    <a:gd name="connsiteY20" fmla="*/ 3276600 h 3962400"/>
                    <a:gd name="connsiteX21" fmla="*/ 1447800 w 2895600"/>
                    <a:gd name="connsiteY21" fmla="*/ 3276600 h 3962400"/>
                    <a:gd name="connsiteX22" fmla="*/ 1524000 w 2895600"/>
                    <a:gd name="connsiteY22" fmla="*/ 3352800 h 3962400"/>
                    <a:gd name="connsiteX23" fmla="*/ 1447800 w 2895600"/>
                    <a:gd name="connsiteY23" fmla="*/ 3429000 h 3962400"/>
                    <a:gd name="connsiteX24" fmla="*/ 1524000 w 2895600"/>
                    <a:gd name="connsiteY24" fmla="*/ 3048000 h 3962400"/>
                    <a:gd name="connsiteX25" fmla="*/ 533400 w 2895600"/>
                    <a:gd name="connsiteY25" fmla="*/ 3048000 h 3962400"/>
                    <a:gd name="connsiteX26" fmla="*/ 457200 w 2895600"/>
                    <a:gd name="connsiteY26" fmla="*/ 2971800 h 3962400"/>
                    <a:gd name="connsiteX27" fmla="*/ 533400 w 2895600"/>
                    <a:gd name="connsiteY27" fmla="*/ 2895600 h 3962400"/>
                    <a:gd name="connsiteX28" fmla="*/ 1524000 w 2895600"/>
                    <a:gd name="connsiteY28" fmla="*/ 2895600 h 3962400"/>
                    <a:gd name="connsiteX29" fmla="*/ 1600200 w 2895600"/>
                    <a:gd name="connsiteY29" fmla="*/ 2971800 h 3962400"/>
                    <a:gd name="connsiteX30" fmla="*/ 1524000 w 2895600"/>
                    <a:gd name="connsiteY30" fmla="*/ 3048000 h 3962400"/>
                    <a:gd name="connsiteX31" fmla="*/ 1752600 w 2895600"/>
                    <a:gd name="connsiteY31" fmla="*/ 2667000 h 3962400"/>
                    <a:gd name="connsiteX32" fmla="*/ 533400 w 2895600"/>
                    <a:gd name="connsiteY32" fmla="*/ 2667000 h 3962400"/>
                    <a:gd name="connsiteX33" fmla="*/ 457200 w 2895600"/>
                    <a:gd name="connsiteY33" fmla="*/ 2590800 h 3962400"/>
                    <a:gd name="connsiteX34" fmla="*/ 533400 w 2895600"/>
                    <a:gd name="connsiteY34" fmla="*/ 2514600 h 3962400"/>
                    <a:gd name="connsiteX35" fmla="*/ 1752600 w 2895600"/>
                    <a:gd name="connsiteY35" fmla="*/ 2514600 h 3962400"/>
                    <a:gd name="connsiteX36" fmla="*/ 1828800 w 2895600"/>
                    <a:gd name="connsiteY36" fmla="*/ 2590800 h 3962400"/>
                    <a:gd name="connsiteX37" fmla="*/ 1752600 w 2895600"/>
                    <a:gd name="connsiteY37" fmla="*/ 2667000 h 3962400"/>
                    <a:gd name="connsiteX38" fmla="*/ 2057400 w 2895600"/>
                    <a:gd name="connsiteY38" fmla="*/ 2286000 h 3962400"/>
                    <a:gd name="connsiteX39" fmla="*/ 533400 w 2895600"/>
                    <a:gd name="connsiteY39" fmla="*/ 2286000 h 3962400"/>
                    <a:gd name="connsiteX40" fmla="*/ 457200 w 2895600"/>
                    <a:gd name="connsiteY40" fmla="*/ 2209800 h 3962400"/>
                    <a:gd name="connsiteX41" fmla="*/ 533400 w 2895600"/>
                    <a:gd name="connsiteY41" fmla="*/ 2133600 h 3962400"/>
                    <a:gd name="connsiteX42" fmla="*/ 2057400 w 2895600"/>
                    <a:gd name="connsiteY42" fmla="*/ 2133600 h 3962400"/>
                    <a:gd name="connsiteX43" fmla="*/ 2133600 w 2895600"/>
                    <a:gd name="connsiteY43" fmla="*/ 2209800 h 3962400"/>
                    <a:gd name="connsiteX44" fmla="*/ 2057400 w 2895600"/>
                    <a:gd name="connsiteY44" fmla="*/ 2286000 h 3962400"/>
                    <a:gd name="connsiteX45" fmla="*/ 2362200 w 2895600"/>
                    <a:gd name="connsiteY45" fmla="*/ 1905000 h 3962400"/>
                    <a:gd name="connsiteX46" fmla="*/ 533400 w 2895600"/>
                    <a:gd name="connsiteY46" fmla="*/ 1905000 h 3962400"/>
                    <a:gd name="connsiteX47" fmla="*/ 457200 w 2895600"/>
                    <a:gd name="connsiteY47" fmla="*/ 1828800 h 3962400"/>
                    <a:gd name="connsiteX48" fmla="*/ 533400 w 2895600"/>
                    <a:gd name="connsiteY48" fmla="*/ 1752600 h 3962400"/>
                    <a:gd name="connsiteX49" fmla="*/ 2362200 w 2895600"/>
                    <a:gd name="connsiteY49" fmla="*/ 1752600 h 3962400"/>
                    <a:gd name="connsiteX50" fmla="*/ 2438400 w 2895600"/>
                    <a:gd name="connsiteY50" fmla="*/ 1828800 h 3962400"/>
                    <a:gd name="connsiteX51" fmla="*/ 2362200 w 2895600"/>
                    <a:gd name="connsiteY51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457200 w 2895600"/>
                    <a:gd name="connsiteY13" fmla="*/ 1447800 h 3962400"/>
                    <a:gd name="connsiteX14" fmla="*/ 533400 w 2895600"/>
                    <a:gd name="connsiteY14" fmla="*/ 1524000 h 3962400"/>
                    <a:gd name="connsiteX15" fmla="*/ 457200 w 2895600"/>
                    <a:gd name="connsiteY15" fmla="*/ 1447800 h 3962400"/>
                    <a:gd name="connsiteX16" fmla="*/ 1447800 w 2895600"/>
                    <a:gd name="connsiteY16" fmla="*/ 3429000 h 3962400"/>
                    <a:gd name="connsiteX17" fmla="*/ 533400 w 2895600"/>
                    <a:gd name="connsiteY17" fmla="*/ 3429000 h 3962400"/>
                    <a:gd name="connsiteX18" fmla="*/ 457200 w 2895600"/>
                    <a:gd name="connsiteY18" fmla="*/ 3352800 h 3962400"/>
                    <a:gd name="connsiteX19" fmla="*/ 533400 w 2895600"/>
                    <a:gd name="connsiteY19" fmla="*/ 3276600 h 3962400"/>
                    <a:gd name="connsiteX20" fmla="*/ 1447800 w 2895600"/>
                    <a:gd name="connsiteY20" fmla="*/ 3276600 h 3962400"/>
                    <a:gd name="connsiteX21" fmla="*/ 1524000 w 2895600"/>
                    <a:gd name="connsiteY21" fmla="*/ 3352800 h 3962400"/>
                    <a:gd name="connsiteX22" fmla="*/ 1447800 w 2895600"/>
                    <a:gd name="connsiteY22" fmla="*/ 3429000 h 3962400"/>
                    <a:gd name="connsiteX23" fmla="*/ 1524000 w 2895600"/>
                    <a:gd name="connsiteY23" fmla="*/ 3048000 h 3962400"/>
                    <a:gd name="connsiteX24" fmla="*/ 533400 w 2895600"/>
                    <a:gd name="connsiteY24" fmla="*/ 3048000 h 3962400"/>
                    <a:gd name="connsiteX25" fmla="*/ 457200 w 2895600"/>
                    <a:gd name="connsiteY25" fmla="*/ 2971800 h 3962400"/>
                    <a:gd name="connsiteX26" fmla="*/ 533400 w 2895600"/>
                    <a:gd name="connsiteY26" fmla="*/ 2895600 h 3962400"/>
                    <a:gd name="connsiteX27" fmla="*/ 1524000 w 2895600"/>
                    <a:gd name="connsiteY27" fmla="*/ 2895600 h 3962400"/>
                    <a:gd name="connsiteX28" fmla="*/ 1600200 w 2895600"/>
                    <a:gd name="connsiteY28" fmla="*/ 2971800 h 3962400"/>
                    <a:gd name="connsiteX29" fmla="*/ 1524000 w 2895600"/>
                    <a:gd name="connsiteY29" fmla="*/ 3048000 h 3962400"/>
                    <a:gd name="connsiteX30" fmla="*/ 1752600 w 2895600"/>
                    <a:gd name="connsiteY30" fmla="*/ 2667000 h 3962400"/>
                    <a:gd name="connsiteX31" fmla="*/ 533400 w 2895600"/>
                    <a:gd name="connsiteY31" fmla="*/ 2667000 h 3962400"/>
                    <a:gd name="connsiteX32" fmla="*/ 457200 w 2895600"/>
                    <a:gd name="connsiteY32" fmla="*/ 2590800 h 3962400"/>
                    <a:gd name="connsiteX33" fmla="*/ 533400 w 2895600"/>
                    <a:gd name="connsiteY33" fmla="*/ 2514600 h 3962400"/>
                    <a:gd name="connsiteX34" fmla="*/ 1752600 w 2895600"/>
                    <a:gd name="connsiteY34" fmla="*/ 2514600 h 3962400"/>
                    <a:gd name="connsiteX35" fmla="*/ 1828800 w 2895600"/>
                    <a:gd name="connsiteY35" fmla="*/ 2590800 h 3962400"/>
                    <a:gd name="connsiteX36" fmla="*/ 1752600 w 2895600"/>
                    <a:gd name="connsiteY36" fmla="*/ 2667000 h 3962400"/>
                    <a:gd name="connsiteX37" fmla="*/ 2057400 w 2895600"/>
                    <a:gd name="connsiteY37" fmla="*/ 2286000 h 3962400"/>
                    <a:gd name="connsiteX38" fmla="*/ 533400 w 2895600"/>
                    <a:gd name="connsiteY38" fmla="*/ 2286000 h 3962400"/>
                    <a:gd name="connsiteX39" fmla="*/ 457200 w 2895600"/>
                    <a:gd name="connsiteY39" fmla="*/ 2209800 h 3962400"/>
                    <a:gd name="connsiteX40" fmla="*/ 533400 w 2895600"/>
                    <a:gd name="connsiteY40" fmla="*/ 2133600 h 3962400"/>
                    <a:gd name="connsiteX41" fmla="*/ 2057400 w 2895600"/>
                    <a:gd name="connsiteY41" fmla="*/ 2133600 h 3962400"/>
                    <a:gd name="connsiteX42" fmla="*/ 2133600 w 2895600"/>
                    <a:gd name="connsiteY42" fmla="*/ 2209800 h 3962400"/>
                    <a:gd name="connsiteX43" fmla="*/ 2057400 w 2895600"/>
                    <a:gd name="connsiteY43" fmla="*/ 2286000 h 3962400"/>
                    <a:gd name="connsiteX44" fmla="*/ 2362200 w 2895600"/>
                    <a:gd name="connsiteY44" fmla="*/ 1905000 h 3962400"/>
                    <a:gd name="connsiteX45" fmla="*/ 533400 w 2895600"/>
                    <a:gd name="connsiteY45" fmla="*/ 1905000 h 3962400"/>
                    <a:gd name="connsiteX46" fmla="*/ 457200 w 2895600"/>
                    <a:gd name="connsiteY46" fmla="*/ 1828800 h 3962400"/>
                    <a:gd name="connsiteX47" fmla="*/ 533400 w 2895600"/>
                    <a:gd name="connsiteY47" fmla="*/ 1752600 h 3962400"/>
                    <a:gd name="connsiteX48" fmla="*/ 2362200 w 2895600"/>
                    <a:gd name="connsiteY48" fmla="*/ 1752600 h 3962400"/>
                    <a:gd name="connsiteX49" fmla="*/ 2438400 w 2895600"/>
                    <a:gd name="connsiteY49" fmla="*/ 1828800 h 3962400"/>
                    <a:gd name="connsiteX50" fmla="*/ 2362200 w 2895600"/>
                    <a:gd name="connsiteY50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457200 w 2895600"/>
                    <a:gd name="connsiteY36" fmla="*/ 2209800 h 3962400"/>
                    <a:gd name="connsiteX37" fmla="*/ 533400 w 2895600"/>
                    <a:gd name="connsiteY37" fmla="*/ 2133600 h 3962400"/>
                    <a:gd name="connsiteX38" fmla="*/ 2057400 w 2895600"/>
                    <a:gd name="connsiteY38" fmla="*/ 2133600 h 3962400"/>
                    <a:gd name="connsiteX39" fmla="*/ 2133600 w 2895600"/>
                    <a:gd name="connsiteY39" fmla="*/ 2209800 h 3962400"/>
                    <a:gd name="connsiteX40" fmla="*/ 2057400 w 2895600"/>
                    <a:gd name="connsiteY40" fmla="*/ 2286000 h 3962400"/>
                    <a:gd name="connsiteX41" fmla="*/ 2362200 w 2895600"/>
                    <a:gd name="connsiteY41" fmla="*/ 1905000 h 3962400"/>
                    <a:gd name="connsiteX42" fmla="*/ 533400 w 2895600"/>
                    <a:gd name="connsiteY42" fmla="*/ 1905000 h 3962400"/>
                    <a:gd name="connsiteX43" fmla="*/ 457200 w 2895600"/>
                    <a:gd name="connsiteY43" fmla="*/ 1828800 h 3962400"/>
                    <a:gd name="connsiteX44" fmla="*/ 533400 w 2895600"/>
                    <a:gd name="connsiteY44" fmla="*/ 1752600 h 3962400"/>
                    <a:gd name="connsiteX45" fmla="*/ 2362200 w 2895600"/>
                    <a:gd name="connsiteY45" fmla="*/ 1752600 h 3962400"/>
                    <a:gd name="connsiteX46" fmla="*/ 2438400 w 2895600"/>
                    <a:gd name="connsiteY46" fmla="*/ 1828800 h 3962400"/>
                    <a:gd name="connsiteX47" fmla="*/ 2362200 w 2895600"/>
                    <a:gd name="connsiteY47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457200 w 2895600"/>
                    <a:gd name="connsiteY36" fmla="*/ 2209800 h 3962400"/>
                    <a:gd name="connsiteX37" fmla="*/ 533400 w 2895600"/>
                    <a:gd name="connsiteY37" fmla="*/ 2133600 h 3962400"/>
                    <a:gd name="connsiteX38" fmla="*/ 2057400 w 2895600"/>
                    <a:gd name="connsiteY38" fmla="*/ 2133600 h 3962400"/>
                    <a:gd name="connsiteX39" fmla="*/ 2133600 w 2895600"/>
                    <a:gd name="connsiteY39" fmla="*/ 2209800 h 3962400"/>
                    <a:gd name="connsiteX40" fmla="*/ 2057400 w 2895600"/>
                    <a:gd name="connsiteY40" fmla="*/ 2286000 h 3962400"/>
                    <a:gd name="connsiteX41" fmla="*/ 2362200 w 2895600"/>
                    <a:gd name="connsiteY41" fmla="*/ 1905000 h 3962400"/>
                    <a:gd name="connsiteX42" fmla="*/ 533400 w 2895600"/>
                    <a:gd name="connsiteY42" fmla="*/ 1905000 h 3962400"/>
                    <a:gd name="connsiteX43" fmla="*/ 457200 w 2895600"/>
                    <a:gd name="connsiteY43" fmla="*/ 1828800 h 3962400"/>
                    <a:gd name="connsiteX44" fmla="*/ 2362200 w 2895600"/>
                    <a:gd name="connsiteY44" fmla="*/ 1752600 h 3962400"/>
                    <a:gd name="connsiteX45" fmla="*/ 2438400 w 2895600"/>
                    <a:gd name="connsiteY45" fmla="*/ 1828800 h 3962400"/>
                    <a:gd name="connsiteX46" fmla="*/ 2362200 w 2895600"/>
                    <a:gd name="connsiteY46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457200 w 2895600"/>
                    <a:gd name="connsiteY36" fmla="*/ 2209800 h 3962400"/>
                    <a:gd name="connsiteX37" fmla="*/ 533400 w 2895600"/>
                    <a:gd name="connsiteY37" fmla="*/ 2133600 h 3962400"/>
                    <a:gd name="connsiteX38" fmla="*/ 2057400 w 2895600"/>
                    <a:gd name="connsiteY38" fmla="*/ 2133600 h 3962400"/>
                    <a:gd name="connsiteX39" fmla="*/ 2133600 w 2895600"/>
                    <a:gd name="connsiteY39" fmla="*/ 2209800 h 3962400"/>
                    <a:gd name="connsiteX40" fmla="*/ 2057400 w 2895600"/>
                    <a:gd name="connsiteY40" fmla="*/ 2286000 h 3962400"/>
                    <a:gd name="connsiteX41" fmla="*/ 2362200 w 2895600"/>
                    <a:gd name="connsiteY41" fmla="*/ 1905000 h 3962400"/>
                    <a:gd name="connsiteX42" fmla="*/ 533400 w 2895600"/>
                    <a:gd name="connsiteY42" fmla="*/ 1905000 h 3962400"/>
                    <a:gd name="connsiteX43" fmla="*/ 2362200 w 2895600"/>
                    <a:gd name="connsiteY43" fmla="*/ 1752600 h 3962400"/>
                    <a:gd name="connsiteX44" fmla="*/ 2438400 w 2895600"/>
                    <a:gd name="connsiteY44" fmla="*/ 1828800 h 3962400"/>
                    <a:gd name="connsiteX45" fmla="*/ 2362200 w 2895600"/>
                    <a:gd name="connsiteY45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457200 w 2895600"/>
                    <a:gd name="connsiteY36" fmla="*/ 2209800 h 3962400"/>
                    <a:gd name="connsiteX37" fmla="*/ 533400 w 2895600"/>
                    <a:gd name="connsiteY37" fmla="*/ 2133600 h 3962400"/>
                    <a:gd name="connsiteX38" fmla="*/ 2057400 w 2895600"/>
                    <a:gd name="connsiteY38" fmla="*/ 2133600 h 3962400"/>
                    <a:gd name="connsiteX39" fmla="*/ 2133600 w 2895600"/>
                    <a:gd name="connsiteY39" fmla="*/ 2209800 h 3962400"/>
                    <a:gd name="connsiteX40" fmla="*/ 2057400 w 2895600"/>
                    <a:gd name="connsiteY40" fmla="*/ 2286000 h 3962400"/>
                    <a:gd name="connsiteX41" fmla="*/ 2362200 w 2895600"/>
                    <a:gd name="connsiteY41" fmla="*/ 1905000 h 3962400"/>
                    <a:gd name="connsiteX42" fmla="*/ 533400 w 2895600"/>
                    <a:gd name="connsiteY42" fmla="*/ 1905000 h 3962400"/>
                    <a:gd name="connsiteX43" fmla="*/ 2438400 w 2895600"/>
                    <a:gd name="connsiteY43" fmla="*/ 1828800 h 3962400"/>
                    <a:gd name="connsiteX44" fmla="*/ 2362200 w 2895600"/>
                    <a:gd name="connsiteY44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457200 w 2895600"/>
                    <a:gd name="connsiteY36" fmla="*/ 2209800 h 3962400"/>
                    <a:gd name="connsiteX37" fmla="*/ 533400 w 2895600"/>
                    <a:gd name="connsiteY37" fmla="*/ 2133600 h 3962400"/>
                    <a:gd name="connsiteX38" fmla="*/ 2057400 w 2895600"/>
                    <a:gd name="connsiteY38" fmla="*/ 2133600 h 3962400"/>
                    <a:gd name="connsiteX39" fmla="*/ 2133600 w 2895600"/>
                    <a:gd name="connsiteY39" fmla="*/ 2209800 h 3962400"/>
                    <a:gd name="connsiteX40" fmla="*/ 2057400 w 2895600"/>
                    <a:gd name="connsiteY40" fmla="*/ 2286000 h 3962400"/>
                    <a:gd name="connsiteX41" fmla="*/ 2362200 w 2895600"/>
                    <a:gd name="connsiteY41" fmla="*/ 1905000 h 3962400"/>
                    <a:gd name="connsiteX42" fmla="*/ 533400 w 2895600"/>
                    <a:gd name="connsiteY42" fmla="*/ 1905000 h 3962400"/>
                    <a:gd name="connsiteX43" fmla="*/ 2362200 w 2895600"/>
                    <a:gd name="connsiteY43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457200 w 2895600"/>
                    <a:gd name="connsiteY36" fmla="*/ 2209800 h 3962400"/>
                    <a:gd name="connsiteX37" fmla="*/ 533400 w 2895600"/>
                    <a:gd name="connsiteY37" fmla="*/ 2133600 h 3962400"/>
                    <a:gd name="connsiteX38" fmla="*/ 2057400 w 2895600"/>
                    <a:gd name="connsiteY38" fmla="*/ 2133600 h 3962400"/>
                    <a:gd name="connsiteX39" fmla="*/ 2133600 w 2895600"/>
                    <a:gd name="connsiteY39" fmla="*/ 2209800 h 3962400"/>
                    <a:gd name="connsiteX40" fmla="*/ 2057400 w 2895600"/>
                    <a:gd name="connsiteY40" fmla="*/ 2286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457200 w 2895600"/>
                    <a:gd name="connsiteY36" fmla="*/ 2209800 h 3962400"/>
                    <a:gd name="connsiteX37" fmla="*/ 533400 w 2895600"/>
                    <a:gd name="connsiteY37" fmla="*/ 2133600 h 3962400"/>
                    <a:gd name="connsiteX38" fmla="*/ 2057400 w 2895600"/>
                    <a:gd name="connsiteY38" fmla="*/ 2133600 h 3962400"/>
                    <a:gd name="connsiteX39" fmla="*/ 2057400 w 2895600"/>
                    <a:gd name="connsiteY39" fmla="*/ 2286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457200 w 2895600"/>
                    <a:gd name="connsiteY36" fmla="*/ 2209800 h 3962400"/>
                    <a:gd name="connsiteX37" fmla="*/ 2057400 w 2895600"/>
                    <a:gd name="connsiteY37" fmla="*/ 2133600 h 3962400"/>
                    <a:gd name="connsiteX38" fmla="*/ 2057400 w 2895600"/>
                    <a:gd name="connsiteY38" fmla="*/ 2286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2057400 w 2895600"/>
                    <a:gd name="connsiteY36" fmla="*/ 2133600 h 3962400"/>
                    <a:gd name="connsiteX37" fmla="*/ 2057400 w 2895600"/>
                    <a:gd name="connsiteY37" fmla="*/ 2286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2057400 w 2895600"/>
                    <a:gd name="connsiteY35" fmla="*/ 2133600 h 3962400"/>
                    <a:gd name="connsiteX36" fmla="*/ 2057400 w 2895600"/>
                    <a:gd name="connsiteY36" fmla="*/ 2286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752600 w 2895600"/>
                    <a:gd name="connsiteY32" fmla="*/ 2667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1752600 w 2895600"/>
                    <a:gd name="connsiteY30" fmla="*/ 2514600 h 3962400"/>
                    <a:gd name="connsiteX31" fmla="*/ 1752600 w 2895600"/>
                    <a:gd name="connsiteY31" fmla="*/ 2667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1752600 w 2895600"/>
                    <a:gd name="connsiteY29" fmla="*/ 2514600 h 3962400"/>
                    <a:gd name="connsiteX30" fmla="*/ 1752600 w 2895600"/>
                    <a:gd name="connsiteY30" fmla="*/ 2667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1752600 w 2895600"/>
                    <a:gd name="connsiteY28" fmla="*/ 2514600 h 3962400"/>
                    <a:gd name="connsiteX29" fmla="*/ 1752600 w 2895600"/>
                    <a:gd name="connsiteY29" fmla="*/ 2667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600200 w 2895600"/>
                    <a:gd name="connsiteY20" fmla="*/ 29718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600200 w 2895600"/>
                    <a:gd name="connsiteY20" fmla="*/ 29718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1524000 w 2895600"/>
                    <a:gd name="connsiteY23" fmla="*/ 2895600 h 3962400"/>
                    <a:gd name="connsiteX24" fmla="*/ 1600200 w 2895600"/>
                    <a:gd name="connsiteY24" fmla="*/ 29718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28956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1524000 w 2895600"/>
                    <a:gd name="connsiteY23" fmla="*/ 28956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2895600 h 3962400"/>
                    <a:gd name="connsiteX21" fmla="*/ 533400 w 2895600"/>
                    <a:gd name="connsiteY21" fmla="*/ 3048000 h 3962400"/>
                    <a:gd name="connsiteX22" fmla="*/ 1524000 w 2895600"/>
                    <a:gd name="connsiteY22" fmla="*/ 28956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447800 w 2895600"/>
                    <a:gd name="connsiteY18" fmla="*/ 3429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1447800 w 2895600"/>
                    <a:gd name="connsiteY16" fmla="*/ 3276600 h 3962400"/>
                    <a:gd name="connsiteX17" fmla="*/ 1447800 w 2895600"/>
                    <a:gd name="connsiteY17" fmla="*/ 3429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1447800 w 2895600"/>
                    <a:gd name="connsiteY15" fmla="*/ 3276600 h 3962400"/>
                    <a:gd name="connsiteX16" fmla="*/ 1447800 w 2895600"/>
                    <a:gd name="connsiteY16" fmla="*/ 3429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1447800 w 2895600"/>
                    <a:gd name="connsiteY14" fmla="*/ 3276600 h 3962400"/>
                    <a:gd name="connsiteX15" fmla="*/ 1447800 w 2895600"/>
                    <a:gd name="connsiteY15" fmla="*/ 3429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895600" h="3962400">
                      <a:moveTo>
                        <a:pt x="2057400" y="914400"/>
                      </a:moveTo>
                      <a:cubicBezTo>
                        <a:pt x="2015490" y="914400"/>
                        <a:pt x="1981200" y="880110"/>
                        <a:pt x="1981200" y="838200"/>
                      </a:cubicBezTo>
                      <a:lnTo>
                        <a:pt x="1981200" y="0"/>
                      </a:lnTo>
                      <a:lnTo>
                        <a:pt x="228600" y="0"/>
                      </a:lnTo>
                      <a:cubicBezTo>
                        <a:pt x="102870" y="0"/>
                        <a:pt x="0" y="102868"/>
                        <a:pt x="0" y="228600"/>
                      </a:cubicBezTo>
                      <a:lnTo>
                        <a:pt x="0" y="3733800"/>
                      </a:lnTo>
                      <a:cubicBezTo>
                        <a:pt x="0" y="3859530"/>
                        <a:pt x="102870" y="3962400"/>
                        <a:pt x="228600" y="3962400"/>
                      </a:cubicBezTo>
                      <a:lnTo>
                        <a:pt x="1840992" y="3962400"/>
                      </a:lnTo>
                      <a:cubicBezTo>
                        <a:pt x="1736598" y="3783330"/>
                        <a:pt x="1676400" y="3574542"/>
                        <a:pt x="1676400" y="3352800"/>
                      </a:cubicBezTo>
                      <a:cubicBezTo>
                        <a:pt x="1676400" y="2842260"/>
                        <a:pt x="1991868" y="2404110"/>
                        <a:pt x="2438400" y="2222754"/>
                      </a:cubicBezTo>
                      <a:cubicBezTo>
                        <a:pt x="2579370" y="2165604"/>
                        <a:pt x="2734056" y="2133600"/>
                        <a:pt x="2895600" y="2133600"/>
                      </a:cubicBezTo>
                      <a:lnTo>
                        <a:pt x="2895600" y="914400"/>
                      </a:lnTo>
                      <a:lnTo>
                        <a:pt x="2057400" y="91440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12700" cap="flat">
                  <a:solidFill>
                    <a:srgbClr val="91C353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cxnSp>
            <p:nvCxnSpPr>
              <p:cNvPr id="728" name="Straight Connector 727">
                <a:extLst>
                  <a:ext uri="{FF2B5EF4-FFF2-40B4-BE49-F238E27FC236}">
                    <a16:creationId xmlns:a16="http://schemas.microsoft.com/office/drawing/2014/main" id="{F75E7D68-66DB-11EE-40A5-3D2C8EE87DC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587321" y="4182535"/>
                <a:ext cx="274320" cy="0"/>
              </a:xfrm>
              <a:prstGeom prst="line">
                <a:avLst/>
              </a:prstGeom>
              <a:ln w="19050" cap="rnd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9" name="Straight Connector 728">
                <a:extLst>
                  <a:ext uri="{FF2B5EF4-FFF2-40B4-BE49-F238E27FC236}">
                    <a16:creationId xmlns:a16="http://schemas.microsoft.com/office/drawing/2014/main" id="{69E6ED69-1C17-8943-A989-E992EBA2BC5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587321" y="4250268"/>
                <a:ext cx="274320" cy="0"/>
              </a:xfrm>
              <a:prstGeom prst="line">
                <a:avLst/>
              </a:prstGeom>
              <a:ln w="19050" cap="rnd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0" name="Straight Connector 729">
                <a:extLst>
                  <a:ext uri="{FF2B5EF4-FFF2-40B4-BE49-F238E27FC236}">
                    <a16:creationId xmlns:a16="http://schemas.microsoft.com/office/drawing/2014/main" id="{5073AC02-87D2-1756-3DDC-057CBD36A8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587321" y="4318001"/>
                <a:ext cx="274320" cy="0"/>
              </a:xfrm>
              <a:prstGeom prst="line">
                <a:avLst/>
              </a:prstGeom>
              <a:ln w="19050" cap="rnd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1" name="Straight Connector 730">
                <a:extLst>
                  <a:ext uri="{FF2B5EF4-FFF2-40B4-BE49-F238E27FC236}">
                    <a16:creationId xmlns:a16="http://schemas.microsoft.com/office/drawing/2014/main" id="{74C65AEB-1865-6DA0-8DF4-812C231130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587321" y="4385735"/>
                <a:ext cx="182880" cy="0"/>
              </a:xfrm>
              <a:prstGeom prst="line">
                <a:avLst/>
              </a:prstGeom>
              <a:ln w="19050" cap="rnd">
                <a:solidFill>
                  <a:schemeClr val="bg1">
                    <a:lumMod val="9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49" name="Group 748">
            <a:extLst>
              <a:ext uri="{FF2B5EF4-FFF2-40B4-BE49-F238E27FC236}">
                <a16:creationId xmlns:a16="http://schemas.microsoft.com/office/drawing/2014/main" id="{22EFB69B-5D39-B618-F43E-D52D344B9557}"/>
              </a:ext>
            </a:extLst>
          </p:cNvPr>
          <p:cNvGrpSpPr>
            <a:grpSpLocks noChangeAspect="1"/>
          </p:cNvGrpSpPr>
          <p:nvPr/>
        </p:nvGrpSpPr>
        <p:grpSpPr>
          <a:xfrm>
            <a:off x="1744034" y="2895832"/>
            <a:ext cx="914400" cy="914400"/>
            <a:chOff x="10584757" y="5244559"/>
            <a:chExt cx="1463040" cy="1463040"/>
          </a:xfrm>
        </p:grpSpPr>
        <p:sp>
          <p:nvSpPr>
            <p:cNvPr id="750" name="Freeform 749">
              <a:extLst>
                <a:ext uri="{FF2B5EF4-FFF2-40B4-BE49-F238E27FC236}">
                  <a16:creationId xmlns:a16="http://schemas.microsoft.com/office/drawing/2014/main" id="{C5B13AF1-4345-F0F5-93C6-84D9D50A1CE4}"/>
                </a:ext>
              </a:extLst>
            </p:cNvPr>
            <p:cNvSpPr/>
            <p:nvPr/>
          </p:nvSpPr>
          <p:spPr>
            <a:xfrm>
              <a:off x="10584757" y="5244559"/>
              <a:ext cx="1463040" cy="1463040"/>
            </a:xfrm>
            <a:custGeom>
              <a:avLst/>
              <a:gdLst>
                <a:gd name="connsiteX0" fmla="*/ 1715042 w 1941941"/>
                <a:gd name="connsiteY0" fmla="*/ 243572 h 1990970"/>
                <a:gd name="connsiteX1" fmla="*/ 1617068 w 1941941"/>
                <a:gd name="connsiteY1" fmla="*/ 188056 h 1990970"/>
                <a:gd name="connsiteX2" fmla="*/ 1351580 w 1941941"/>
                <a:gd name="connsiteY2" fmla="*/ 80278 h 1990970"/>
                <a:gd name="connsiteX3" fmla="*/ 1214802 w 1941941"/>
                <a:gd name="connsiteY3" fmla="*/ 48117 h 1990970"/>
                <a:gd name="connsiteX4" fmla="*/ 854606 w 1941941"/>
                <a:gd name="connsiteY4" fmla="*/ 1024 h 1990970"/>
                <a:gd name="connsiteX5" fmla="*/ 682288 w 1941941"/>
                <a:gd name="connsiteY5" fmla="*/ 6001 h 1990970"/>
                <a:gd name="connsiteX6" fmla="*/ 589310 w 1941941"/>
                <a:gd name="connsiteY6" fmla="*/ 22847 h 1990970"/>
                <a:gd name="connsiteX7" fmla="*/ 435434 w 1941941"/>
                <a:gd name="connsiteY7" fmla="*/ 105547 h 1990970"/>
                <a:gd name="connsiteX8" fmla="*/ 420258 w 1941941"/>
                <a:gd name="connsiteY8" fmla="*/ 117225 h 1990970"/>
                <a:gd name="connsiteX9" fmla="*/ 244290 w 1941941"/>
                <a:gd name="connsiteY9" fmla="*/ 1598167 h 1990970"/>
                <a:gd name="connsiteX10" fmla="*/ 1405754 w 1941941"/>
                <a:gd name="connsiteY10" fmla="*/ 1950408 h 1990970"/>
                <a:gd name="connsiteX11" fmla="*/ 1600163 w 1941941"/>
                <a:gd name="connsiteY11" fmla="*/ 1759930 h 1990970"/>
                <a:gd name="connsiteX12" fmla="*/ 1617068 w 1941941"/>
                <a:gd name="connsiteY12" fmla="*/ 1719537 h 1990970"/>
                <a:gd name="connsiteX13" fmla="*/ 1650879 w 1941941"/>
                <a:gd name="connsiteY13" fmla="*/ 1643729 h 1990970"/>
                <a:gd name="connsiteX14" fmla="*/ 1666055 w 1941941"/>
                <a:gd name="connsiteY14" fmla="*/ 1594913 h 1990970"/>
                <a:gd name="connsiteX15" fmla="*/ 1845289 w 1941941"/>
                <a:gd name="connsiteY15" fmla="*/ 1043963 h 1990970"/>
                <a:gd name="connsiteX16" fmla="*/ 1872375 w 1941941"/>
                <a:gd name="connsiteY16" fmla="*/ 973323 h 1990970"/>
                <a:gd name="connsiteX17" fmla="*/ 1931543 w 1941941"/>
                <a:gd name="connsiteY17" fmla="*/ 774422 h 1990970"/>
                <a:gd name="connsiteX18" fmla="*/ 1939996 w 1941941"/>
                <a:gd name="connsiteY18" fmla="*/ 691913 h 1990970"/>
                <a:gd name="connsiteX19" fmla="*/ 1936538 w 1941941"/>
                <a:gd name="connsiteY19" fmla="*/ 565566 h 1990970"/>
                <a:gd name="connsiteX20" fmla="*/ 1912909 w 1941941"/>
                <a:gd name="connsiteY20" fmla="*/ 476357 h 1990970"/>
                <a:gd name="connsiteX21" fmla="*/ 1869110 w 1941941"/>
                <a:gd name="connsiteY21" fmla="*/ 393466 h 1990970"/>
                <a:gd name="connsiteX22" fmla="*/ 1804947 w 1941941"/>
                <a:gd name="connsiteY22" fmla="*/ 319380 h 1990970"/>
                <a:gd name="connsiteX23" fmla="*/ 1715234 w 1941941"/>
                <a:gd name="connsiteY23" fmla="*/ 243572 h 1990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941941" h="1990970">
                  <a:moveTo>
                    <a:pt x="1715042" y="243572"/>
                  </a:moveTo>
                  <a:cubicBezTo>
                    <a:pt x="1683537" y="223280"/>
                    <a:pt x="1650687" y="204711"/>
                    <a:pt x="1617068" y="188056"/>
                  </a:cubicBezTo>
                  <a:cubicBezTo>
                    <a:pt x="1532158" y="143834"/>
                    <a:pt x="1443214" y="107653"/>
                    <a:pt x="1351580" y="80278"/>
                  </a:cubicBezTo>
                  <a:cubicBezTo>
                    <a:pt x="1307588" y="68983"/>
                    <a:pt x="1262060" y="58263"/>
                    <a:pt x="1214802" y="48117"/>
                  </a:cubicBezTo>
                  <a:cubicBezTo>
                    <a:pt x="1095889" y="24379"/>
                    <a:pt x="975632" y="8681"/>
                    <a:pt x="854606" y="1024"/>
                  </a:cubicBezTo>
                  <a:cubicBezTo>
                    <a:pt x="797167" y="-1274"/>
                    <a:pt x="739535" y="258"/>
                    <a:pt x="682288" y="6001"/>
                  </a:cubicBezTo>
                  <a:cubicBezTo>
                    <a:pt x="648478" y="10595"/>
                    <a:pt x="617549" y="16147"/>
                    <a:pt x="589310" y="22847"/>
                  </a:cubicBezTo>
                  <a:cubicBezTo>
                    <a:pt x="532447" y="38353"/>
                    <a:pt x="479810" y="66686"/>
                    <a:pt x="435434" y="105547"/>
                  </a:cubicBezTo>
                  <a:cubicBezTo>
                    <a:pt x="431016" y="108802"/>
                    <a:pt x="425829" y="112822"/>
                    <a:pt x="420258" y="117225"/>
                  </a:cubicBezTo>
                  <a:cubicBezTo>
                    <a:pt x="-73450" y="758533"/>
                    <a:pt x="-132234" y="1252244"/>
                    <a:pt x="244290" y="1598167"/>
                  </a:cubicBezTo>
                  <a:cubicBezTo>
                    <a:pt x="619662" y="1944091"/>
                    <a:pt x="1006945" y="2061632"/>
                    <a:pt x="1405754" y="1950408"/>
                  </a:cubicBezTo>
                  <a:cubicBezTo>
                    <a:pt x="1481251" y="1918821"/>
                    <a:pt x="1546182" y="1855456"/>
                    <a:pt x="1600163" y="1759930"/>
                  </a:cubicBezTo>
                  <a:lnTo>
                    <a:pt x="1617068" y="1719537"/>
                  </a:lnTo>
                  <a:cubicBezTo>
                    <a:pt x="1627250" y="1694842"/>
                    <a:pt x="1638392" y="1669573"/>
                    <a:pt x="1650879" y="1643729"/>
                  </a:cubicBezTo>
                  <a:cubicBezTo>
                    <a:pt x="1655297" y="1628031"/>
                    <a:pt x="1660484" y="1611759"/>
                    <a:pt x="1666055" y="1594913"/>
                  </a:cubicBezTo>
                  <a:cubicBezTo>
                    <a:pt x="1717923" y="1407307"/>
                    <a:pt x="1777668" y="1223720"/>
                    <a:pt x="1845289" y="1043963"/>
                  </a:cubicBezTo>
                  <a:cubicBezTo>
                    <a:pt x="1854318" y="1020416"/>
                    <a:pt x="1863346" y="996870"/>
                    <a:pt x="1872375" y="973323"/>
                  </a:cubicBezTo>
                  <a:cubicBezTo>
                    <a:pt x="1895428" y="908044"/>
                    <a:pt x="1915215" y="841616"/>
                    <a:pt x="1931543" y="774422"/>
                  </a:cubicBezTo>
                  <a:cubicBezTo>
                    <a:pt x="1935962" y="744175"/>
                    <a:pt x="1938843" y="716608"/>
                    <a:pt x="1939996" y="691913"/>
                  </a:cubicBezTo>
                  <a:cubicBezTo>
                    <a:pt x="1943454" y="649798"/>
                    <a:pt x="1942301" y="607490"/>
                    <a:pt x="1936538" y="565566"/>
                  </a:cubicBezTo>
                  <a:cubicBezTo>
                    <a:pt x="1930583" y="535319"/>
                    <a:pt x="1922707" y="505455"/>
                    <a:pt x="1912909" y="476357"/>
                  </a:cubicBezTo>
                  <a:cubicBezTo>
                    <a:pt x="1900231" y="447642"/>
                    <a:pt x="1885631" y="419884"/>
                    <a:pt x="1869110" y="393466"/>
                  </a:cubicBezTo>
                  <a:cubicBezTo>
                    <a:pt x="1849707" y="367239"/>
                    <a:pt x="1828191" y="342353"/>
                    <a:pt x="1804947" y="319380"/>
                  </a:cubicBezTo>
                  <a:cubicBezTo>
                    <a:pt x="1776899" y="292005"/>
                    <a:pt x="1746931" y="266544"/>
                    <a:pt x="1715234" y="243572"/>
                  </a:cubicBezTo>
                </a:path>
              </a:pathLst>
            </a:custGeom>
            <a:solidFill>
              <a:srgbClr val="61839E"/>
            </a:solidFill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bIns="182880" rtlCol="0" anchor="b"/>
            <a:lstStyle/>
            <a:p>
              <a:pPr marL="24166" marR="79020" lvl="1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700" b="0" i="0" u="none" strike="noStrike" kern="1200" cap="none" spc="-7" normalizeH="0" baseline="0" noProof="0" dirty="0">
                <a:ln>
                  <a:noFill/>
                </a:ln>
                <a:solidFill>
                  <a:srgbClr val="5A5A5A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endParaRPr>
            </a:p>
          </p:txBody>
        </p:sp>
        <p:grpSp>
          <p:nvGrpSpPr>
            <p:cNvPr id="751" name="Group 750">
              <a:extLst>
                <a:ext uri="{FF2B5EF4-FFF2-40B4-BE49-F238E27FC236}">
                  <a16:creationId xmlns:a16="http://schemas.microsoft.com/office/drawing/2014/main" id="{76510251-F3EA-67DA-B88A-A3B2C3E5941C}"/>
                </a:ext>
              </a:extLst>
            </p:cNvPr>
            <p:cNvGrpSpPr/>
            <p:nvPr/>
          </p:nvGrpSpPr>
          <p:grpSpPr>
            <a:xfrm>
              <a:off x="10987011" y="5489785"/>
              <a:ext cx="681666" cy="815523"/>
              <a:chOff x="13037026" y="4775002"/>
              <a:chExt cx="681666" cy="815523"/>
            </a:xfrm>
          </p:grpSpPr>
          <p:sp>
            <p:nvSpPr>
              <p:cNvPr id="752" name="Freeform 751">
                <a:extLst>
                  <a:ext uri="{FF2B5EF4-FFF2-40B4-BE49-F238E27FC236}">
                    <a16:creationId xmlns:a16="http://schemas.microsoft.com/office/drawing/2014/main" id="{8F60E70F-D2F2-F3E6-CC18-44193918CB02}"/>
                  </a:ext>
                </a:extLst>
              </p:cNvPr>
              <p:cNvSpPr/>
              <p:nvPr/>
            </p:nvSpPr>
            <p:spPr>
              <a:xfrm>
                <a:off x="13271363" y="5452756"/>
                <a:ext cx="212725" cy="58394"/>
              </a:xfrm>
              <a:custGeom>
                <a:avLst/>
                <a:gdLst>
                  <a:gd name="connsiteX0" fmla="*/ 31770 w 231465"/>
                  <a:gd name="connsiteY0" fmla="*/ 0 h 63539"/>
                  <a:gd name="connsiteX1" fmla="*/ 199695 w 231465"/>
                  <a:gd name="connsiteY1" fmla="*/ 0 h 63539"/>
                  <a:gd name="connsiteX2" fmla="*/ 231465 w 231465"/>
                  <a:gd name="connsiteY2" fmla="*/ 31770 h 63539"/>
                  <a:gd name="connsiteX3" fmla="*/ 198939 w 231465"/>
                  <a:gd name="connsiteY3" fmla="*/ 63539 h 63539"/>
                  <a:gd name="connsiteX4" fmla="*/ 31770 w 231465"/>
                  <a:gd name="connsiteY4" fmla="*/ 63539 h 63539"/>
                  <a:gd name="connsiteX5" fmla="*/ 0 w 231465"/>
                  <a:gd name="connsiteY5" fmla="*/ 31770 h 63539"/>
                  <a:gd name="connsiteX6" fmla="*/ 31770 w 231465"/>
                  <a:gd name="connsiteY6" fmla="*/ 0 h 63539"/>
                  <a:gd name="connsiteX7" fmla="*/ 31770 w 231465"/>
                  <a:gd name="connsiteY7" fmla="*/ 24962 h 63539"/>
                  <a:gd name="connsiteX8" fmla="*/ 25718 w 231465"/>
                  <a:gd name="connsiteY8" fmla="*/ 31013 h 63539"/>
                  <a:gd name="connsiteX9" fmla="*/ 31770 w 231465"/>
                  <a:gd name="connsiteY9" fmla="*/ 37065 h 63539"/>
                  <a:gd name="connsiteX10" fmla="*/ 199695 w 231465"/>
                  <a:gd name="connsiteY10" fmla="*/ 37065 h 63539"/>
                  <a:gd name="connsiteX11" fmla="*/ 204990 w 231465"/>
                  <a:gd name="connsiteY11" fmla="*/ 31013 h 63539"/>
                  <a:gd name="connsiteX12" fmla="*/ 198939 w 231465"/>
                  <a:gd name="connsiteY12" fmla="*/ 24962 h 63539"/>
                  <a:gd name="connsiteX13" fmla="*/ 31770 w 231465"/>
                  <a:gd name="connsiteY13" fmla="*/ 24962 h 63539"/>
                  <a:gd name="connsiteX0" fmla="*/ 31770 w 231465"/>
                  <a:gd name="connsiteY0" fmla="*/ 0 h 63539"/>
                  <a:gd name="connsiteX1" fmla="*/ 199695 w 231465"/>
                  <a:gd name="connsiteY1" fmla="*/ 0 h 63539"/>
                  <a:gd name="connsiteX2" fmla="*/ 231465 w 231465"/>
                  <a:gd name="connsiteY2" fmla="*/ 31770 h 63539"/>
                  <a:gd name="connsiteX3" fmla="*/ 198939 w 231465"/>
                  <a:gd name="connsiteY3" fmla="*/ 63539 h 63539"/>
                  <a:gd name="connsiteX4" fmla="*/ 31770 w 231465"/>
                  <a:gd name="connsiteY4" fmla="*/ 63539 h 63539"/>
                  <a:gd name="connsiteX5" fmla="*/ 0 w 231465"/>
                  <a:gd name="connsiteY5" fmla="*/ 31770 h 63539"/>
                  <a:gd name="connsiteX6" fmla="*/ 31770 w 231465"/>
                  <a:gd name="connsiteY6" fmla="*/ 0 h 63539"/>
                  <a:gd name="connsiteX7" fmla="*/ 198939 w 231465"/>
                  <a:gd name="connsiteY7" fmla="*/ 24962 h 63539"/>
                  <a:gd name="connsiteX8" fmla="*/ 25718 w 231465"/>
                  <a:gd name="connsiteY8" fmla="*/ 31013 h 63539"/>
                  <a:gd name="connsiteX9" fmla="*/ 31770 w 231465"/>
                  <a:gd name="connsiteY9" fmla="*/ 37065 h 63539"/>
                  <a:gd name="connsiteX10" fmla="*/ 199695 w 231465"/>
                  <a:gd name="connsiteY10" fmla="*/ 37065 h 63539"/>
                  <a:gd name="connsiteX11" fmla="*/ 204990 w 231465"/>
                  <a:gd name="connsiteY11" fmla="*/ 31013 h 63539"/>
                  <a:gd name="connsiteX12" fmla="*/ 198939 w 231465"/>
                  <a:gd name="connsiteY12" fmla="*/ 24962 h 63539"/>
                  <a:gd name="connsiteX0" fmla="*/ 31770 w 231465"/>
                  <a:gd name="connsiteY0" fmla="*/ 0 h 63539"/>
                  <a:gd name="connsiteX1" fmla="*/ 199695 w 231465"/>
                  <a:gd name="connsiteY1" fmla="*/ 0 h 63539"/>
                  <a:gd name="connsiteX2" fmla="*/ 231465 w 231465"/>
                  <a:gd name="connsiteY2" fmla="*/ 31770 h 63539"/>
                  <a:gd name="connsiteX3" fmla="*/ 198939 w 231465"/>
                  <a:gd name="connsiteY3" fmla="*/ 63539 h 63539"/>
                  <a:gd name="connsiteX4" fmla="*/ 31770 w 231465"/>
                  <a:gd name="connsiteY4" fmla="*/ 63539 h 63539"/>
                  <a:gd name="connsiteX5" fmla="*/ 0 w 231465"/>
                  <a:gd name="connsiteY5" fmla="*/ 31770 h 63539"/>
                  <a:gd name="connsiteX6" fmla="*/ 31770 w 231465"/>
                  <a:gd name="connsiteY6" fmla="*/ 0 h 63539"/>
                  <a:gd name="connsiteX7" fmla="*/ 198939 w 231465"/>
                  <a:gd name="connsiteY7" fmla="*/ 24962 h 63539"/>
                  <a:gd name="connsiteX8" fmla="*/ 25718 w 231465"/>
                  <a:gd name="connsiteY8" fmla="*/ 31013 h 63539"/>
                  <a:gd name="connsiteX9" fmla="*/ 199695 w 231465"/>
                  <a:gd name="connsiteY9" fmla="*/ 37065 h 63539"/>
                  <a:gd name="connsiteX10" fmla="*/ 204990 w 231465"/>
                  <a:gd name="connsiteY10" fmla="*/ 31013 h 63539"/>
                  <a:gd name="connsiteX11" fmla="*/ 198939 w 231465"/>
                  <a:gd name="connsiteY11" fmla="*/ 24962 h 63539"/>
                  <a:gd name="connsiteX0" fmla="*/ 31770 w 231465"/>
                  <a:gd name="connsiteY0" fmla="*/ 0 h 63539"/>
                  <a:gd name="connsiteX1" fmla="*/ 199695 w 231465"/>
                  <a:gd name="connsiteY1" fmla="*/ 0 h 63539"/>
                  <a:gd name="connsiteX2" fmla="*/ 231465 w 231465"/>
                  <a:gd name="connsiteY2" fmla="*/ 31770 h 63539"/>
                  <a:gd name="connsiteX3" fmla="*/ 198939 w 231465"/>
                  <a:gd name="connsiteY3" fmla="*/ 63539 h 63539"/>
                  <a:gd name="connsiteX4" fmla="*/ 31770 w 231465"/>
                  <a:gd name="connsiteY4" fmla="*/ 63539 h 63539"/>
                  <a:gd name="connsiteX5" fmla="*/ 0 w 231465"/>
                  <a:gd name="connsiteY5" fmla="*/ 31770 h 63539"/>
                  <a:gd name="connsiteX6" fmla="*/ 31770 w 231465"/>
                  <a:gd name="connsiteY6" fmla="*/ 0 h 63539"/>
                  <a:gd name="connsiteX7" fmla="*/ 198939 w 231465"/>
                  <a:gd name="connsiteY7" fmla="*/ 24962 h 63539"/>
                  <a:gd name="connsiteX8" fmla="*/ 199695 w 231465"/>
                  <a:gd name="connsiteY8" fmla="*/ 37065 h 63539"/>
                  <a:gd name="connsiteX9" fmla="*/ 204990 w 231465"/>
                  <a:gd name="connsiteY9" fmla="*/ 31013 h 63539"/>
                  <a:gd name="connsiteX10" fmla="*/ 198939 w 231465"/>
                  <a:gd name="connsiteY10" fmla="*/ 24962 h 63539"/>
                  <a:gd name="connsiteX0" fmla="*/ 31770 w 231465"/>
                  <a:gd name="connsiteY0" fmla="*/ 0 h 63539"/>
                  <a:gd name="connsiteX1" fmla="*/ 199695 w 231465"/>
                  <a:gd name="connsiteY1" fmla="*/ 0 h 63539"/>
                  <a:gd name="connsiteX2" fmla="*/ 231465 w 231465"/>
                  <a:gd name="connsiteY2" fmla="*/ 31770 h 63539"/>
                  <a:gd name="connsiteX3" fmla="*/ 198939 w 231465"/>
                  <a:gd name="connsiteY3" fmla="*/ 63539 h 63539"/>
                  <a:gd name="connsiteX4" fmla="*/ 31770 w 231465"/>
                  <a:gd name="connsiteY4" fmla="*/ 63539 h 63539"/>
                  <a:gd name="connsiteX5" fmla="*/ 0 w 231465"/>
                  <a:gd name="connsiteY5" fmla="*/ 31770 h 63539"/>
                  <a:gd name="connsiteX6" fmla="*/ 31770 w 231465"/>
                  <a:gd name="connsiteY6" fmla="*/ 0 h 63539"/>
                  <a:gd name="connsiteX7" fmla="*/ 204990 w 231465"/>
                  <a:gd name="connsiteY7" fmla="*/ 31013 h 63539"/>
                  <a:gd name="connsiteX8" fmla="*/ 199695 w 231465"/>
                  <a:gd name="connsiteY8" fmla="*/ 37065 h 63539"/>
                  <a:gd name="connsiteX9" fmla="*/ 204990 w 231465"/>
                  <a:gd name="connsiteY9" fmla="*/ 31013 h 63539"/>
                  <a:gd name="connsiteX0" fmla="*/ 31770 w 231465"/>
                  <a:gd name="connsiteY0" fmla="*/ 0 h 63539"/>
                  <a:gd name="connsiteX1" fmla="*/ 199695 w 231465"/>
                  <a:gd name="connsiteY1" fmla="*/ 0 h 63539"/>
                  <a:gd name="connsiteX2" fmla="*/ 231465 w 231465"/>
                  <a:gd name="connsiteY2" fmla="*/ 31770 h 63539"/>
                  <a:gd name="connsiteX3" fmla="*/ 198939 w 231465"/>
                  <a:gd name="connsiteY3" fmla="*/ 63539 h 63539"/>
                  <a:gd name="connsiteX4" fmla="*/ 31770 w 231465"/>
                  <a:gd name="connsiteY4" fmla="*/ 63539 h 63539"/>
                  <a:gd name="connsiteX5" fmla="*/ 0 w 231465"/>
                  <a:gd name="connsiteY5" fmla="*/ 31770 h 63539"/>
                  <a:gd name="connsiteX6" fmla="*/ 31770 w 231465"/>
                  <a:gd name="connsiteY6" fmla="*/ 0 h 635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465" h="63539">
                    <a:moveTo>
                      <a:pt x="31770" y="0"/>
                    </a:moveTo>
                    <a:lnTo>
                      <a:pt x="199695" y="0"/>
                    </a:lnTo>
                    <a:cubicBezTo>
                      <a:pt x="217093" y="0"/>
                      <a:pt x="231465" y="14372"/>
                      <a:pt x="231465" y="31770"/>
                    </a:cubicBezTo>
                    <a:cubicBezTo>
                      <a:pt x="231465" y="49167"/>
                      <a:pt x="217093" y="62783"/>
                      <a:pt x="198939" y="63539"/>
                    </a:cubicBezTo>
                    <a:lnTo>
                      <a:pt x="31770" y="63539"/>
                    </a:lnTo>
                    <a:cubicBezTo>
                      <a:pt x="14372" y="63539"/>
                      <a:pt x="0" y="49167"/>
                      <a:pt x="0" y="31770"/>
                    </a:cubicBezTo>
                    <a:cubicBezTo>
                      <a:pt x="0" y="14372"/>
                      <a:pt x="14372" y="0"/>
                      <a:pt x="3177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254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53" name="Freeform 752">
                <a:extLst>
                  <a:ext uri="{FF2B5EF4-FFF2-40B4-BE49-F238E27FC236}">
                    <a16:creationId xmlns:a16="http://schemas.microsoft.com/office/drawing/2014/main" id="{763FB6B7-BED1-C83E-C0F8-C0D4D7BFCF17}"/>
                  </a:ext>
                </a:extLst>
              </p:cNvPr>
              <p:cNvSpPr/>
              <p:nvPr/>
            </p:nvSpPr>
            <p:spPr>
              <a:xfrm>
                <a:off x="13193158" y="4976210"/>
                <a:ext cx="369134" cy="435699"/>
              </a:xfrm>
              <a:custGeom>
                <a:avLst/>
                <a:gdLst>
                  <a:gd name="connsiteX0" fmla="*/ 184567 w 369134"/>
                  <a:gd name="connsiteY0" fmla="*/ 0 h 435699"/>
                  <a:gd name="connsiteX1" fmla="*/ 369134 w 369134"/>
                  <a:gd name="connsiteY1" fmla="*/ 184567 h 435699"/>
                  <a:gd name="connsiteX2" fmla="*/ 306351 w 369134"/>
                  <a:gd name="connsiteY2" fmla="*/ 323748 h 435699"/>
                  <a:gd name="connsiteX3" fmla="*/ 304081 w 369134"/>
                  <a:gd name="connsiteY3" fmla="*/ 326774 h 435699"/>
                  <a:gd name="connsiteX4" fmla="*/ 268529 w 369134"/>
                  <a:gd name="connsiteY4" fmla="*/ 435699 h 435699"/>
                  <a:gd name="connsiteX5" fmla="*/ 101360 w 369134"/>
                  <a:gd name="connsiteY5" fmla="*/ 435699 h 435699"/>
                  <a:gd name="connsiteX6" fmla="*/ 63539 w 369134"/>
                  <a:gd name="connsiteY6" fmla="*/ 323748 h 435699"/>
                  <a:gd name="connsiteX7" fmla="*/ 0 w 369134"/>
                  <a:gd name="connsiteY7" fmla="*/ 184567 h 435699"/>
                  <a:gd name="connsiteX8" fmla="*/ 184567 w 369134"/>
                  <a:gd name="connsiteY8" fmla="*/ 0 h 435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69134" h="435699">
                    <a:moveTo>
                      <a:pt x="184567" y="0"/>
                    </a:moveTo>
                    <a:cubicBezTo>
                      <a:pt x="286684" y="0"/>
                      <a:pt x="369134" y="82450"/>
                      <a:pt x="369134" y="184567"/>
                    </a:cubicBezTo>
                    <a:cubicBezTo>
                      <a:pt x="369134" y="238273"/>
                      <a:pt x="346441" y="288953"/>
                      <a:pt x="306351" y="323748"/>
                    </a:cubicBezTo>
                    <a:cubicBezTo>
                      <a:pt x="305594" y="324505"/>
                      <a:pt x="304081" y="326017"/>
                      <a:pt x="304081" y="326774"/>
                    </a:cubicBezTo>
                    <a:cubicBezTo>
                      <a:pt x="274581" y="358544"/>
                      <a:pt x="269286" y="410737"/>
                      <a:pt x="268529" y="435699"/>
                    </a:cubicBezTo>
                    <a:lnTo>
                      <a:pt x="101360" y="435699"/>
                    </a:lnTo>
                    <a:cubicBezTo>
                      <a:pt x="100604" y="410737"/>
                      <a:pt x="95309" y="356274"/>
                      <a:pt x="63539" y="323748"/>
                    </a:cubicBezTo>
                    <a:cubicBezTo>
                      <a:pt x="23449" y="288953"/>
                      <a:pt x="0" y="238273"/>
                      <a:pt x="0" y="184567"/>
                    </a:cubicBezTo>
                    <a:cubicBezTo>
                      <a:pt x="0" y="82450"/>
                      <a:pt x="82450" y="0"/>
                      <a:pt x="18456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 cap="rnd">
                <a:solidFill>
                  <a:srgbClr val="91C353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54" name="Freeform 753">
                <a:extLst>
                  <a:ext uri="{FF2B5EF4-FFF2-40B4-BE49-F238E27FC236}">
                    <a16:creationId xmlns:a16="http://schemas.microsoft.com/office/drawing/2014/main" id="{BD833162-0DA7-5731-A3AA-36D462CB37F0}"/>
                  </a:ext>
                </a:extLst>
              </p:cNvPr>
              <p:cNvSpPr/>
              <p:nvPr/>
            </p:nvSpPr>
            <p:spPr>
              <a:xfrm>
                <a:off x="13364866" y="5004954"/>
                <a:ext cx="176251" cy="176246"/>
              </a:xfrm>
              <a:custGeom>
                <a:avLst/>
                <a:gdLst>
                  <a:gd name="connsiteX0" fmla="*/ 12859 w 176251"/>
                  <a:gd name="connsiteY0" fmla="*/ 0 h 176246"/>
                  <a:gd name="connsiteX1" fmla="*/ 0 w 176251"/>
                  <a:gd name="connsiteY1" fmla="*/ 12859 h 176246"/>
                  <a:gd name="connsiteX2" fmla="*/ 12859 w 176251"/>
                  <a:gd name="connsiteY2" fmla="*/ 25718 h 176246"/>
                  <a:gd name="connsiteX3" fmla="*/ 150528 w 176251"/>
                  <a:gd name="connsiteY3" fmla="*/ 163387 h 176246"/>
                  <a:gd name="connsiteX4" fmla="*/ 163387 w 176251"/>
                  <a:gd name="connsiteY4" fmla="*/ 176246 h 176246"/>
                  <a:gd name="connsiteX5" fmla="*/ 176246 w 176251"/>
                  <a:gd name="connsiteY5" fmla="*/ 163387 h 176246"/>
                  <a:gd name="connsiteX6" fmla="*/ 12859 w 176251"/>
                  <a:gd name="connsiteY6" fmla="*/ 0 h 1762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76251" h="176246">
                    <a:moveTo>
                      <a:pt x="12859" y="0"/>
                    </a:moveTo>
                    <a:cubicBezTo>
                      <a:pt x="6051" y="0"/>
                      <a:pt x="0" y="6051"/>
                      <a:pt x="0" y="12859"/>
                    </a:cubicBezTo>
                    <a:cubicBezTo>
                      <a:pt x="0" y="19667"/>
                      <a:pt x="6051" y="25718"/>
                      <a:pt x="12859" y="25718"/>
                    </a:cubicBezTo>
                    <a:cubicBezTo>
                      <a:pt x="89258" y="25718"/>
                      <a:pt x="150528" y="87745"/>
                      <a:pt x="150528" y="163387"/>
                    </a:cubicBezTo>
                    <a:cubicBezTo>
                      <a:pt x="150528" y="170195"/>
                      <a:pt x="156579" y="176246"/>
                      <a:pt x="163387" y="176246"/>
                    </a:cubicBezTo>
                    <a:cubicBezTo>
                      <a:pt x="170195" y="176246"/>
                      <a:pt x="176246" y="170195"/>
                      <a:pt x="176246" y="163387"/>
                    </a:cubicBezTo>
                    <a:cubicBezTo>
                      <a:pt x="177003" y="73373"/>
                      <a:pt x="103630" y="0"/>
                      <a:pt x="12859" y="0"/>
                    </a:cubicBezTo>
                    <a:close/>
                  </a:path>
                </a:pathLst>
              </a:custGeom>
              <a:solidFill>
                <a:srgbClr val="91C353"/>
              </a:solidFill>
              <a:ln w="18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55" name="Freeform 754">
                <a:extLst>
                  <a:ext uri="{FF2B5EF4-FFF2-40B4-BE49-F238E27FC236}">
                    <a16:creationId xmlns:a16="http://schemas.microsoft.com/office/drawing/2014/main" id="{C348FAC7-093C-4B24-3C4A-1D75EB89D1AA}"/>
                  </a:ext>
                </a:extLst>
              </p:cNvPr>
              <p:cNvSpPr/>
              <p:nvPr/>
            </p:nvSpPr>
            <p:spPr>
              <a:xfrm>
                <a:off x="13364866" y="4775002"/>
                <a:ext cx="25718" cy="113463"/>
              </a:xfrm>
              <a:custGeom>
                <a:avLst/>
                <a:gdLst>
                  <a:gd name="connsiteX0" fmla="*/ 12859 w 25718"/>
                  <a:gd name="connsiteY0" fmla="*/ 113463 h 113463"/>
                  <a:gd name="connsiteX1" fmla="*/ 25718 w 25718"/>
                  <a:gd name="connsiteY1" fmla="*/ 100604 h 113463"/>
                  <a:gd name="connsiteX2" fmla="*/ 25718 w 25718"/>
                  <a:gd name="connsiteY2" fmla="*/ 12859 h 113463"/>
                  <a:gd name="connsiteX3" fmla="*/ 12859 w 25718"/>
                  <a:gd name="connsiteY3" fmla="*/ 0 h 113463"/>
                  <a:gd name="connsiteX4" fmla="*/ 0 w 25718"/>
                  <a:gd name="connsiteY4" fmla="*/ 12859 h 113463"/>
                  <a:gd name="connsiteX5" fmla="*/ 0 w 25718"/>
                  <a:gd name="connsiteY5" fmla="*/ 100604 h 113463"/>
                  <a:gd name="connsiteX6" fmla="*/ 12859 w 25718"/>
                  <a:gd name="connsiteY6" fmla="*/ 113463 h 1134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5718" h="113463">
                    <a:moveTo>
                      <a:pt x="12859" y="113463"/>
                    </a:moveTo>
                    <a:cubicBezTo>
                      <a:pt x="20423" y="113463"/>
                      <a:pt x="25718" y="107412"/>
                      <a:pt x="25718" y="100604"/>
                    </a:cubicBezTo>
                    <a:lnTo>
                      <a:pt x="25718" y="12859"/>
                    </a:lnTo>
                    <a:cubicBezTo>
                      <a:pt x="25718" y="6051"/>
                      <a:pt x="19667" y="0"/>
                      <a:pt x="12859" y="0"/>
                    </a:cubicBezTo>
                    <a:cubicBezTo>
                      <a:pt x="6051" y="0"/>
                      <a:pt x="0" y="6051"/>
                      <a:pt x="0" y="12859"/>
                    </a:cubicBezTo>
                    <a:lnTo>
                      <a:pt x="0" y="100604"/>
                    </a:lnTo>
                    <a:cubicBezTo>
                      <a:pt x="0" y="107412"/>
                      <a:pt x="6051" y="113463"/>
                      <a:pt x="12859" y="113463"/>
                    </a:cubicBezTo>
                    <a:close/>
                  </a:path>
                </a:pathLst>
              </a:custGeom>
              <a:solidFill>
                <a:srgbClr val="91C353"/>
              </a:solidFill>
              <a:ln w="18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56" name="Freeform 755">
                <a:extLst>
                  <a:ext uri="{FF2B5EF4-FFF2-40B4-BE49-F238E27FC236}">
                    <a16:creationId xmlns:a16="http://schemas.microsoft.com/office/drawing/2014/main" id="{F4A43CC8-76B4-2A13-615C-01EA2FCFAF64}"/>
                  </a:ext>
                </a:extLst>
              </p:cNvPr>
              <p:cNvSpPr/>
              <p:nvPr/>
            </p:nvSpPr>
            <p:spPr>
              <a:xfrm>
                <a:off x="13523345" y="4837620"/>
                <a:ext cx="74112" cy="98498"/>
              </a:xfrm>
              <a:custGeom>
                <a:avLst/>
                <a:gdLst>
                  <a:gd name="connsiteX0" fmla="*/ 68448 w 74112"/>
                  <a:gd name="connsiteY0" fmla="*/ 2433 h 98498"/>
                  <a:gd name="connsiteX1" fmla="*/ 51050 w 74112"/>
                  <a:gd name="connsiteY1" fmla="*/ 5459 h 98498"/>
                  <a:gd name="connsiteX2" fmla="*/ 2639 w 74112"/>
                  <a:gd name="connsiteY2" fmla="*/ 78076 h 98498"/>
                  <a:gd name="connsiteX3" fmla="*/ 5665 w 74112"/>
                  <a:gd name="connsiteY3" fmla="*/ 96230 h 98498"/>
                  <a:gd name="connsiteX4" fmla="*/ 12472 w 74112"/>
                  <a:gd name="connsiteY4" fmla="*/ 98499 h 98498"/>
                  <a:gd name="connsiteX5" fmla="*/ 23062 w 74112"/>
                  <a:gd name="connsiteY5" fmla="*/ 92448 h 98498"/>
                  <a:gd name="connsiteX6" fmla="*/ 71473 w 74112"/>
                  <a:gd name="connsiteY6" fmla="*/ 19831 h 98498"/>
                  <a:gd name="connsiteX7" fmla="*/ 68448 w 74112"/>
                  <a:gd name="connsiteY7" fmla="*/ 2433 h 984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4112" h="98498">
                    <a:moveTo>
                      <a:pt x="68448" y="2433"/>
                    </a:moveTo>
                    <a:cubicBezTo>
                      <a:pt x="62396" y="-2105"/>
                      <a:pt x="54832" y="164"/>
                      <a:pt x="51050" y="5459"/>
                    </a:cubicBezTo>
                    <a:lnTo>
                      <a:pt x="2639" y="78076"/>
                    </a:lnTo>
                    <a:cubicBezTo>
                      <a:pt x="-1900" y="84127"/>
                      <a:pt x="-387" y="92448"/>
                      <a:pt x="5665" y="96230"/>
                    </a:cubicBezTo>
                    <a:cubicBezTo>
                      <a:pt x="7934" y="97743"/>
                      <a:pt x="10203" y="98499"/>
                      <a:pt x="12472" y="98499"/>
                    </a:cubicBezTo>
                    <a:cubicBezTo>
                      <a:pt x="17011" y="98499"/>
                      <a:pt x="20793" y="96230"/>
                      <a:pt x="23062" y="92448"/>
                    </a:cubicBezTo>
                    <a:lnTo>
                      <a:pt x="71473" y="19831"/>
                    </a:lnTo>
                    <a:cubicBezTo>
                      <a:pt x="76012" y="14536"/>
                      <a:pt x="74499" y="6216"/>
                      <a:pt x="68448" y="2433"/>
                    </a:cubicBezTo>
                    <a:close/>
                  </a:path>
                </a:pathLst>
              </a:custGeom>
              <a:solidFill>
                <a:srgbClr val="91C353"/>
              </a:solidFill>
              <a:ln w="18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57" name="Freeform 756">
                <a:extLst>
                  <a:ext uri="{FF2B5EF4-FFF2-40B4-BE49-F238E27FC236}">
                    <a16:creationId xmlns:a16="http://schemas.microsoft.com/office/drawing/2014/main" id="{0EC13AE6-1105-2BC9-AEA0-8C1E78A9A658}"/>
                  </a:ext>
                </a:extLst>
              </p:cNvPr>
              <p:cNvSpPr/>
              <p:nvPr/>
            </p:nvSpPr>
            <p:spPr>
              <a:xfrm>
                <a:off x="13163865" y="4833453"/>
                <a:ext cx="72958" cy="99640"/>
              </a:xfrm>
              <a:custGeom>
                <a:avLst/>
                <a:gdLst>
                  <a:gd name="connsiteX0" fmla="*/ 60306 w 72958"/>
                  <a:gd name="connsiteY0" fmla="*/ 99640 h 99640"/>
                  <a:gd name="connsiteX1" fmla="*/ 67114 w 72958"/>
                  <a:gd name="connsiteY1" fmla="*/ 97371 h 99640"/>
                  <a:gd name="connsiteX2" fmla="*/ 70896 w 72958"/>
                  <a:gd name="connsiteY2" fmla="*/ 79217 h 99640"/>
                  <a:gd name="connsiteX3" fmla="*/ 23998 w 72958"/>
                  <a:gd name="connsiteY3" fmla="*/ 5844 h 99640"/>
                  <a:gd name="connsiteX4" fmla="*/ 5844 w 72958"/>
                  <a:gd name="connsiteY4" fmla="*/ 2062 h 99640"/>
                  <a:gd name="connsiteX5" fmla="*/ 2062 w 72958"/>
                  <a:gd name="connsiteY5" fmla="*/ 20216 h 99640"/>
                  <a:gd name="connsiteX6" fmla="*/ 48960 w 72958"/>
                  <a:gd name="connsiteY6" fmla="*/ 93589 h 99640"/>
                  <a:gd name="connsiteX7" fmla="*/ 60306 w 72958"/>
                  <a:gd name="connsiteY7" fmla="*/ 99640 h 996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72958" h="99640">
                    <a:moveTo>
                      <a:pt x="60306" y="99640"/>
                    </a:moveTo>
                    <a:cubicBezTo>
                      <a:pt x="62576" y="99640"/>
                      <a:pt x="64845" y="98884"/>
                      <a:pt x="67114" y="97371"/>
                    </a:cubicBezTo>
                    <a:cubicBezTo>
                      <a:pt x="73166" y="93589"/>
                      <a:pt x="74678" y="85268"/>
                      <a:pt x="70896" y="79217"/>
                    </a:cubicBezTo>
                    <a:lnTo>
                      <a:pt x="23998" y="5844"/>
                    </a:lnTo>
                    <a:cubicBezTo>
                      <a:pt x="20216" y="-207"/>
                      <a:pt x="11895" y="-1720"/>
                      <a:pt x="5844" y="2062"/>
                    </a:cubicBezTo>
                    <a:cubicBezTo>
                      <a:pt x="-207" y="5844"/>
                      <a:pt x="-1720" y="14165"/>
                      <a:pt x="2062" y="20216"/>
                    </a:cubicBezTo>
                    <a:lnTo>
                      <a:pt x="48960" y="93589"/>
                    </a:lnTo>
                    <a:cubicBezTo>
                      <a:pt x="51986" y="98127"/>
                      <a:pt x="55768" y="99640"/>
                      <a:pt x="60306" y="99640"/>
                    </a:cubicBezTo>
                    <a:close/>
                  </a:path>
                </a:pathLst>
              </a:custGeom>
              <a:solidFill>
                <a:srgbClr val="91C353"/>
              </a:solidFill>
              <a:ln w="18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58" name="Freeform 757">
                <a:extLst>
                  <a:ext uri="{FF2B5EF4-FFF2-40B4-BE49-F238E27FC236}">
                    <a16:creationId xmlns:a16="http://schemas.microsoft.com/office/drawing/2014/main" id="{EC40EECB-228B-64D3-5A34-D7A502BFA7B2}"/>
                  </a:ext>
                </a:extLst>
              </p:cNvPr>
              <p:cNvSpPr/>
              <p:nvPr/>
            </p:nvSpPr>
            <p:spPr>
              <a:xfrm>
                <a:off x="13037026" y="4970337"/>
                <a:ext cx="102247" cy="67143"/>
              </a:xfrm>
              <a:custGeom>
                <a:avLst/>
                <a:gdLst>
                  <a:gd name="connsiteX0" fmla="*/ 95618 w 102247"/>
                  <a:gd name="connsiteY0" fmla="*/ 42938 h 67143"/>
                  <a:gd name="connsiteX1" fmla="*/ 19220 w 102247"/>
                  <a:gd name="connsiteY1" fmla="*/ 1334 h 67143"/>
                  <a:gd name="connsiteX2" fmla="*/ 1822 w 102247"/>
                  <a:gd name="connsiteY2" fmla="*/ 6629 h 67143"/>
                  <a:gd name="connsiteX3" fmla="*/ 7117 w 102247"/>
                  <a:gd name="connsiteY3" fmla="*/ 24027 h 67143"/>
                  <a:gd name="connsiteX4" fmla="*/ 83515 w 102247"/>
                  <a:gd name="connsiteY4" fmla="*/ 65630 h 67143"/>
                  <a:gd name="connsiteX5" fmla="*/ 89567 w 102247"/>
                  <a:gd name="connsiteY5" fmla="*/ 67143 h 67143"/>
                  <a:gd name="connsiteX6" fmla="*/ 100913 w 102247"/>
                  <a:gd name="connsiteY6" fmla="*/ 60335 h 67143"/>
                  <a:gd name="connsiteX7" fmla="*/ 95618 w 102247"/>
                  <a:gd name="connsiteY7" fmla="*/ 42938 h 67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2247" h="67143">
                    <a:moveTo>
                      <a:pt x="95618" y="42938"/>
                    </a:moveTo>
                    <a:lnTo>
                      <a:pt x="19220" y="1334"/>
                    </a:lnTo>
                    <a:cubicBezTo>
                      <a:pt x="13168" y="-1691"/>
                      <a:pt x="4848" y="578"/>
                      <a:pt x="1822" y="6629"/>
                    </a:cubicBezTo>
                    <a:cubicBezTo>
                      <a:pt x="-1960" y="12681"/>
                      <a:pt x="309" y="21001"/>
                      <a:pt x="7117" y="24027"/>
                    </a:cubicBezTo>
                    <a:lnTo>
                      <a:pt x="83515" y="65630"/>
                    </a:lnTo>
                    <a:cubicBezTo>
                      <a:pt x="85785" y="66387"/>
                      <a:pt x="87298" y="67143"/>
                      <a:pt x="89567" y="67143"/>
                    </a:cubicBezTo>
                    <a:cubicBezTo>
                      <a:pt x="94105" y="67143"/>
                      <a:pt x="98644" y="64874"/>
                      <a:pt x="100913" y="60335"/>
                    </a:cubicBezTo>
                    <a:cubicBezTo>
                      <a:pt x="103939" y="54284"/>
                      <a:pt x="101670" y="45963"/>
                      <a:pt x="95618" y="42938"/>
                    </a:cubicBezTo>
                    <a:close/>
                  </a:path>
                </a:pathLst>
              </a:custGeom>
              <a:solidFill>
                <a:srgbClr val="91C353"/>
              </a:solidFill>
              <a:ln w="18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59" name="Freeform 758">
                <a:extLst>
                  <a:ext uri="{FF2B5EF4-FFF2-40B4-BE49-F238E27FC236}">
                    <a16:creationId xmlns:a16="http://schemas.microsoft.com/office/drawing/2014/main" id="{E628BC03-9320-C510-18D9-32EA7B0085A4}"/>
                  </a:ext>
                </a:extLst>
              </p:cNvPr>
              <p:cNvSpPr/>
              <p:nvPr/>
            </p:nvSpPr>
            <p:spPr>
              <a:xfrm>
                <a:off x="13616176" y="4970337"/>
                <a:ext cx="102516" cy="67143"/>
              </a:xfrm>
              <a:custGeom>
                <a:avLst/>
                <a:gdLst>
                  <a:gd name="connsiteX0" fmla="*/ 101182 w 102516"/>
                  <a:gd name="connsiteY0" fmla="*/ 6629 h 67143"/>
                  <a:gd name="connsiteX1" fmla="*/ 83784 w 102516"/>
                  <a:gd name="connsiteY1" fmla="*/ 1334 h 67143"/>
                  <a:gd name="connsiteX2" fmla="*/ 6629 w 102516"/>
                  <a:gd name="connsiteY2" fmla="*/ 42938 h 67143"/>
                  <a:gd name="connsiteX3" fmla="*/ 1334 w 102516"/>
                  <a:gd name="connsiteY3" fmla="*/ 60335 h 67143"/>
                  <a:gd name="connsiteX4" fmla="*/ 12681 w 102516"/>
                  <a:gd name="connsiteY4" fmla="*/ 67143 h 67143"/>
                  <a:gd name="connsiteX5" fmla="*/ 18732 w 102516"/>
                  <a:gd name="connsiteY5" fmla="*/ 65630 h 67143"/>
                  <a:gd name="connsiteX6" fmla="*/ 95887 w 102516"/>
                  <a:gd name="connsiteY6" fmla="*/ 24027 h 67143"/>
                  <a:gd name="connsiteX7" fmla="*/ 101182 w 102516"/>
                  <a:gd name="connsiteY7" fmla="*/ 6629 h 67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2516" h="67143">
                    <a:moveTo>
                      <a:pt x="101182" y="6629"/>
                    </a:moveTo>
                    <a:cubicBezTo>
                      <a:pt x="98156" y="578"/>
                      <a:pt x="89836" y="-1691"/>
                      <a:pt x="83784" y="1334"/>
                    </a:cubicBezTo>
                    <a:lnTo>
                      <a:pt x="6629" y="42938"/>
                    </a:lnTo>
                    <a:cubicBezTo>
                      <a:pt x="578" y="45963"/>
                      <a:pt x="-1691" y="54284"/>
                      <a:pt x="1334" y="60335"/>
                    </a:cubicBezTo>
                    <a:cubicBezTo>
                      <a:pt x="3604" y="64874"/>
                      <a:pt x="8142" y="67143"/>
                      <a:pt x="12681" y="67143"/>
                    </a:cubicBezTo>
                    <a:cubicBezTo>
                      <a:pt x="14950" y="67143"/>
                      <a:pt x="17219" y="66387"/>
                      <a:pt x="18732" y="65630"/>
                    </a:cubicBezTo>
                    <a:lnTo>
                      <a:pt x="95887" y="24027"/>
                    </a:lnTo>
                    <a:cubicBezTo>
                      <a:pt x="101938" y="21001"/>
                      <a:pt x="104208" y="12681"/>
                      <a:pt x="101182" y="6629"/>
                    </a:cubicBezTo>
                    <a:close/>
                  </a:path>
                </a:pathLst>
              </a:custGeom>
              <a:solidFill>
                <a:srgbClr val="91C353"/>
              </a:solidFill>
              <a:ln w="18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0" name="Freeform 759">
                <a:extLst>
                  <a:ext uri="{FF2B5EF4-FFF2-40B4-BE49-F238E27FC236}">
                    <a16:creationId xmlns:a16="http://schemas.microsoft.com/office/drawing/2014/main" id="{6C85D366-2A04-9060-BBC0-AA7F193C7AB3}"/>
                  </a:ext>
                </a:extLst>
              </p:cNvPr>
              <p:cNvSpPr/>
              <p:nvPr/>
            </p:nvSpPr>
            <p:spPr>
              <a:xfrm>
                <a:off x="13271363" y="5532131"/>
                <a:ext cx="212725" cy="58394"/>
              </a:xfrm>
              <a:custGeom>
                <a:avLst/>
                <a:gdLst>
                  <a:gd name="connsiteX0" fmla="*/ 31770 w 231465"/>
                  <a:gd name="connsiteY0" fmla="*/ 0 h 63539"/>
                  <a:gd name="connsiteX1" fmla="*/ 199695 w 231465"/>
                  <a:gd name="connsiteY1" fmla="*/ 0 h 63539"/>
                  <a:gd name="connsiteX2" fmla="*/ 231465 w 231465"/>
                  <a:gd name="connsiteY2" fmla="*/ 31770 h 63539"/>
                  <a:gd name="connsiteX3" fmla="*/ 198939 w 231465"/>
                  <a:gd name="connsiteY3" fmla="*/ 63539 h 63539"/>
                  <a:gd name="connsiteX4" fmla="*/ 31770 w 231465"/>
                  <a:gd name="connsiteY4" fmla="*/ 63539 h 63539"/>
                  <a:gd name="connsiteX5" fmla="*/ 0 w 231465"/>
                  <a:gd name="connsiteY5" fmla="*/ 31770 h 63539"/>
                  <a:gd name="connsiteX6" fmla="*/ 31770 w 231465"/>
                  <a:gd name="connsiteY6" fmla="*/ 0 h 63539"/>
                  <a:gd name="connsiteX7" fmla="*/ 31770 w 231465"/>
                  <a:gd name="connsiteY7" fmla="*/ 24962 h 63539"/>
                  <a:gd name="connsiteX8" fmla="*/ 25718 w 231465"/>
                  <a:gd name="connsiteY8" fmla="*/ 31013 h 63539"/>
                  <a:gd name="connsiteX9" fmla="*/ 31770 w 231465"/>
                  <a:gd name="connsiteY9" fmla="*/ 37065 h 63539"/>
                  <a:gd name="connsiteX10" fmla="*/ 199695 w 231465"/>
                  <a:gd name="connsiteY10" fmla="*/ 37065 h 63539"/>
                  <a:gd name="connsiteX11" fmla="*/ 204990 w 231465"/>
                  <a:gd name="connsiteY11" fmla="*/ 31013 h 63539"/>
                  <a:gd name="connsiteX12" fmla="*/ 198939 w 231465"/>
                  <a:gd name="connsiteY12" fmla="*/ 24962 h 63539"/>
                  <a:gd name="connsiteX13" fmla="*/ 31770 w 231465"/>
                  <a:gd name="connsiteY13" fmla="*/ 24962 h 63539"/>
                  <a:gd name="connsiteX0" fmla="*/ 31770 w 231465"/>
                  <a:gd name="connsiteY0" fmla="*/ 0 h 63539"/>
                  <a:gd name="connsiteX1" fmla="*/ 199695 w 231465"/>
                  <a:gd name="connsiteY1" fmla="*/ 0 h 63539"/>
                  <a:gd name="connsiteX2" fmla="*/ 231465 w 231465"/>
                  <a:gd name="connsiteY2" fmla="*/ 31770 h 63539"/>
                  <a:gd name="connsiteX3" fmla="*/ 198939 w 231465"/>
                  <a:gd name="connsiteY3" fmla="*/ 63539 h 63539"/>
                  <a:gd name="connsiteX4" fmla="*/ 31770 w 231465"/>
                  <a:gd name="connsiteY4" fmla="*/ 63539 h 63539"/>
                  <a:gd name="connsiteX5" fmla="*/ 0 w 231465"/>
                  <a:gd name="connsiteY5" fmla="*/ 31770 h 63539"/>
                  <a:gd name="connsiteX6" fmla="*/ 31770 w 231465"/>
                  <a:gd name="connsiteY6" fmla="*/ 0 h 63539"/>
                  <a:gd name="connsiteX7" fmla="*/ 198939 w 231465"/>
                  <a:gd name="connsiteY7" fmla="*/ 24962 h 63539"/>
                  <a:gd name="connsiteX8" fmla="*/ 25718 w 231465"/>
                  <a:gd name="connsiteY8" fmla="*/ 31013 h 63539"/>
                  <a:gd name="connsiteX9" fmla="*/ 31770 w 231465"/>
                  <a:gd name="connsiteY9" fmla="*/ 37065 h 63539"/>
                  <a:gd name="connsiteX10" fmla="*/ 199695 w 231465"/>
                  <a:gd name="connsiteY10" fmla="*/ 37065 h 63539"/>
                  <a:gd name="connsiteX11" fmla="*/ 204990 w 231465"/>
                  <a:gd name="connsiteY11" fmla="*/ 31013 h 63539"/>
                  <a:gd name="connsiteX12" fmla="*/ 198939 w 231465"/>
                  <a:gd name="connsiteY12" fmla="*/ 24962 h 63539"/>
                  <a:gd name="connsiteX0" fmla="*/ 31770 w 231465"/>
                  <a:gd name="connsiteY0" fmla="*/ 0 h 63539"/>
                  <a:gd name="connsiteX1" fmla="*/ 199695 w 231465"/>
                  <a:gd name="connsiteY1" fmla="*/ 0 h 63539"/>
                  <a:gd name="connsiteX2" fmla="*/ 231465 w 231465"/>
                  <a:gd name="connsiteY2" fmla="*/ 31770 h 63539"/>
                  <a:gd name="connsiteX3" fmla="*/ 198939 w 231465"/>
                  <a:gd name="connsiteY3" fmla="*/ 63539 h 63539"/>
                  <a:gd name="connsiteX4" fmla="*/ 31770 w 231465"/>
                  <a:gd name="connsiteY4" fmla="*/ 63539 h 63539"/>
                  <a:gd name="connsiteX5" fmla="*/ 0 w 231465"/>
                  <a:gd name="connsiteY5" fmla="*/ 31770 h 63539"/>
                  <a:gd name="connsiteX6" fmla="*/ 31770 w 231465"/>
                  <a:gd name="connsiteY6" fmla="*/ 0 h 63539"/>
                  <a:gd name="connsiteX7" fmla="*/ 198939 w 231465"/>
                  <a:gd name="connsiteY7" fmla="*/ 24962 h 63539"/>
                  <a:gd name="connsiteX8" fmla="*/ 25718 w 231465"/>
                  <a:gd name="connsiteY8" fmla="*/ 31013 h 63539"/>
                  <a:gd name="connsiteX9" fmla="*/ 199695 w 231465"/>
                  <a:gd name="connsiteY9" fmla="*/ 37065 h 63539"/>
                  <a:gd name="connsiteX10" fmla="*/ 204990 w 231465"/>
                  <a:gd name="connsiteY10" fmla="*/ 31013 h 63539"/>
                  <a:gd name="connsiteX11" fmla="*/ 198939 w 231465"/>
                  <a:gd name="connsiteY11" fmla="*/ 24962 h 63539"/>
                  <a:gd name="connsiteX0" fmla="*/ 31770 w 231465"/>
                  <a:gd name="connsiteY0" fmla="*/ 0 h 63539"/>
                  <a:gd name="connsiteX1" fmla="*/ 199695 w 231465"/>
                  <a:gd name="connsiteY1" fmla="*/ 0 h 63539"/>
                  <a:gd name="connsiteX2" fmla="*/ 231465 w 231465"/>
                  <a:gd name="connsiteY2" fmla="*/ 31770 h 63539"/>
                  <a:gd name="connsiteX3" fmla="*/ 198939 w 231465"/>
                  <a:gd name="connsiteY3" fmla="*/ 63539 h 63539"/>
                  <a:gd name="connsiteX4" fmla="*/ 31770 w 231465"/>
                  <a:gd name="connsiteY4" fmla="*/ 63539 h 63539"/>
                  <a:gd name="connsiteX5" fmla="*/ 0 w 231465"/>
                  <a:gd name="connsiteY5" fmla="*/ 31770 h 63539"/>
                  <a:gd name="connsiteX6" fmla="*/ 31770 w 231465"/>
                  <a:gd name="connsiteY6" fmla="*/ 0 h 63539"/>
                  <a:gd name="connsiteX7" fmla="*/ 198939 w 231465"/>
                  <a:gd name="connsiteY7" fmla="*/ 24962 h 63539"/>
                  <a:gd name="connsiteX8" fmla="*/ 199695 w 231465"/>
                  <a:gd name="connsiteY8" fmla="*/ 37065 h 63539"/>
                  <a:gd name="connsiteX9" fmla="*/ 204990 w 231465"/>
                  <a:gd name="connsiteY9" fmla="*/ 31013 h 63539"/>
                  <a:gd name="connsiteX10" fmla="*/ 198939 w 231465"/>
                  <a:gd name="connsiteY10" fmla="*/ 24962 h 63539"/>
                  <a:gd name="connsiteX0" fmla="*/ 31770 w 231465"/>
                  <a:gd name="connsiteY0" fmla="*/ 0 h 63539"/>
                  <a:gd name="connsiteX1" fmla="*/ 199695 w 231465"/>
                  <a:gd name="connsiteY1" fmla="*/ 0 h 63539"/>
                  <a:gd name="connsiteX2" fmla="*/ 231465 w 231465"/>
                  <a:gd name="connsiteY2" fmla="*/ 31770 h 63539"/>
                  <a:gd name="connsiteX3" fmla="*/ 198939 w 231465"/>
                  <a:gd name="connsiteY3" fmla="*/ 63539 h 63539"/>
                  <a:gd name="connsiteX4" fmla="*/ 31770 w 231465"/>
                  <a:gd name="connsiteY4" fmla="*/ 63539 h 63539"/>
                  <a:gd name="connsiteX5" fmla="*/ 0 w 231465"/>
                  <a:gd name="connsiteY5" fmla="*/ 31770 h 63539"/>
                  <a:gd name="connsiteX6" fmla="*/ 31770 w 231465"/>
                  <a:gd name="connsiteY6" fmla="*/ 0 h 63539"/>
                  <a:gd name="connsiteX7" fmla="*/ 204990 w 231465"/>
                  <a:gd name="connsiteY7" fmla="*/ 31013 h 63539"/>
                  <a:gd name="connsiteX8" fmla="*/ 199695 w 231465"/>
                  <a:gd name="connsiteY8" fmla="*/ 37065 h 63539"/>
                  <a:gd name="connsiteX9" fmla="*/ 204990 w 231465"/>
                  <a:gd name="connsiteY9" fmla="*/ 31013 h 63539"/>
                  <a:gd name="connsiteX0" fmla="*/ 31770 w 231465"/>
                  <a:gd name="connsiteY0" fmla="*/ 0 h 63539"/>
                  <a:gd name="connsiteX1" fmla="*/ 199695 w 231465"/>
                  <a:gd name="connsiteY1" fmla="*/ 0 h 63539"/>
                  <a:gd name="connsiteX2" fmla="*/ 231465 w 231465"/>
                  <a:gd name="connsiteY2" fmla="*/ 31770 h 63539"/>
                  <a:gd name="connsiteX3" fmla="*/ 198939 w 231465"/>
                  <a:gd name="connsiteY3" fmla="*/ 63539 h 63539"/>
                  <a:gd name="connsiteX4" fmla="*/ 31770 w 231465"/>
                  <a:gd name="connsiteY4" fmla="*/ 63539 h 63539"/>
                  <a:gd name="connsiteX5" fmla="*/ 0 w 231465"/>
                  <a:gd name="connsiteY5" fmla="*/ 31770 h 63539"/>
                  <a:gd name="connsiteX6" fmla="*/ 31770 w 231465"/>
                  <a:gd name="connsiteY6" fmla="*/ 0 h 635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1465" h="63539">
                    <a:moveTo>
                      <a:pt x="31770" y="0"/>
                    </a:moveTo>
                    <a:lnTo>
                      <a:pt x="199695" y="0"/>
                    </a:lnTo>
                    <a:cubicBezTo>
                      <a:pt x="217093" y="0"/>
                      <a:pt x="231465" y="14372"/>
                      <a:pt x="231465" y="31770"/>
                    </a:cubicBezTo>
                    <a:cubicBezTo>
                      <a:pt x="231465" y="49167"/>
                      <a:pt x="217093" y="62783"/>
                      <a:pt x="198939" y="63539"/>
                    </a:cubicBezTo>
                    <a:lnTo>
                      <a:pt x="31770" y="63539"/>
                    </a:lnTo>
                    <a:cubicBezTo>
                      <a:pt x="14372" y="63539"/>
                      <a:pt x="0" y="49167"/>
                      <a:pt x="0" y="31770"/>
                    </a:cubicBezTo>
                    <a:cubicBezTo>
                      <a:pt x="0" y="14372"/>
                      <a:pt x="14372" y="0"/>
                      <a:pt x="3177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254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761" name="Group 760">
            <a:extLst>
              <a:ext uri="{FF2B5EF4-FFF2-40B4-BE49-F238E27FC236}">
                <a16:creationId xmlns:a16="http://schemas.microsoft.com/office/drawing/2014/main" id="{658A46BB-9A48-D172-8E5B-1BB2CF009B5E}"/>
              </a:ext>
            </a:extLst>
          </p:cNvPr>
          <p:cNvGrpSpPr>
            <a:grpSpLocks noChangeAspect="1"/>
          </p:cNvGrpSpPr>
          <p:nvPr/>
        </p:nvGrpSpPr>
        <p:grpSpPr>
          <a:xfrm>
            <a:off x="2877416" y="2895832"/>
            <a:ext cx="914400" cy="914400"/>
            <a:chOff x="2000701" y="271107"/>
            <a:chExt cx="1463040" cy="1463040"/>
          </a:xfrm>
        </p:grpSpPr>
        <p:sp>
          <p:nvSpPr>
            <p:cNvPr id="762" name="Freeform 761">
              <a:extLst>
                <a:ext uri="{FF2B5EF4-FFF2-40B4-BE49-F238E27FC236}">
                  <a16:creationId xmlns:a16="http://schemas.microsoft.com/office/drawing/2014/main" id="{4D1A4B2C-2C38-D9B7-404F-7396B63CB1B0}"/>
                </a:ext>
              </a:extLst>
            </p:cNvPr>
            <p:cNvSpPr/>
            <p:nvPr/>
          </p:nvSpPr>
          <p:spPr>
            <a:xfrm>
              <a:off x="2000701" y="271107"/>
              <a:ext cx="1463040" cy="1463040"/>
            </a:xfrm>
            <a:custGeom>
              <a:avLst/>
              <a:gdLst>
                <a:gd name="connsiteX0" fmla="*/ 1715042 w 1941941"/>
                <a:gd name="connsiteY0" fmla="*/ 243572 h 1990970"/>
                <a:gd name="connsiteX1" fmla="*/ 1617068 w 1941941"/>
                <a:gd name="connsiteY1" fmla="*/ 188056 h 1990970"/>
                <a:gd name="connsiteX2" fmla="*/ 1351580 w 1941941"/>
                <a:gd name="connsiteY2" fmla="*/ 80278 h 1990970"/>
                <a:gd name="connsiteX3" fmla="*/ 1214802 w 1941941"/>
                <a:gd name="connsiteY3" fmla="*/ 48117 h 1990970"/>
                <a:gd name="connsiteX4" fmla="*/ 854606 w 1941941"/>
                <a:gd name="connsiteY4" fmla="*/ 1024 h 1990970"/>
                <a:gd name="connsiteX5" fmla="*/ 682288 w 1941941"/>
                <a:gd name="connsiteY5" fmla="*/ 6001 h 1990970"/>
                <a:gd name="connsiteX6" fmla="*/ 589310 w 1941941"/>
                <a:gd name="connsiteY6" fmla="*/ 22847 h 1990970"/>
                <a:gd name="connsiteX7" fmla="*/ 435434 w 1941941"/>
                <a:gd name="connsiteY7" fmla="*/ 105547 h 1990970"/>
                <a:gd name="connsiteX8" fmla="*/ 420258 w 1941941"/>
                <a:gd name="connsiteY8" fmla="*/ 117225 h 1990970"/>
                <a:gd name="connsiteX9" fmla="*/ 244290 w 1941941"/>
                <a:gd name="connsiteY9" fmla="*/ 1598167 h 1990970"/>
                <a:gd name="connsiteX10" fmla="*/ 1405754 w 1941941"/>
                <a:gd name="connsiteY10" fmla="*/ 1950408 h 1990970"/>
                <a:gd name="connsiteX11" fmla="*/ 1600163 w 1941941"/>
                <a:gd name="connsiteY11" fmla="*/ 1759930 h 1990970"/>
                <a:gd name="connsiteX12" fmla="*/ 1617068 w 1941941"/>
                <a:gd name="connsiteY12" fmla="*/ 1719537 h 1990970"/>
                <a:gd name="connsiteX13" fmla="*/ 1650879 w 1941941"/>
                <a:gd name="connsiteY13" fmla="*/ 1643729 h 1990970"/>
                <a:gd name="connsiteX14" fmla="*/ 1666055 w 1941941"/>
                <a:gd name="connsiteY14" fmla="*/ 1594913 h 1990970"/>
                <a:gd name="connsiteX15" fmla="*/ 1845289 w 1941941"/>
                <a:gd name="connsiteY15" fmla="*/ 1043963 h 1990970"/>
                <a:gd name="connsiteX16" fmla="*/ 1872375 w 1941941"/>
                <a:gd name="connsiteY16" fmla="*/ 973323 h 1990970"/>
                <a:gd name="connsiteX17" fmla="*/ 1931543 w 1941941"/>
                <a:gd name="connsiteY17" fmla="*/ 774422 h 1990970"/>
                <a:gd name="connsiteX18" fmla="*/ 1939996 w 1941941"/>
                <a:gd name="connsiteY18" fmla="*/ 691913 h 1990970"/>
                <a:gd name="connsiteX19" fmla="*/ 1936538 w 1941941"/>
                <a:gd name="connsiteY19" fmla="*/ 565566 h 1990970"/>
                <a:gd name="connsiteX20" fmla="*/ 1912909 w 1941941"/>
                <a:gd name="connsiteY20" fmla="*/ 476357 h 1990970"/>
                <a:gd name="connsiteX21" fmla="*/ 1869110 w 1941941"/>
                <a:gd name="connsiteY21" fmla="*/ 393466 h 1990970"/>
                <a:gd name="connsiteX22" fmla="*/ 1804947 w 1941941"/>
                <a:gd name="connsiteY22" fmla="*/ 319380 h 1990970"/>
                <a:gd name="connsiteX23" fmla="*/ 1715234 w 1941941"/>
                <a:gd name="connsiteY23" fmla="*/ 243572 h 1990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941941" h="1990970">
                  <a:moveTo>
                    <a:pt x="1715042" y="243572"/>
                  </a:moveTo>
                  <a:cubicBezTo>
                    <a:pt x="1683537" y="223280"/>
                    <a:pt x="1650687" y="204711"/>
                    <a:pt x="1617068" y="188056"/>
                  </a:cubicBezTo>
                  <a:cubicBezTo>
                    <a:pt x="1532158" y="143834"/>
                    <a:pt x="1443214" y="107653"/>
                    <a:pt x="1351580" y="80278"/>
                  </a:cubicBezTo>
                  <a:cubicBezTo>
                    <a:pt x="1307588" y="68983"/>
                    <a:pt x="1262060" y="58263"/>
                    <a:pt x="1214802" y="48117"/>
                  </a:cubicBezTo>
                  <a:cubicBezTo>
                    <a:pt x="1095889" y="24379"/>
                    <a:pt x="975632" y="8681"/>
                    <a:pt x="854606" y="1024"/>
                  </a:cubicBezTo>
                  <a:cubicBezTo>
                    <a:pt x="797167" y="-1274"/>
                    <a:pt x="739535" y="258"/>
                    <a:pt x="682288" y="6001"/>
                  </a:cubicBezTo>
                  <a:cubicBezTo>
                    <a:pt x="648478" y="10595"/>
                    <a:pt x="617549" y="16147"/>
                    <a:pt x="589310" y="22847"/>
                  </a:cubicBezTo>
                  <a:cubicBezTo>
                    <a:pt x="532447" y="38353"/>
                    <a:pt x="479810" y="66686"/>
                    <a:pt x="435434" y="105547"/>
                  </a:cubicBezTo>
                  <a:cubicBezTo>
                    <a:pt x="431016" y="108802"/>
                    <a:pt x="425829" y="112822"/>
                    <a:pt x="420258" y="117225"/>
                  </a:cubicBezTo>
                  <a:cubicBezTo>
                    <a:pt x="-73450" y="758533"/>
                    <a:pt x="-132234" y="1252244"/>
                    <a:pt x="244290" y="1598167"/>
                  </a:cubicBezTo>
                  <a:cubicBezTo>
                    <a:pt x="619662" y="1944091"/>
                    <a:pt x="1006945" y="2061632"/>
                    <a:pt x="1405754" y="1950408"/>
                  </a:cubicBezTo>
                  <a:cubicBezTo>
                    <a:pt x="1481251" y="1918821"/>
                    <a:pt x="1546182" y="1855456"/>
                    <a:pt x="1600163" y="1759930"/>
                  </a:cubicBezTo>
                  <a:lnTo>
                    <a:pt x="1617068" y="1719537"/>
                  </a:lnTo>
                  <a:cubicBezTo>
                    <a:pt x="1627250" y="1694842"/>
                    <a:pt x="1638392" y="1669573"/>
                    <a:pt x="1650879" y="1643729"/>
                  </a:cubicBezTo>
                  <a:cubicBezTo>
                    <a:pt x="1655297" y="1628031"/>
                    <a:pt x="1660484" y="1611759"/>
                    <a:pt x="1666055" y="1594913"/>
                  </a:cubicBezTo>
                  <a:cubicBezTo>
                    <a:pt x="1717923" y="1407307"/>
                    <a:pt x="1777668" y="1223720"/>
                    <a:pt x="1845289" y="1043963"/>
                  </a:cubicBezTo>
                  <a:cubicBezTo>
                    <a:pt x="1854318" y="1020416"/>
                    <a:pt x="1863346" y="996870"/>
                    <a:pt x="1872375" y="973323"/>
                  </a:cubicBezTo>
                  <a:cubicBezTo>
                    <a:pt x="1895428" y="908044"/>
                    <a:pt x="1915215" y="841616"/>
                    <a:pt x="1931543" y="774422"/>
                  </a:cubicBezTo>
                  <a:cubicBezTo>
                    <a:pt x="1935962" y="744175"/>
                    <a:pt x="1938843" y="716608"/>
                    <a:pt x="1939996" y="691913"/>
                  </a:cubicBezTo>
                  <a:cubicBezTo>
                    <a:pt x="1943454" y="649798"/>
                    <a:pt x="1942301" y="607490"/>
                    <a:pt x="1936538" y="565566"/>
                  </a:cubicBezTo>
                  <a:cubicBezTo>
                    <a:pt x="1930583" y="535319"/>
                    <a:pt x="1922707" y="505455"/>
                    <a:pt x="1912909" y="476357"/>
                  </a:cubicBezTo>
                  <a:cubicBezTo>
                    <a:pt x="1900231" y="447642"/>
                    <a:pt x="1885631" y="419884"/>
                    <a:pt x="1869110" y="393466"/>
                  </a:cubicBezTo>
                  <a:cubicBezTo>
                    <a:pt x="1849707" y="367239"/>
                    <a:pt x="1828191" y="342353"/>
                    <a:pt x="1804947" y="319380"/>
                  </a:cubicBezTo>
                  <a:cubicBezTo>
                    <a:pt x="1776899" y="292005"/>
                    <a:pt x="1746931" y="266544"/>
                    <a:pt x="1715234" y="243572"/>
                  </a:cubicBezTo>
                </a:path>
              </a:pathLst>
            </a:custGeom>
            <a:solidFill>
              <a:srgbClr val="604A7B"/>
            </a:solidFill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bIns="182880" rtlCol="0" anchor="b"/>
            <a:lstStyle/>
            <a:p>
              <a:pPr marL="24166" marR="79020" lvl="1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700" b="0" i="0" u="none" strike="noStrike" kern="1200" cap="none" spc="-7" normalizeH="0" baseline="0" noProof="0" dirty="0">
                <a:ln>
                  <a:noFill/>
                </a:ln>
                <a:solidFill>
                  <a:srgbClr val="5A5A5A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endParaRPr>
            </a:p>
          </p:txBody>
        </p:sp>
        <p:grpSp>
          <p:nvGrpSpPr>
            <p:cNvPr id="763" name="Group 762">
              <a:extLst>
                <a:ext uri="{FF2B5EF4-FFF2-40B4-BE49-F238E27FC236}">
                  <a16:creationId xmlns:a16="http://schemas.microsoft.com/office/drawing/2014/main" id="{6E9847E7-EEF6-027C-CDDC-0057D366F611}"/>
                </a:ext>
              </a:extLst>
            </p:cNvPr>
            <p:cNvGrpSpPr/>
            <p:nvPr/>
          </p:nvGrpSpPr>
          <p:grpSpPr>
            <a:xfrm>
              <a:off x="2349755" y="421984"/>
              <a:ext cx="764932" cy="907287"/>
              <a:chOff x="2440413" y="501209"/>
              <a:chExt cx="764932" cy="907287"/>
            </a:xfrm>
          </p:grpSpPr>
          <p:sp>
            <p:nvSpPr>
              <p:cNvPr id="764" name="Freeform 763">
                <a:extLst>
                  <a:ext uri="{FF2B5EF4-FFF2-40B4-BE49-F238E27FC236}">
                    <a16:creationId xmlns:a16="http://schemas.microsoft.com/office/drawing/2014/main" id="{39392505-C066-DD9F-524C-BBEA82EE98E3}"/>
                  </a:ext>
                </a:extLst>
              </p:cNvPr>
              <p:cNvSpPr/>
              <p:nvPr/>
            </p:nvSpPr>
            <p:spPr>
              <a:xfrm>
                <a:off x="2639708" y="899800"/>
                <a:ext cx="167045" cy="167045"/>
              </a:xfrm>
              <a:custGeom>
                <a:avLst/>
                <a:gdLst>
                  <a:gd name="connsiteX0" fmla="*/ 755018 w 897893"/>
                  <a:gd name="connsiteY0" fmla="*/ 897893 h 897893"/>
                  <a:gd name="connsiteX1" fmla="*/ 142875 w 897893"/>
                  <a:gd name="connsiteY1" fmla="*/ 897893 h 897893"/>
                  <a:gd name="connsiteX2" fmla="*/ 0 w 897893"/>
                  <a:gd name="connsiteY2" fmla="*/ 755018 h 897893"/>
                  <a:gd name="connsiteX3" fmla="*/ 0 w 897893"/>
                  <a:gd name="connsiteY3" fmla="*/ 142875 h 897893"/>
                  <a:gd name="connsiteX4" fmla="*/ 142875 w 897893"/>
                  <a:gd name="connsiteY4" fmla="*/ 0 h 897893"/>
                  <a:gd name="connsiteX5" fmla="*/ 755018 w 897893"/>
                  <a:gd name="connsiteY5" fmla="*/ 0 h 897893"/>
                  <a:gd name="connsiteX6" fmla="*/ 897893 w 897893"/>
                  <a:gd name="connsiteY6" fmla="*/ 142875 h 897893"/>
                  <a:gd name="connsiteX7" fmla="*/ 897893 w 897893"/>
                  <a:gd name="connsiteY7" fmla="*/ 755018 h 897893"/>
                  <a:gd name="connsiteX8" fmla="*/ 755018 w 897893"/>
                  <a:gd name="connsiteY8" fmla="*/ 897893 h 897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97893" h="897893">
                    <a:moveTo>
                      <a:pt x="755018" y="897893"/>
                    </a:moveTo>
                    <a:lnTo>
                      <a:pt x="142875" y="897893"/>
                    </a:lnTo>
                    <a:cubicBezTo>
                      <a:pt x="63970" y="897893"/>
                      <a:pt x="0" y="833923"/>
                      <a:pt x="0" y="755018"/>
                    </a:cubicBezTo>
                    <a:lnTo>
                      <a:pt x="0" y="142875"/>
                    </a:lnTo>
                    <a:cubicBezTo>
                      <a:pt x="0" y="63970"/>
                      <a:pt x="63970" y="0"/>
                      <a:pt x="142875" y="0"/>
                    </a:cubicBezTo>
                    <a:lnTo>
                      <a:pt x="755018" y="0"/>
                    </a:lnTo>
                    <a:cubicBezTo>
                      <a:pt x="833923" y="0"/>
                      <a:pt x="897893" y="63970"/>
                      <a:pt x="897893" y="142875"/>
                    </a:cubicBezTo>
                    <a:lnTo>
                      <a:pt x="897893" y="755018"/>
                    </a:lnTo>
                    <a:cubicBezTo>
                      <a:pt x="897893" y="833923"/>
                      <a:pt x="833923" y="897893"/>
                      <a:pt x="755018" y="897893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5" name="Freeform 764">
                <a:extLst>
                  <a:ext uri="{FF2B5EF4-FFF2-40B4-BE49-F238E27FC236}">
                    <a16:creationId xmlns:a16="http://schemas.microsoft.com/office/drawing/2014/main" id="{A3D952BB-8E04-CCBD-A5DF-573C2250FFD6}"/>
                  </a:ext>
                </a:extLst>
              </p:cNvPr>
              <p:cNvSpPr/>
              <p:nvPr/>
            </p:nvSpPr>
            <p:spPr>
              <a:xfrm>
                <a:off x="2639708" y="527790"/>
                <a:ext cx="167045" cy="140465"/>
              </a:xfrm>
              <a:custGeom>
                <a:avLst/>
                <a:gdLst>
                  <a:gd name="connsiteX0" fmla="*/ 755018 w 897893"/>
                  <a:gd name="connsiteY0" fmla="*/ 755018 h 755018"/>
                  <a:gd name="connsiteX1" fmla="*/ 142875 w 897893"/>
                  <a:gd name="connsiteY1" fmla="*/ 755018 h 755018"/>
                  <a:gd name="connsiteX2" fmla="*/ 0 w 897893"/>
                  <a:gd name="connsiteY2" fmla="*/ 612143 h 755018"/>
                  <a:gd name="connsiteX3" fmla="*/ 0 w 897893"/>
                  <a:gd name="connsiteY3" fmla="*/ 142875 h 755018"/>
                  <a:gd name="connsiteX4" fmla="*/ 142875 w 897893"/>
                  <a:gd name="connsiteY4" fmla="*/ 0 h 755018"/>
                  <a:gd name="connsiteX5" fmla="*/ 755018 w 897893"/>
                  <a:gd name="connsiteY5" fmla="*/ 0 h 755018"/>
                  <a:gd name="connsiteX6" fmla="*/ 897893 w 897893"/>
                  <a:gd name="connsiteY6" fmla="*/ 142875 h 755018"/>
                  <a:gd name="connsiteX7" fmla="*/ 897893 w 897893"/>
                  <a:gd name="connsiteY7" fmla="*/ 612143 h 755018"/>
                  <a:gd name="connsiteX8" fmla="*/ 755018 w 897893"/>
                  <a:gd name="connsiteY8" fmla="*/ 755018 h 7550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97893" h="755018">
                    <a:moveTo>
                      <a:pt x="755018" y="755018"/>
                    </a:moveTo>
                    <a:lnTo>
                      <a:pt x="142875" y="755018"/>
                    </a:lnTo>
                    <a:cubicBezTo>
                      <a:pt x="63970" y="755018"/>
                      <a:pt x="0" y="691048"/>
                      <a:pt x="0" y="612143"/>
                    </a:cubicBezTo>
                    <a:lnTo>
                      <a:pt x="0" y="142875"/>
                    </a:lnTo>
                    <a:cubicBezTo>
                      <a:pt x="0" y="63970"/>
                      <a:pt x="63970" y="0"/>
                      <a:pt x="142875" y="0"/>
                    </a:cubicBezTo>
                    <a:lnTo>
                      <a:pt x="755018" y="0"/>
                    </a:lnTo>
                    <a:cubicBezTo>
                      <a:pt x="833923" y="0"/>
                      <a:pt x="897893" y="63970"/>
                      <a:pt x="897893" y="142875"/>
                    </a:cubicBezTo>
                    <a:lnTo>
                      <a:pt x="897893" y="612143"/>
                    </a:lnTo>
                    <a:cubicBezTo>
                      <a:pt x="897893" y="691048"/>
                      <a:pt x="833923" y="755018"/>
                      <a:pt x="755018" y="75501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6" name="Freeform 765">
                <a:extLst>
                  <a:ext uri="{FF2B5EF4-FFF2-40B4-BE49-F238E27FC236}">
                    <a16:creationId xmlns:a16="http://schemas.microsoft.com/office/drawing/2014/main" id="{C814E099-2383-49DE-401C-0045CAB08445}"/>
                  </a:ext>
                </a:extLst>
              </p:cNvPr>
              <p:cNvSpPr/>
              <p:nvPr/>
            </p:nvSpPr>
            <p:spPr>
              <a:xfrm>
                <a:off x="2525826" y="1268031"/>
                <a:ext cx="394812" cy="113884"/>
              </a:xfrm>
              <a:custGeom>
                <a:avLst/>
                <a:gdLst>
                  <a:gd name="connsiteX0" fmla="*/ 1979295 w 2122169"/>
                  <a:gd name="connsiteY0" fmla="*/ 612143 h 612143"/>
                  <a:gd name="connsiteX1" fmla="*/ 142875 w 2122169"/>
                  <a:gd name="connsiteY1" fmla="*/ 612143 h 612143"/>
                  <a:gd name="connsiteX2" fmla="*/ 0 w 2122169"/>
                  <a:gd name="connsiteY2" fmla="*/ 469268 h 612143"/>
                  <a:gd name="connsiteX3" fmla="*/ 0 w 2122169"/>
                  <a:gd name="connsiteY3" fmla="*/ 142875 h 612143"/>
                  <a:gd name="connsiteX4" fmla="*/ 142875 w 2122169"/>
                  <a:gd name="connsiteY4" fmla="*/ 0 h 612143"/>
                  <a:gd name="connsiteX5" fmla="*/ 1979295 w 2122169"/>
                  <a:gd name="connsiteY5" fmla="*/ 0 h 612143"/>
                  <a:gd name="connsiteX6" fmla="*/ 2122170 w 2122169"/>
                  <a:gd name="connsiteY6" fmla="*/ 142875 h 612143"/>
                  <a:gd name="connsiteX7" fmla="*/ 2122170 w 2122169"/>
                  <a:gd name="connsiteY7" fmla="*/ 469268 h 612143"/>
                  <a:gd name="connsiteX8" fmla="*/ 1979295 w 2122169"/>
                  <a:gd name="connsiteY8" fmla="*/ 612143 h 612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122169" h="612143">
                    <a:moveTo>
                      <a:pt x="1979295" y="612143"/>
                    </a:moveTo>
                    <a:lnTo>
                      <a:pt x="142875" y="612143"/>
                    </a:lnTo>
                    <a:cubicBezTo>
                      <a:pt x="63970" y="612143"/>
                      <a:pt x="0" y="548173"/>
                      <a:pt x="0" y="469268"/>
                    </a:cubicBezTo>
                    <a:lnTo>
                      <a:pt x="0" y="142875"/>
                    </a:lnTo>
                    <a:cubicBezTo>
                      <a:pt x="0" y="63970"/>
                      <a:pt x="63970" y="0"/>
                      <a:pt x="142875" y="0"/>
                    </a:cubicBezTo>
                    <a:lnTo>
                      <a:pt x="1979295" y="0"/>
                    </a:lnTo>
                    <a:cubicBezTo>
                      <a:pt x="2058200" y="0"/>
                      <a:pt x="2122170" y="63970"/>
                      <a:pt x="2122170" y="142875"/>
                    </a:cubicBezTo>
                    <a:lnTo>
                      <a:pt x="2122170" y="469268"/>
                    </a:lnTo>
                    <a:cubicBezTo>
                      <a:pt x="2122170" y="548173"/>
                      <a:pt x="2058200" y="612143"/>
                      <a:pt x="1979295" y="612143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7" name="Freeform 766">
                <a:extLst>
                  <a:ext uri="{FF2B5EF4-FFF2-40B4-BE49-F238E27FC236}">
                    <a16:creationId xmlns:a16="http://schemas.microsoft.com/office/drawing/2014/main" id="{91043D0B-86BF-4E21-C1AD-C9B185E6364B}"/>
                  </a:ext>
                </a:extLst>
              </p:cNvPr>
              <p:cNvSpPr/>
              <p:nvPr/>
            </p:nvSpPr>
            <p:spPr>
              <a:xfrm>
                <a:off x="2525826" y="700502"/>
                <a:ext cx="679519" cy="594110"/>
              </a:xfrm>
              <a:custGeom>
                <a:avLst/>
                <a:gdLst>
                  <a:gd name="connsiteX0" fmla="*/ 2055810 w 3652513"/>
                  <a:gd name="connsiteY0" fmla="*/ 3193428 h 3193427"/>
                  <a:gd name="connsiteX1" fmla="*/ 0 w 3652513"/>
                  <a:gd name="connsiteY1" fmla="*/ 3193428 h 3193427"/>
                  <a:gd name="connsiteX2" fmla="*/ 0 w 3652513"/>
                  <a:gd name="connsiteY2" fmla="*/ 2438410 h 3193427"/>
                  <a:gd name="connsiteX3" fmla="*/ 142875 w 3652513"/>
                  <a:gd name="connsiteY3" fmla="*/ 2295535 h 3193427"/>
                  <a:gd name="connsiteX4" fmla="*/ 2055810 w 3652513"/>
                  <a:gd name="connsiteY4" fmla="*/ 2295535 h 3193427"/>
                  <a:gd name="connsiteX5" fmla="*/ 2754630 w 3652513"/>
                  <a:gd name="connsiteY5" fmla="*/ 1596714 h 3193427"/>
                  <a:gd name="connsiteX6" fmla="*/ 2055810 w 3652513"/>
                  <a:gd name="connsiteY6" fmla="*/ 897893 h 3193427"/>
                  <a:gd name="connsiteX7" fmla="*/ 1520190 w 3652513"/>
                  <a:gd name="connsiteY7" fmla="*/ 897893 h 3193427"/>
                  <a:gd name="connsiteX8" fmla="*/ 1377315 w 3652513"/>
                  <a:gd name="connsiteY8" fmla="*/ 755018 h 3193427"/>
                  <a:gd name="connsiteX9" fmla="*/ 1377315 w 3652513"/>
                  <a:gd name="connsiteY9" fmla="*/ 142875 h 3193427"/>
                  <a:gd name="connsiteX10" fmla="*/ 1519038 w 3652513"/>
                  <a:gd name="connsiteY10" fmla="*/ 0 h 3193427"/>
                  <a:gd name="connsiteX11" fmla="*/ 1520190 w 3652513"/>
                  <a:gd name="connsiteY11" fmla="*/ 0 h 3193427"/>
                  <a:gd name="connsiteX12" fmla="*/ 2055810 w 3652513"/>
                  <a:gd name="connsiteY12" fmla="*/ 0 h 3193427"/>
                  <a:gd name="connsiteX13" fmla="*/ 3652514 w 3652513"/>
                  <a:gd name="connsiteY13" fmla="*/ 1596628 h 3193427"/>
                  <a:gd name="connsiteX14" fmla="*/ 3652514 w 3652513"/>
                  <a:gd name="connsiteY14" fmla="*/ 1596704 h 3193427"/>
                  <a:gd name="connsiteX15" fmla="*/ 2055810 w 3652513"/>
                  <a:gd name="connsiteY15" fmla="*/ 3193428 h 3193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652513" h="3193427">
                    <a:moveTo>
                      <a:pt x="2055810" y="3193428"/>
                    </a:moveTo>
                    <a:lnTo>
                      <a:pt x="0" y="3193428"/>
                    </a:lnTo>
                    <a:lnTo>
                      <a:pt x="0" y="2438410"/>
                    </a:lnTo>
                    <a:cubicBezTo>
                      <a:pt x="0" y="2359505"/>
                      <a:pt x="63970" y="2295535"/>
                      <a:pt x="142875" y="2295535"/>
                    </a:cubicBezTo>
                    <a:lnTo>
                      <a:pt x="2055810" y="2295535"/>
                    </a:lnTo>
                    <a:cubicBezTo>
                      <a:pt x="2441143" y="2295535"/>
                      <a:pt x="2754630" y="1982048"/>
                      <a:pt x="2754630" y="1596714"/>
                    </a:cubicBezTo>
                    <a:cubicBezTo>
                      <a:pt x="2754630" y="1210694"/>
                      <a:pt x="2442420" y="897893"/>
                      <a:pt x="2055810" y="897893"/>
                    </a:cubicBezTo>
                    <a:lnTo>
                      <a:pt x="1520190" y="897893"/>
                    </a:lnTo>
                    <a:cubicBezTo>
                      <a:pt x="1441285" y="897893"/>
                      <a:pt x="1377315" y="833923"/>
                      <a:pt x="1377315" y="755018"/>
                    </a:cubicBezTo>
                    <a:lnTo>
                      <a:pt x="1377315" y="142875"/>
                    </a:lnTo>
                    <a:cubicBezTo>
                      <a:pt x="1377315" y="64351"/>
                      <a:pt x="1440656" y="619"/>
                      <a:pt x="1519038" y="0"/>
                    </a:cubicBezTo>
                    <a:lnTo>
                      <a:pt x="1520190" y="0"/>
                    </a:lnTo>
                    <a:lnTo>
                      <a:pt x="2055810" y="0"/>
                    </a:lnTo>
                    <a:cubicBezTo>
                      <a:pt x="2936234" y="0"/>
                      <a:pt x="3652514" y="716242"/>
                      <a:pt x="3652514" y="1596628"/>
                    </a:cubicBezTo>
                    <a:lnTo>
                      <a:pt x="3652514" y="1596704"/>
                    </a:lnTo>
                    <a:cubicBezTo>
                      <a:pt x="3652514" y="2477148"/>
                      <a:pt x="2936234" y="3193428"/>
                      <a:pt x="2055810" y="3193428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 cap="flat">
                <a:solidFill>
                  <a:srgbClr val="91C353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8" name="Freeform 767">
                <a:extLst>
                  <a:ext uri="{FF2B5EF4-FFF2-40B4-BE49-F238E27FC236}">
                    <a16:creationId xmlns:a16="http://schemas.microsoft.com/office/drawing/2014/main" id="{DD361248-3EE0-21E4-E423-4D4BAFC796BC}"/>
                  </a:ext>
                </a:extLst>
              </p:cNvPr>
              <p:cNvSpPr/>
              <p:nvPr/>
            </p:nvSpPr>
            <p:spPr>
              <a:xfrm>
                <a:off x="2611238" y="615093"/>
                <a:ext cx="223987" cy="337869"/>
              </a:xfrm>
              <a:custGeom>
                <a:avLst/>
                <a:gdLst>
                  <a:gd name="connsiteX0" fmla="*/ 1061085 w 1203960"/>
                  <a:gd name="connsiteY0" fmla="*/ 1816094 h 1816093"/>
                  <a:gd name="connsiteX1" fmla="*/ 142875 w 1203960"/>
                  <a:gd name="connsiteY1" fmla="*/ 1816094 h 1816093"/>
                  <a:gd name="connsiteX2" fmla="*/ 0 w 1203960"/>
                  <a:gd name="connsiteY2" fmla="*/ 1673219 h 1816093"/>
                  <a:gd name="connsiteX3" fmla="*/ 0 w 1203960"/>
                  <a:gd name="connsiteY3" fmla="*/ 142875 h 1816093"/>
                  <a:gd name="connsiteX4" fmla="*/ 142875 w 1203960"/>
                  <a:gd name="connsiteY4" fmla="*/ 0 h 1816093"/>
                  <a:gd name="connsiteX5" fmla="*/ 1061085 w 1203960"/>
                  <a:gd name="connsiteY5" fmla="*/ 0 h 1816093"/>
                  <a:gd name="connsiteX6" fmla="*/ 1203960 w 1203960"/>
                  <a:gd name="connsiteY6" fmla="*/ 142875 h 1816093"/>
                  <a:gd name="connsiteX7" fmla="*/ 1203960 w 1203960"/>
                  <a:gd name="connsiteY7" fmla="*/ 1673228 h 1816093"/>
                  <a:gd name="connsiteX8" fmla="*/ 1061085 w 1203960"/>
                  <a:gd name="connsiteY8" fmla="*/ 1816094 h 1816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03960" h="1816093">
                    <a:moveTo>
                      <a:pt x="1061085" y="1816094"/>
                    </a:moveTo>
                    <a:lnTo>
                      <a:pt x="142875" y="1816094"/>
                    </a:lnTo>
                    <a:cubicBezTo>
                      <a:pt x="63970" y="1816094"/>
                      <a:pt x="0" y="1752124"/>
                      <a:pt x="0" y="1673219"/>
                    </a:cubicBezTo>
                    <a:lnTo>
                      <a:pt x="0" y="142875"/>
                    </a:lnTo>
                    <a:cubicBezTo>
                      <a:pt x="0" y="63970"/>
                      <a:pt x="63970" y="0"/>
                      <a:pt x="142875" y="0"/>
                    </a:cubicBezTo>
                    <a:lnTo>
                      <a:pt x="1061085" y="0"/>
                    </a:lnTo>
                    <a:cubicBezTo>
                      <a:pt x="1139990" y="0"/>
                      <a:pt x="1203960" y="63970"/>
                      <a:pt x="1203960" y="142875"/>
                    </a:cubicBezTo>
                    <a:lnTo>
                      <a:pt x="1203960" y="1673228"/>
                    </a:lnTo>
                    <a:cubicBezTo>
                      <a:pt x="1203960" y="1752124"/>
                      <a:pt x="1139990" y="1816094"/>
                      <a:pt x="1061085" y="1816094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 cap="flat">
                <a:solidFill>
                  <a:srgbClr val="91C353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69" name="Freeform 768">
                <a:extLst>
                  <a:ext uri="{FF2B5EF4-FFF2-40B4-BE49-F238E27FC236}">
                    <a16:creationId xmlns:a16="http://schemas.microsoft.com/office/drawing/2014/main" id="{156358EA-0D74-7CF8-C6E0-EB83853B03A1}"/>
                  </a:ext>
                </a:extLst>
              </p:cNvPr>
              <p:cNvSpPr/>
              <p:nvPr/>
            </p:nvSpPr>
            <p:spPr>
              <a:xfrm>
                <a:off x="2611238" y="501209"/>
                <a:ext cx="223987" cy="53161"/>
              </a:xfrm>
              <a:custGeom>
                <a:avLst/>
                <a:gdLst>
                  <a:gd name="connsiteX0" fmla="*/ 1061085 w 1203960"/>
                  <a:gd name="connsiteY0" fmla="*/ 285750 h 285750"/>
                  <a:gd name="connsiteX1" fmla="*/ 142875 w 1203960"/>
                  <a:gd name="connsiteY1" fmla="*/ 285750 h 285750"/>
                  <a:gd name="connsiteX2" fmla="*/ 0 w 1203960"/>
                  <a:gd name="connsiteY2" fmla="*/ 142875 h 285750"/>
                  <a:gd name="connsiteX3" fmla="*/ 142875 w 1203960"/>
                  <a:gd name="connsiteY3" fmla="*/ 0 h 285750"/>
                  <a:gd name="connsiteX4" fmla="*/ 1061085 w 1203960"/>
                  <a:gd name="connsiteY4" fmla="*/ 0 h 285750"/>
                  <a:gd name="connsiteX5" fmla="*/ 1203960 w 1203960"/>
                  <a:gd name="connsiteY5" fmla="*/ 142875 h 285750"/>
                  <a:gd name="connsiteX6" fmla="*/ 1061085 w 1203960"/>
                  <a:gd name="connsiteY6" fmla="*/ 285750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03960" h="285750">
                    <a:moveTo>
                      <a:pt x="1061085" y="285750"/>
                    </a:moveTo>
                    <a:lnTo>
                      <a:pt x="142875" y="285750"/>
                    </a:lnTo>
                    <a:cubicBezTo>
                      <a:pt x="63970" y="285750"/>
                      <a:pt x="0" y="221780"/>
                      <a:pt x="0" y="142875"/>
                    </a:cubicBezTo>
                    <a:cubicBezTo>
                      <a:pt x="0" y="63970"/>
                      <a:pt x="63970" y="0"/>
                      <a:pt x="142875" y="0"/>
                    </a:cubicBezTo>
                    <a:lnTo>
                      <a:pt x="1061085" y="0"/>
                    </a:lnTo>
                    <a:cubicBezTo>
                      <a:pt x="1139990" y="0"/>
                      <a:pt x="1203960" y="63970"/>
                      <a:pt x="1203960" y="142875"/>
                    </a:cubicBezTo>
                    <a:cubicBezTo>
                      <a:pt x="1203960" y="221780"/>
                      <a:pt x="1139990" y="285750"/>
                      <a:pt x="1061085" y="285750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70" name="Freeform 769">
                <a:extLst>
                  <a:ext uri="{FF2B5EF4-FFF2-40B4-BE49-F238E27FC236}">
                    <a16:creationId xmlns:a16="http://schemas.microsoft.com/office/drawing/2014/main" id="{2E316BF5-5433-3288-5D7F-580EE3314AB7}"/>
                  </a:ext>
                </a:extLst>
              </p:cNvPr>
              <p:cNvSpPr/>
              <p:nvPr/>
            </p:nvSpPr>
            <p:spPr>
              <a:xfrm>
                <a:off x="2440413" y="1355335"/>
                <a:ext cx="565637" cy="53161"/>
              </a:xfrm>
              <a:custGeom>
                <a:avLst/>
                <a:gdLst>
                  <a:gd name="connsiteX0" fmla="*/ 2897505 w 3040380"/>
                  <a:gd name="connsiteY0" fmla="*/ 285750 h 285750"/>
                  <a:gd name="connsiteX1" fmla="*/ 142875 w 3040380"/>
                  <a:gd name="connsiteY1" fmla="*/ 285750 h 285750"/>
                  <a:gd name="connsiteX2" fmla="*/ 0 w 3040380"/>
                  <a:gd name="connsiteY2" fmla="*/ 142875 h 285750"/>
                  <a:gd name="connsiteX3" fmla="*/ 142875 w 3040380"/>
                  <a:gd name="connsiteY3" fmla="*/ 0 h 285750"/>
                  <a:gd name="connsiteX4" fmla="*/ 2897505 w 3040380"/>
                  <a:gd name="connsiteY4" fmla="*/ 0 h 285750"/>
                  <a:gd name="connsiteX5" fmla="*/ 3040380 w 3040380"/>
                  <a:gd name="connsiteY5" fmla="*/ 142875 h 285750"/>
                  <a:gd name="connsiteX6" fmla="*/ 2897505 w 3040380"/>
                  <a:gd name="connsiteY6" fmla="*/ 285750 h 2857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040380" h="285750">
                    <a:moveTo>
                      <a:pt x="2897505" y="285750"/>
                    </a:moveTo>
                    <a:lnTo>
                      <a:pt x="142875" y="285750"/>
                    </a:lnTo>
                    <a:cubicBezTo>
                      <a:pt x="63970" y="285750"/>
                      <a:pt x="0" y="221780"/>
                      <a:pt x="0" y="142875"/>
                    </a:cubicBezTo>
                    <a:cubicBezTo>
                      <a:pt x="0" y="63970"/>
                      <a:pt x="63970" y="0"/>
                      <a:pt x="142875" y="0"/>
                    </a:cubicBezTo>
                    <a:lnTo>
                      <a:pt x="2897505" y="0"/>
                    </a:lnTo>
                    <a:cubicBezTo>
                      <a:pt x="2976410" y="0"/>
                      <a:pt x="3040380" y="63970"/>
                      <a:pt x="3040380" y="142875"/>
                    </a:cubicBezTo>
                    <a:cubicBezTo>
                      <a:pt x="3040380" y="221780"/>
                      <a:pt x="2976410" y="285750"/>
                      <a:pt x="2897505" y="28575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71" name="Freeform 770">
                <a:extLst>
                  <a:ext uri="{FF2B5EF4-FFF2-40B4-BE49-F238E27FC236}">
                    <a16:creationId xmlns:a16="http://schemas.microsoft.com/office/drawing/2014/main" id="{16E8C00B-9F26-CE6E-3922-5C6BB587D7D1}"/>
                  </a:ext>
                </a:extLst>
              </p:cNvPr>
              <p:cNvSpPr/>
              <p:nvPr/>
            </p:nvSpPr>
            <p:spPr>
              <a:xfrm>
                <a:off x="2725123" y="700506"/>
                <a:ext cx="167044" cy="167043"/>
              </a:xfrm>
              <a:custGeom>
                <a:avLst/>
                <a:gdLst>
                  <a:gd name="connsiteX0" fmla="*/ 897884 w 897883"/>
                  <a:gd name="connsiteY0" fmla="*/ 448942 h 897883"/>
                  <a:gd name="connsiteX1" fmla="*/ 448942 w 897883"/>
                  <a:gd name="connsiteY1" fmla="*/ 897884 h 897883"/>
                  <a:gd name="connsiteX2" fmla="*/ 0 w 897883"/>
                  <a:gd name="connsiteY2" fmla="*/ 448942 h 897883"/>
                  <a:gd name="connsiteX3" fmla="*/ 448942 w 897883"/>
                  <a:gd name="connsiteY3" fmla="*/ 0 h 897883"/>
                  <a:gd name="connsiteX4" fmla="*/ 897884 w 897883"/>
                  <a:gd name="connsiteY4" fmla="*/ 448942 h 8978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97883" h="897883">
                    <a:moveTo>
                      <a:pt x="897884" y="448942"/>
                    </a:moveTo>
                    <a:cubicBezTo>
                      <a:pt x="897884" y="696886"/>
                      <a:pt x="696886" y="897884"/>
                      <a:pt x="448942" y="897884"/>
                    </a:cubicBezTo>
                    <a:cubicBezTo>
                      <a:pt x="200998" y="897884"/>
                      <a:pt x="0" y="696886"/>
                      <a:pt x="0" y="448942"/>
                    </a:cubicBezTo>
                    <a:cubicBezTo>
                      <a:pt x="0" y="200998"/>
                      <a:pt x="200998" y="0"/>
                      <a:pt x="448942" y="0"/>
                    </a:cubicBezTo>
                    <a:cubicBezTo>
                      <a:pt x="696886" y="0"/>
                      <a:pt x="897884" y="200998"/>
                      <a:pt x="897884" y="448942"/>
                    </a:cubicBezTo>
                    <a:close/>
                  </a:path>
                </a:pathLst>
              </a:custGeom>
              <a:solidFill>
                <a:srgbClr val="91C35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773" name="Freeform 772">
            <a:extLst>
              <a:ext uri="{FF2B5EF4-FFF2-40B4-BE49-F238E27FC236}">
                <a16:creationId xmlns:a16="http://schemas.microsoft.com/office/drawing/2014/main" id="{C4F8A354-9B61-8ACA-1A3A-44A776ED3BF2}"/>
              </a:ext>
            </a:extLst>
          </p:cNvPr>
          <p:cNvSpPr/>
          <p:nvPr/>
        </p:nvSpPr>
        <p:spPr>
          <a:xfrm>
            <a:off x="3996536" y="2895832"/>
            <a:ext cx="914400" cy="914400"/>
          </a:xfrm>
          <a:custGeom>
            <a:avLst/>
            <a:gdLst>
              <a:gd name="connsiteX0" fmla="*/ 1715042 w 1941941"/>
              <a:gd name="connsiteY0" fmla="*/ 243572 h 1990970"/>
              <a:gd name="connsiteX1" fmla="*/ 1617068 w 1941941"/>
              <a:gd name="connsiteY1" fmla="*/ 188056 h 1990970"/>
              <a:gd name="connsiteX2" fmla="*/ 1351580 w 1941941"/>
              <a:gd name="connsiteY2" fmla="*/ 80278 h 1990970"/>
              <a:gd name="connsiteX3" fmla="*/ 1214802 w 1941941"/>
              <a:gd name="connsiteY3" fmla="*/ 48117 h 1990970"/>
              <a:gd name="connsiteX4" fmla="*/ 854606 w 1941941"/>
              <a:gd name="connsiteY4" fmla="*/ 1024 h 1990970"/>
              <a:gd name="connsiteX5" fmla="*/ 682288 w 1941941"/>
              <a:gd name="connsiteY5" fmla="*/ 6001 h 1990970"/>
              <a:gd name="connsiteX6" fmla="*/ 589310 w 1941941"/>
              <a:gd name="connsiteY6" fmla="*/ 22847 h 1990970"/>
              <a:gd name="connsiteX7" fmla="*/ 435434 w 1941941"/>
              <a:gd name="connsiteY7" fmla="*/ 105547 h 1990970"/>
              <a:gd name="connsiteX8" fmla="*/ 420258 w 1941941"/>
              <a:gd name="connsiteY8" fmla="*/ 117225 h 1990970"/>
              <a:gd name="connsiteX9" fmla="*/ 244290 w 1941941"/>
              <a:gd name="connsiteY9" fmla="*/ 1598167 h 1990970"/>
              <a:gd name="connsiteX10" fmla="*/ 1405754 w 1941941"/>
              <a:gd name="connsiteY10" fmla="*/ 1950408 h 1990970"/>
              <a:gd name="connsiteX11" fmla="*/ 1600163 w 1941941"/>
              <a:gd name="connsiteY11" fmla="*/ 1759930 h 1990970"/>
              <a:gd name="connsiteX12" fmla="*/ 1617068 w 1941941"/>
              <a:gd name="connsiteY12" fmla="*/ 1719537 h 1990970"/>
              <a:gd name="connsiteX13" fmla="*/ 1650879 w 1941941"/>
              <a:gd name="connsiteY13" fmla="*/ 1643729 h 1990970"/>
              <a:gd name="connsiteX14" fmla="*/ 1666055 w 1941941"/>
              <a:gd name="connsiteY14" fmla="*/ 1594913 h 1990970"/>
              <a:gd name="connsiteX15" fmla="*/ 1845289 w 1941941"/>
              <a:gd name="connsiteY15" fmla="*/ 1043963 h 1990970"/>
              <a:gd name="connsiteX16" fmla="*/ 1872375 w 1941941"/>
              <a:gd name="connsiteY16" fmla="*/ 973323 h 1990970"/>
              <a:gd name="connsiteX17" fmla="*/ 1931543 w 1941941"/>
              <a:gd name="connsiteY17" fmla="*/ 774422 h 1990970"/>
              <a:gd name="connsiteX18" fmla="*/ 1939996 w 1941941"/>
              <a:gd name="connsiteY18" fmla="*/ 691913 h 1990970"/>
              <a:gd name="connsiteX19" fmla="*/ 1936538 w 1941941"/>
              <a:gd name="connsiteY19" fmla="*/ 565566 h 1990970"/>
              <a:gd name="connsiteX20" fmla="*/ 1912909 w 1941941"/>
              <a:gd name="connsiteY20" fmla="*/ 476357 h 1990970"/>
              <a:gd name="connsiteX21" fmla="*/ 1869110 w 1941941"/>
              <a:gd name="connsiteY21" fmla="*/ 393466 h 1990970"/>
              <a:gd name="connsiteX22" fmla="*/ 1804947 w 1941941"/>
              <a:gd name="connsiteY22" fmla="*/ 319380 h 1990970"/>
              <a:gd name="connsiteX23" fmla="*/ 1715234 w 1941941"/>
              <a:gd name="connsiteY23" fmla="*/ 243572 h 1990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941941" h="1990970">
                <a:moveTo>
                  <a:pt x="1715042" y="243572"/>
                </a:moveTo>
                <a:cubicBezTo>
                  <a:pt x="1683537" y="223280"/>
                  <a:pt x="1650687" y="204711"/>
                  <a:pt x="1617068" y="188056"/>
                </a:cubicBezTo>
                <a:cubicBezTo>
                  <a:pt x="1532158" y="143834"/>
                  <a:pt x="1443214" y="107653"/>
                  <a:pt x="1351580" y="80278"/>
                </a:cubicBezTo>
                <a:cubicBezTo>
                  <a:pt x="1307588" y="68983"/>
                  <a:pt x="1262060" y="58263"/>
                  <a:pt x="1214802" y="48117"/>
                </a:cubicBezTo>
                <a:cubicBezTo>
                  <a:pt x="1095889" y="24379"/>
                  <a:pt x="975632" y="8681"/>
                  <a:pt x="854606" y="1024"/>
                </a:cubicBezTo>
                <a:cubicBezTo>
                  <a:pt x="797167" y="-1274"/>
                  <a:pt x="739535" y="258"/>
                  <a:pt x="682288" y="6001"/>
                </a:cubicBezTo>
                <a:cubicBezTo>
                  <a:pt x="648478" y="10595"/>
                  <a:pt x="617549" y="16147"/>
                  <a:pt x="589310" y="22847"/>
                </a:cubicBezTo>
                <a:cubicBezTo>
                  <a:pt x="532447" y="38353"/>
                  <a:pt x="479810" y="66686"/>
                  <a:pt x="435434" y="105547"/>
                </a:cubicBezTo>
                <a:cubicBezTo>
                  <a:pt x="431016" y="108802"/>
                  <a:pt x="425829" y="112822"/>
                  <a:pt x="420258" y="117225"/>
                </a:cubicBezTo>
                <a:cubicBezTo>
                  <a:pt x="-73450" y="758533"/>
                  <a:pt x="-132234" y="1252244"/>
                  <a:pt x="244290" y="1598167"/>
                </a:cubicBezTo>
                <a:cubicBezTo>
                  <a:pt x="619662" y="1944091"/>
                  <a:pt x="1006945" y="2061632"/>
                  <a:pt x="1405754" y="1950408"/>
                </a:cubicBezTo>
                <a:cubicBezTo>
                  <a:pt x="1481251" y="1918821"/>
                  <a:pt x="1546182" y="1855456"/>
                  <a:pt x="1600163" y="1759930"/>
                </a:cubicBezTo>
                <a:lnTo>
                  <a:pt x="1617068" y="1719537"/>
                </a:lnTo>
                <a:cubicBezTo>
                  <a:pt x="1627250" y="1694842"/>
                  <a:pt x="1638392" y="1669573"/>
                  <a:pt x="1650879" y="1643729"/>
                </a:cubicBezTo>
                <a:cubicBezTo>
                  <a:pt x="1655297" y="1628031"/>
                  <a:pt x="1660484" y="1611759"/>
                  <a:pt x="1666055" y="1594913"/>
                </a:cubicBezTo>
                <a:cubicBezTo>
                  <a:pt x="1717923" y="1407307"/>
                  <a:pt x="1777668" y="1223720"/>
                  <a:pt x="1845289" y="1043963"/>
                </a:cubicBezTo>
                <a:cubicBezTo>
                  <a:pt x="1854318" y="1020416"/>
                  <a:pt x="1863346" y="996870"/>
                  <a:pt x="1872375" y="973323"/>
                </a:cubicBezTo>
                <a:cubicBezTo>
                  <a:pt x="1895428" y="908044"/>
                  <a:pt x="1915215" y="841616"/>
                  <a:pt x="1931543" y="774422"/>
                </a:cubicBezTo>
                <a:cubicBezTo>
                  <a:pt x="1935962" y="744175"/>
                  <a:pt x="1938843" y="716608"/>
                  <a:pt x="1939996" y="691913"/>
                </a:cubicBezTo>
                <a:cubicBezTo>
                  <a:pt x="1943454" y="649798"/>
                  <a:pt x="1942301" y="607490"/>
                  <a:pt x="1936538" y="565566"/>
                </a:cubicBezTo>
                <a:cubicBezTo>
                  <a:pt x="1930583" y="535319"/>
                  <a:pt x="1922707" y="505455"/>
                  <a:pt x="1912909" y="476357"/>
                </a:cubicBezTo>
                <a:cubicBezTo>
                  <a:pt x="1900231" y="447642"/>
                  <a:pt x="1885631" y="419884"/>
                  <a:pt x="1869110" y="393466"/>
                </a:cubicBezTo>
                <a:cubicBezTo>
                  <a:pt x="1849707" y="367239"/>
                  <a:pt x="1828191" y="342353"/>
                  <a:pt x="1804947" y="319380"/>
                </a:cubicBezTo>
                <a:cubicBezTo>
                  <a:pt x="1776899" y="292005"/>
                  <a:pt x="1746931" y="266544"/>
                  <a:pt x="1715234" y="243572"/>
                </a:cubicBezTo>
              </a:path>
            </a:pathLst>
          </a:custGeom>
          <a:solidFill>
            <a:srgbClr val="797979"/>
          </a:solidFill>
          <a:ln w="12700" cap="flat">
            <a:solidFill>
              <a:schemeClr val="bg1"/>
            </a:solidFill>
            <a:prstDash val="solid"/>
            <a:miter/>
          </a:ln>
        </p:spPr>
        <p:txBody>
          <a:bodyPr bIns="182880" rtlCol="0" anchor="b"/>
          <a:lstStyle/>
          <a:p>
            <a:pPr marL="24166" marR="7902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-7" normalizeH="0" baseline="0" noProof="0" dirty="0">
              <a:ln>
                <a:noFill/>
              </a:ln>
              <a:solidFill>
                <a:srgbClr val="5A5A5A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grpSp>
        <p:nvGrpSpPr>
          <p:cNvPr id="784" name="Group 783">
            <a:extLst>
              <a:ext uri="{FF2B5EF4-FFF2-40B4-BE49-F238E27FC236}">
                <a16:creationId xmlns:a16="http://schemas.microsoft.com/office/drawing/2014/main" id="{589C7A12-FFD3-1DA4-76DE-797B310B02B3}"/>
              </a:ext>
            </a:extLst>
          </p:cNvPr>
          <p:cNvGrpSpPr>
            <a:grpSpLocks noChangeAspect="1"/>
          </p:cNvGrpSpPr>
          <p:nvPr/>
        </p:nvGrpSpPr>
        <p:grpSpPr>
          <a:xfrm>
            <a:off x="5126643" y="2895832"/>
            <a:ext cx="914400" cy="914400"/>
            <a:chOff x="8445941" y="1925095"/>
            <a:chExt cx="1463040" cy="1463040"/>
          </a:xfrm>
        </p:grpSpPr>
        <p:sp>
          <p:nvSpPr>
            <p:cNvPr id="785" name="Freeform 784">
              <a:extLst>
                <a:ext uri="{FF2B5EF4-FFF2-40B4-BE49-F238E27FC236}">
                  <a16:creationId xmlns:a16="http://schemas.microsoft.com/office/drawing/2014/main" id="{47F943DF-F196-5866-EFAB-5FBC60EBBDED}"/>
                </a:ext>
              </a:extLst>
            </p:cNvPr>
            <p:cNvSpPr/>
            <p:nvPr/>
          </p:nvSpPr>
          <p:spPr>
            <a:xfrm>
              <a:off x="8445941" y="1925095"/>
              <a:ext cx="1463040" cy="1463040"/>
            </a:xfrm>
            <a:custGeom>
              <a:avLst/>
              <a:gdLst>
                <a:gd name="connsiteX0" fmla="*/ 1715042 w 1941941"/>
                <a:gd name="connsiteY0" fmla="*/ 243572 h 1990970"/>
                <a:gd name="connsiteX1" fmla="*/ 1617068 w 1941941"/>
                <a:gd name="connsiteY1" fmla="*/ 188056 h 1990970"/>
                <a:gd name="connsiteX2" fmla="*/ 1351580 w 1941941"/>
                <a:gd name="connsiteY2" fmla="*/ 80278 h 1990970"/>
                <a:gd name="connsiteX3" fmla="*/ 1214802 w 1941941"/>
                <a:gd name="connsiteY3" fmla="*/ 48117 h 1990970"/>
                <a:gd name="connsiteX4" fmla="*/ 854606 w 1941941"/>
                <a:gd name="connsiteY4" fmla="*/ 1024 h 1990970"/>
                <a:gd name="connsiteX5" fmla="*/ 682288 w 1941941"/>
                <a:gd name="connsiteY5" fmla="*/ 6001 h 1990970"/>
                <a:gd name="connsiteX6" fmla="*/ 589310 w 1941941"/>
                <a:gd name="connsiteY6" fmla="*/ 22847 h 1990970"/>
                <a:gd name="connsiteX7" fmla="*/ 435434 w 1941941"/>
                <a:gd name="connsiteY7" fmla="*/ 105547 h 1990970"/>
                <a:gd name="connsiteX8" fmla="*/ 420258 w 1941941"/>
                <a:gd name="connsiteY8" fmla="*/ 117225 h 1990970"/>
                <a:gd name="connsiteX9" fmla="*/ 244290 w 1941941"/>
                <a:gd name="connsiteY9" fmla="*/ 1598167 h 1990970"/>
                <a:gd name="connsiteX10" fmla="*/ 1405754 w 1941941"/>
                <a:gd name="connsiteY10" fmla="*/ 1950408 h 1990970"/>
                <a:gd name="connsiteX11" fmla="*/ 1600163 w 1941941"/>
                <a:gd name="connsiteY11" fmla="*/ 1759930 h 1990970"/>
                <a:gd name="connsiteX12" fmla="*/ 1617068 w 1941941"/>
                <a:gd name="connsiteY12" fmla="*/ 1719537 h 1990970"/>
                <a:gd name="connsiteX13" fmla="*/ 1650879 w 1941941"/>
                <a:gd name="connsiteY13" fmla="*/ 1643729 h 1990970"/>
                <a:gd name="connsiteX14" fmla="*/ 1666055 w 1941941"/>
                <a:gd name="connsiteY14" fmla="*/ 1594913 h 1990970"/>
                <a:gd name="connsiteX15" fmla="*/ 1845289 w 1941941"/>
                <a:gd name="connsiteY15" fmla="*/ 1043963 h 1990970"/>
                <a:gd name="connsiteX16" fmla="*/ 1872375 w 1941941"/>
                <a:gd name="connsiteY16" fmla="*/ 973323 h 1990970"/>
                <a:gd name="connsiteX17" fmla="*/ 1931543 w 1941941"/>
                <a:gd name="connsiteY17" fmla="*/ 774422 h 1990970"/>
                <a:gd name="connsiteX18" fmla="*/ 1939996 w 1941941"/>
                <a:gd name="connsiteY18" fmla="*/ 691913 h 1990970"/>
                <a:gd name="connsiteX19" fmla="*/ 1936538 w 1941941"/>
                <a:gd name="connsiteY19" fmla="*/ 565566 h 1990970"/>
                <a:gd name="connsiteX20" fmla="*/ 1912909 w 1941941"/>
                <a:gd name="connsiteY20" fmla="*/ 476357 h 1990970"/>
                <a:gd name="connsiteX21" fmla="*/ 1869110 w 1941941"/>
                <a:gd name="connsiteY21" fmla="*/ 393466 h 1990970"/>
                <a:gd name="connsiteX22" fmla="*/ 1804947 w 1941941"/>
                <a:gd name="connsiteY22" fmla="*/ 319380 h 1990970"/>
                <a:gd name="connsiteX23" fmla="*/ 1715234 w 1941941"/>
                <a:gd name="connsiteY23" fmla="*/ 243572 h 1990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941941" h="1990970">
                  <a:moveTo>
                    <a:pt x="1715042" y="243572"/>
                  </a:moveTo>
                  <a:cubicBezTo>
                    <a:pt x="1683537" y="223280"/>
                    <a:pt x="1650687" y="204711"/>
                    <a:pt x="1617068" y="188056"/>
                  </a:cubicBezTo>
                  <a:cubicBezTo>
                    <a:pt x="1532158" y="143834"/>
                    <a:pt x="1443214" y="107653"/>
                    <a:pt x="1351580" y="80278"/>
                  </a:cubicBezTo>
                  <a:cubicBezTo>
                    <a:pt x="1307588" y="68983"/>
                    <a:pt x="1262060" y="58263"/>
                    <a:pt x="1214802" y="48117"/>
                  </a:cubicBezTo>
                  <a:cubicBezTo>
                    <a:pt x="1095889" y="24379"/>
                    <a:pt x="975632" y="8681"/>
                    <a:pt x="854606" y="1024"/>
                  </a:cubicBezTo>
                  <a:cubicBezTo>
                    <a:pt x="797167" y="-1274"/>
                    <a:pt x="739535" y="258"/>
                    <a:pt x="682288" y="6001"/>
                  </a:cubicBezTo>
                  <a:cubicBezTo>
                    <a:pt x="648478" y="10595"/>
                    <a:pt x="617549" y="16147"/>
                    <a:pt x="589310" y="22847"/>
                  </a:cubicBezTo>
                  <a:cubicBezTo>
                    <a:pt x="532447" y="38353"/>
                    <a:pt x="479810" y="66686"/>
                    <a:pt x="435434" y="105547"/>
                  </a:cubicBezTo>
                  <a:cubicBezTo>
                    <a:pt x="431016" y="108802"/>
                    <a:pt x="425829" y="112822"/>
                    <a:pt x="420258" y="117225"/>
                  </a:cubicBezTo>
                  <a:cubicBezTo>
                    <a:pt x="-73450" y="758533"/>
                    <a:pt x="-132234" y="1252244"/>
                    <a:pt x="244290" y="1598167"/>
                  </a:cubicBezTo>
                  <a:cubicBezTo>
                    <a:pt x="619662" y="1944091"/>
                    <a:pt x="1006945" y="2061632"/>
                    <a:pt x="1405754" y="1950408"/>
                  </a:cubicBezTo>
                  <a:cubicBezTo>
                    <a:pt x="1481251" y="1918821"/>
                    <a:pt x="1546182" y="1855456"/>
                    <a:pt x="1600163" y="1759930"/>
                  </a:cubicBezTo>
                  <a:lnTo>
                    <a:pt x="1617068" y="1719537"/>
                  </a:lnTo>
                  <a:cubicBezTo>
                    <a:pt x="1627250" y="1694842"/>
                    <a:pt x="1638392" y="1669573"/>
                    <a:pt x="1650879" y="1643729"/>
                  </a:cubicBezTo>
                  <a:cubicBezTo>
                    <a:pt x="1655297" y="1628031"/>
                    <a:pt x="1660484" y="1611759"/>
                    <a:pt x="1666055" y="1594913"/>
                  </a:cubicBezTo>
                  <a:cubicBezTo>
                    <a:pt x="1717923" y="1407307"/>
                    <a:pt x="1777668" y="1223720"/>
                    <a:pt x="1845289" y="1043963"/>
                  </a:cubicBezTo>
                  <a:cubicBezTo>
                    <a:pt x="1854318" y="1020416"/>
                    <a:pt x="1863346" y="996870"/>
                    <a:pt x="1872375" y="973323"/>
                  </a:cubicBezTo>
                  <a:cubicBezTo>
                    <a:pt x="1895428" y="908044"/>
                    <a:pt x="1915215" y="841616"/>
                    <a:pt x="1931543" y="774422"/>
                  </a:cubicBezTo>
                  <a:cubicBezTo>
                    <a:pt x="1935962" y="744175"/>
                    <a:pt x="1938843" y="716608"/>
                    <a:pt x="1939996" y="691913"/>
                  </a:cubicBezTo>
                  <a:cubicBezTo>
                    <a:pt x="1943454" y="649798"/>
                    <a:pt x="1942301" y="607490"/>
                    <a:pt x="1936538" y="565566"/>
                  </a:cubicBezTo>
                  <a:cubicBezTo>
                    <a:pt x="1930583" y="535319"/>
                    <a:pt x="1922707" y="505455"/>
                    <a:pt x="1912909" y="476357"/>
                  </a:cubicBezTo>
                  <a:cubicBezTo>
                    <a:pt x="1900231" y="447642"/>
                    <a:pt x="1885631" y="419884"/>
                    <a:pt x="1869110" y="393466"/>
                  </a:cubicBezTo>
                  <a:cubicBezTo>
                    <a:pt x="1849707" y="367239"/>
                    <a:pt x="1828191" y="342353"/>
                    <a:pt x="1804947" y="319380"/>
                  </a:cubicBezTo>
                  <a:cubicBezTo>
                    <a:pt x="1776899" y="292005"/>
                    <a:pt x="1746931" y="266544"/>
                    <a:pt x="1715234" y="243572"/>
                  </a:cubicBezTo>
                </a:path>
              </a:pathLst>
            </a:custGeom>
            <a:solidFill>
              <a:srgbClr val="91C353"/>
            </a:solidFill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bIns="182880" rtlCol="0" anchor="b"/>
            <a:lstStyle/>
            <a:p>
              <a:pPr marL="24166" marR="79020" lvl="1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700" b="0" i="0" u="none" strike="noStrike" kern="1200" cap="none" spc="-7" normalizeH="0" baseline="0" noProof="0" dirty="0">
                <a:ln>
                  <a:noFill/>
                </a:ln>
                <a:solidFill>
                  <a:srgbClr val="5A5A5A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grpSp>
          <p:nvGrpSpPr>
            <p:cNvPr id="786" name="Group 785">
              <a:extLst>
                <a:ext uri="{FF2B5EF4-FFF2-40B4-BE49-F238E27FC236}">
                  <a16:creationId xmlns:a16="http://schemas.microsoft.com/office/drawing/2014/main" id="{5DDE4BAE-7E56-3D6F-4E52-C36C60874910}"/>
                </a:ext>
              </a:extLst>
            </p:cNvPr>
            <p:cNvGrpSpPr/>
            <p:nvPr/>
          </p:nvGrpSpPr>
          <p:grpSpPr>
            <a:xfrm>
              <a:off x="8763632" y="2076295"/>
              <a:ext cx="878729" cy="1095359"/>
              <a:chOff x="13528685" y="6233969"/>
              <a:chExt cx="1165122" cy="1452360"/>
            </a:xfrm>
          </p:grpSpPr>
          <p:grpSp>
            <p:nvGrpSpPr>
              <p:cNvPr id="787" name="Graphic 3107">
                <a:extLst>
                  <a:ext uri="{FF2B5EF4-FFF2-40B4-BE49-F238E27FC236}">
                    <a16:creationId xmlns:a16="http://schemas.microsoft.com/office/drawing/2014/main" id="{2818DA0D-62B7-6464-40F0-D0AFED49A88C}"/>
                  </a:ext>
                </a:extLst>
              </p:cNvPr>
              <p:cNvGrpSpPr/>
              <p:nvPr/>
            </p:nvGrpSpPr>
            <p:grpSpPr>
              <a:xfrm>
                <a:off x="13528685" y="6233969"/>
                <a:ext cx="1066955" cy="1044525"/>
                <a:chOff x="13528176" y="3653831"/>
                <a:chExt cx="1066955" cy="1044525"/>
              </a:xfrm>
              <a:noFill/>
            </p:grpSpPr>
            <p:sp>
              <p:nvSpPr>
                <p:cNvPr id="789" name="Freeform 788">
                  <a:extLst>
                    <a:ext uri="{FF2B5EF4-FFF2-40B4-BE49-F238E27FC236}">
                      <a16:creationId xmlns:a16="http://schemas.microsoft.com/office/drawing/2014/main" id="{2A130731-8140-0F54-134E-3E799C984432}"/>
                    </a:ext>
                  </a:extLst>
                </p:cNvPr>
                <p:cNvSpPr/>
                <p:nvPr/>
              </p:nvSpPr>
              <p:spPr>
                <a:xfrm flipV="1">
                  <a:off x="13922502" y="3856131"/>
                  <a:ext cx="190458" cy="714495"/>
                </a:xfrm>
                <a:custGeom>
                  <a:avLst/>
                  <a:gdLst>
                    <a:gd name="connsiteX0" fmla="*/ 190817 w 190458"/>
                    <a:gd name="connsiteY0" fmla="*/ 98653 h 714495"/>
                    <a:gd name="connsiteX1" fmla="*/ 190817 w 190458"/>
                    <a:gd name="connsiteY1" fmla="*/ 714740 h 714495"/>
                    <a:gd name="connsiteX2" fmla="*/ 20743 w 190458"/>
                    <a:gd name="connsiteY2" fmla="*/ 714740 h 714495"/>
                    <a:gd name="connsiteX3" fmla="*/ 358 w 190458"/>
                    <a:gd name="connsiteY3" fmla="*/ 694357 h 714495"/>
                    <a:gd name="connsiteX4" fmla="*/ 358 w 190458"/>
                    <a:gd name="connsiteY4" fmla="*/ 244 h 714495"/>
                    <a:gd name="connsiteX5" fmla="*/ 190817 w 190458"/>
                    <a:gd name="connsiteY5" fmla="*/ 98653 h 71449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90458" h="714495">
                      <a:moveTo>
                        <a:pt x="190817" y="98653"/>
                      </a:moveTo>
                      <a:lnTo>
                        <a:pt x="190817" y="714740"/>
                      </a:lnTo>
                      <a:lnTo>
                        <a:pt x="20743" y="714740"/>
                      </a:lnTo>
                      <a:cubicBezTo>
                        <a:pt x="9485" y="714740"/>
                        <a:pt x="358" y="705613"/>
                        <a:pt x="358" y="694357"/>
                      </a:cubicBezTo>
                      <a:lnTo>
                        <a:pt x="358" y="244"/>
                      </a:lnTo>
                      <a:cubicBezTo>
                        <a:pt x="62845" y="26864"/>
                        <a:pt x="126933" y="59254"/>
                        <a:pt x="190817" y="98653"/>
                      </a:cubicBezTo>
                      <a:close/>
                    </a:path>
                  </a:pathLst>
                </a:custGeom>
                <a:solidFill>
                  <a:schemeClr val="bg1">
                    <a:alpha val="75000"/>
                  </a:schemeClr>
                </a:solidFill>
                <a:ln w="19050" cap="rnd">
                  <a:noFill/>
                  <a:prstDash val="solid"/>
                  <a:round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790" name="Freeform 789">
                  <a:extLst>
                    <a:ext uri="{FF2B5EF4-FFF2-40B4-BE49-F238E27FC236}">
                      <a16:creationId xmlns:a16="http://schemas.microsoft.com/office/drawing/2014/main" id="{5F124BD4-B8F6-0F07-1095-0978B4897203}"/>
                    </a:ext>
                  </a:extLst>
                </p:cNvPr>
                <p:cNvSpPr/>
                <p:nvPr/>
              </p:nvSpPr>
              <p:spPr>
                <a:xfrm flipV="1">
                  <a:off x="13732045" y="4058431"/>
                  <a:ext cx="190458" cy="578726"/>
                </a:xfrm>
                <a:custGeom>
                  <a:avLst/>
                  <a:gdLst>
                    <a:gd name="connsiteX0" fmla="*/ 190698 w 190458"/>
                    <a:gd name="connsiteY0" fmla="*/ 66873 h 578726"/>
                    <a:gd name="connsiteX1" fmla="*/ 190698 w 190458"/>
                    <a:gd name="connsiteY1" fmla="*/ 579070 h 578726"/>
                    <a:gd name="connsiteX2" fmla="*/ 20625 w 190458"/>
                    <a:gd name="connsiteY2" fmla="*/ 579070 h 578726"/>
                    <a:gd name="connsiteX3" fmla="*/ 240 w 190458"/>
                    <a:gd name="connsiteY3" fmla="*/ 558685 h 578726"/>
                    <a:gd name="connsiteX4" fmla="*/ 240 w 190458"/>
                    <a:gd name="connsiteY4" fmla="*/ 344 h 578726"/>
                    <a:gd name="connsiteX5" fmla="*/ 190698 w 190458"/>
                    <a:gd name="connsiteY5" fmla="*/ 66873 h 5787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90458" h="578726">
                      <a:moveTo>
                        <a:pt x="190698" y="66873"/>
                      </a:moveTo>
                      <a:lnTo>
                        <a:pt x="190698" y="579070"/>
                      </a:lnTo>
                      <a:lnTo>
                        <a:pt x="20625" y="579070"/>
                      </a:lnTo>
                      <a:cubicBezTo>
                        <a:pt x="9367" y="579070"/>
                        <a:pt x="240" y="569944"/>
                        <a:pt x="240" y="558685"/>
                      </a:cubicBezTo>
                      <a:lnTo>
                        <a:pt x="240" y="344"/>
                      </a:lnTo>
                      <a:cubicBezTo>
                        <a:pt x="60504" y="17054"/>
                        <a:pt x="124706" y="38757"/>
                        <a:pt x="190698" y="66873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9050" cap="rnd">
                  <a:noFill/>
                  <a:prstDash val="solid"/>
                  <a:round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791" name="Freeform 790">
                  <a:extLst>
                    <a:ext uri="{FF2B5EF4-FFF2-40B4-BE49-F238E27FC236}">
                      <a16:creationId xmlns:a16="http://schemas.microsoft.com/office/drawing/2014/main" id="{9A469FEB-58EC-7D4E-F967-6786A0FAD9CC}"/>
                    </a:ext>
                  </a:extLst>
                </p:cNvPr>
                <p:cNvSpPr/>
                <p:nvPr/>
              </p:nvSpPr>
              <p:spPr>
                <a:xfrm flipV="1">
                  <a:off x="13541587" y="4260733"/>
                  <a:ext cx="190458" cy="416781"/>
                </a:xfrm>
                <a:custGeom>
                  <a:avLst/>
                  <a:gdLst>
                    <a:gd name="connsiteX0" fmla="*/ 190580 w 190458"/>
                    <a:gd name="connsiteY0" fmla="*/ 40801 h 416781"/>
                    <a:gd name="connsiteX1" fmla="*/ 190580 w 190458"/>
                    <a:gd name="connsiteY1" fmla="*/ 417226 h 416781"/>
                    <a:gd name="connsiteX2" fmla="*/ 20505 w 190458"/>
                    <a:gd name="connsiteY2" fmla="*/ 417226 h 416781"/>
                    <a:gd name="connsiteX3" fmla="*/ 122 w 190458"/>
                    <a:gd name="connsiteY3" fmla="*/ 396841 h 416781"/>
                    <a:gd name="connsiteX4" fmla="*/ 122 w 190458"/>
                    <a:gd name="connsiteY4" fmla="*/ 445 h 416781"/>
                    <a:gd name="connsiteX5" fmla="*/ 190580 w 190458"/>
                    <a:gd name="connsiteY5" fmla="*/ 40801 h 4167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90458" h="416781">
                      <a:moveTo>
                        <a:pt x="190580" y="40801"/>
                      </a:moveTo>
                      <a:lnTo>
                        <a:pt x="190580" y="417226"/>
                      </a:lnTo>
                      <a:lnTo>
                        <a:pt x="20505" y="417226"/>
                      </a:lnTo>
                      <a:cubicBezTo>
                        <a:pt x="9248" y="417226"/>
                        <a:pt x="122" y="408102"/>
                        <a:pt x="122" y="396841"/>
                      </a:cubicBezTo>
                      <a:lnTo>
                        <a:pt x="122" y="445"/>
                      </a:lnTo>
                      <a:cubicBezTo>
                        <a:pt x="56094" y="8730"/>
                        <a:pt x="120678" y="21416"/>
                        <a:pt x="190580" y="40801"/>
                      </a:cubicBezTo>
                      <a:close/>
                    </a:path>
                  </a:pathLst>
                </a:custGeom>
                <a:solidFill>
                  <a:srgbClr val="91C353"/>
                </a:solidFill>
                <a:ln w="19050" cap="rnd">
                  <a:noFill/>
                  <a:prstDash val="solid"/>
                  <a:round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792" name="Freeform 791">
                  <a:extLst>
                    <a:ext uri="{FF2B5EF4-FFF2-40B4-BE49-F238E27FC236}">
                      <a16:creationId xmlns:a16="http://schemas.microsoft.com/office/drawing/2014/main" id="{A15D3548-9B2E-EF91-8E4C-51ED94E74912}"/>
                    </a:ext>
                  </a:extLst>
                </p:cNvPr>
                <p:cNvSpPr/>
                <p:nvPr/>
              </p:nvSpPr>
              <p:spPr>
                <a:xfrm flipV="1">
                  <a:off x="13528184" y="4122575"/>
                  <a:ext cx="1066957" cy="575781"/>
                </a:xfrm>
                <a:custGeom>
                  <a:avLst/>
                  <a:gdLst>
                    <a:gd name="connsiteX0" fmla="*/ 638593 w 1066957"/>
                    <a:gd name="connsiteY0" fmla="*/ 157117 h 575782"/>
                    <a:gd name="connsiteX1" fmla="*/ 989920 w 1066957"/>
                    <a:gd name="connsiteY1" fmla="*/ 393808 h 575782"/>
                    <a:gd name="connsiteX2" fmla="*/ 999818 w 1066957"/>
                    <a:gd name="connsiteY2" fmla="*/ 393909 h 575782"/>
                    <a:gd name="connsiteX3" fmla="*/ 1055251 w 1066957"/>
                    <a:gd name="connsiteY3" fmla="*/ 342475 h 575782"/>
                    <a:gd name="connsiteX4" fmla="*/ 1067347 w 1066957"/>
                    <a:gd name="connsiteY4" fmla="*/ 347752 h 575782"/>
                    <a:gd name="connsiteX5" fmla="*/ 1067347 w 1066957"/>
                    <a:gd name="connsiteY5" fmla="*/ 569008 h 575782"/>
                    <a:gd name="connsiteX6" fmla="*/ 1060149 w 1066957"/>
                    <a:gd name="connsiteY6" fmla="*/ 576209 h 575782"/>
                    <a:gd name="connsiteX7" fmla="*/ 847596 w 1066957"/>
                    <a:gd name="connsiteY7" fmla="*/ 576209 h 575782"/>
                    <a:gd name="connsiteX8" fmla="*/ 842418 w 1066957"/>
                    <a:gd name="connsiteY8" fmla="*/ 564005 h 575782"/>
                    <a:gd name="connsiteX9" fmla="*/ 900151 w 1066957"/>
                    <a:gd name="connsiteY9" fmla="*/ 504267 h 575782"/>
                    <a:gd name="connsiteX10" fmla="*/ 900423 w 1066957"/>
                    <a:gd name="connsiteY10" fmla="*/ 494537 h 575782"/>
                    <a:gd name="connsiteX11" fmla="*/ 9034 w 1066957"/>
                    <a:gd name="connsiteY11" fmla="*/ 20564 h 575782"/>
                    <a:gd name="connsiteX12" fmla="*/ 390 w 1066957"/>
                    <a:gd name="connsiteY12" fmla="*/ 10557 h 575782"/>
                    <a:gd name="connsiteX13" fmla="*/ 10856 w 1066957"/>
                    <a:gd name="connsiteY13" fmla="*/ 432 h 575782"/>
                    <a:gd name="connsiteX14" fmla="*/ 569541 w 1066957"/>
                    <a:gd name="connsiteY14" fmla="*/ 125592 h 575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066957" h="575782">
                      <a:moveTo>
                        <a:pt x="638593" y="157117"/>
                      </a:moveTo>
                      <a:cubicBezTo>
                        <a:pt x="842210" y="256059"/>
                        <a:pt x="964760" y="369384"/>
                        <a:pt x="989920" y="393808"/>
                      </a:cubicBezTo>
                      <a:cubicBezTo>
                        <a:pt x="992668" y="396476"/>
                        <a:pt x="997009" y="396513"/>
                        <a:pt x="999818" y="393909"/>
                      </a:cubicBezTo>
                      <a:lnTo>
                        <a:pt x="1055251" y="342475"/>
                      </a:lnTo>
                      <a:cubicBezTo>
                        <a:pt x="1059859" y="338202"/>
                        <a:pt x="1067347" y="341470"/>
                        <a:pt x="1067347" y="347752"/>
                      </a:cubicBezTo>
                      <a:lnTo>
                        <a:pt x="1067347" y="569008"/>
                      </a:lnTo>
                      <a:cubicBezTo>
                        <a:pt x="1067347" y="572984"/>
                        <a:pt x="1064123" y="576209"/>
                        <a:pt x="1060149" y="576209"/>
                      </a:cubicBezTo>
                      <a:lnTo>
                        <a:pt x="847596" y="576209"/>
                      </a:lnTo>
                      <a:cubicBezTo>
                        <a:pt x="841241" y="576209"/>
                        <a:pt x="838002" y="568574"/>
                        <a:pt x="842418" y="564005"/>
                      </a:cubicBezTo>
                      <a:lnTo>
                        <a:pt x="900151" y="504267"/>
                      </a:lnTo>
                      <a:cubicBezTo>
                        <a:pt x="902744" y="501586"/>
                        <a:pt x="902865" y="497354"/>
                        <a:pt x="900423" y="494537"/>
                      </a:cubicBezTo>
                      <a:cubicBezTo>
                        <a:pt x="609886" y="159262"/>
                        <a:pt x="236252" y="53483"/>
                        <a:pt x="9034" y="20564"/>
                      </a:cubicBezTo>
                      <a:cubicBezTo>
                        <a:pt x="4064" y="19843"/>
                        <a:pt x="390" y="15579"/>
                        <a:pt x="390" y="10557"/>
                      </a:cubicBezTo>
                      <a:cubicBezTo>
                        <a:pt x="390" y="4836"/>
                        <a:pt x="5139" y="228"/>
                        <a:pt x="10856" y="432"/>
                      </a:cubicBezTo>
                      <a:cubicBezTo>
                        <a:pt x="230663" y="8269"/>
                        <a:pt x="418586" y="60969"/>
                        <a:pt x="569541" y="125592"/>
                      </a:cubicBezTo>
                    </a:path>
                  </a:pathLst>
                </a:custGeom>
                <a:solidFill>
                  <a:srgbClr val="FFFFFF">
                    <a:lumMod val="95000"/>
                  </a:srgbClr>
                </a:solidFill>
                <a:ln w="9525" cap="rnd">
                  <a:solidFill>
                    <a:srgbClr val="91C353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793" name="Freeform 792">
                  <a:extLst>
                    <a:ext uri="{FF2B5EF4-FFF2-40B4-BE49-F238E27FC236}">
                      <a16:creationId xmlns:a16="http://schemas.microsoft.com/office/drawing/2014/main" id="{D85D1726-9D75-CE20-5DA3-CD9946B90C8E}"/>
                    </a:ext>
                  </a:extLst>
                </p:cNvPr>
                <p:cNvSpPr/>
                <p:nvPr/>
              </p:nvSpPr>
              <p:spPr>
                <a:xfrm flipV="1">
                  <a:off x="14112960" y="3653831"/>
                  <a:ext cx="190458" cy="818387"/>
                </a:xfrm>
                <a:custGeom>
                  <a:avLst/>
                  <a:gdLst>
                    <a:gd name="connsiteX0" fmla="*/ 190935 w 190458"/>
                    <a:gd name="connsiteY0" fmla="*/ 498458 h 818387"/>
                    <a:gd name="connsiteX1" fmla="*/ 190935 w 190458"/>
                    <a:gd name="connsiteY1" fmla="*/ 798315 h 818387"/>
                    <a:gd name="connsiteX2" fmla="*/ 170550 w 190458"/>
                    <a:gd name="connsiteY2" fmla="*/ 818700 h 818387"/>
                    <a:gd name="connsiteX3" fmla="*/ 20862 w 190458"/>
                    <a:gd name="connsiteY3" fmla="*/ 818700 h 818387"/>
                    <a:gd name="connsiteX4" fmla="*/ 477 w 190458"/>
                    <a:gd name="connsiteY4" fmla="*/ 798315 h 818387"/>
                    <a:gd name="connsiteX5" fmla="*/ 477 w 190458"/>
                    <a:gd name="connsiteY5" fmla="*/ 313 h 818387"/>
                    <a:gd name="connsiteX6" fmla="*/ 190935 w 190458"/>
                    <a:gd name="connsiteY6" fmla="*/ 141875 h 818387"/>
                    <a:gd name="connsiteX7" fmla="*/ 190935 w 190458"/>
                    <a:gd name="connsiteY7" fmla="*/ 423315 h 8183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90458" h="818387">
                      <a:moveTo>
                        <a:pt x="190935" y="498458"/>
                      </a:moveTo>
                      <a:lnTo>
                        <a:pt x="190935" y="798315"/>
                      </a:lnTo>
                      <a:cubicBezTo>
                        <a:pt x="190935" y="809576"/>
                        <a:pt x="181808" y="818700"/>
                        <a:pt x="170550" y="818700"/>
                      </a:cubicBezTo>
                      <a:lnTo>
                        <a:pt x="20862" y="818700"/>
                      </a:lnTo>
                      <a:cubicBezTo>
                        <a:pt x="9603" y="818700"/>
                        <a:pt x="477" y="809576"/>
                        <a:pt x="477" y="798315"/>
                      </a:cubicBezTo>
                      <a:lnTo>
                        <a:pt x="477" y="313"/>
                      </a:lnTo>
                      <a:cubicBezTo>
                        <a:pt x="64797" y="39977"/>
                        <a:pt x="128897" y="86737"/>
                        <a:pt x="190935" y="141875"/>
                      </a:cubicBezTo>
                      <a:lnTo>
                        <a:pt x="190935" y="423315"/>
                      </a:lnTo>
                    </a:path>
                  </a:pathLst>
                </a:custGeom>
                <a:solidFill>
                  <a:schemeClr val="bg1">
                    <a:alpha val="50000"/>
                  </a:schemeClr>
                </a:solidFill>
                <a:ln w="19050" cap="rnd">
                  <a:noFill/>
                  <a:prstDash val="solid"/>
                  <a:round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788" name="Graphic 3493">
                <a:extLst>
                  <a:ext uri="{FF2B5EF4-FFF2-40B4-BE49-F238E27FC236}">
                    <a16:creationId xmlns:a16="http://schemas.microsoft.com/office/drawing/2014/main" id="{8A60E8F9-E5A8-E840-791B-9AA98D2F61E3}"/>
                  </a:ext>
                </a:extLst>
              </p:cNvPr>
              <p:cNvSpPr/>
              <p:nvPr/>
            </p:nvSpPr>
            <p:spPr>
              <a:xfrm flipH="1">
                <a:off x="13849944" y="6842478"/>
                <a:ext cx="843863" cy="843851"/>
              </a:xfrm>
              <a:custGeom>
                <a:avLst/>
                <a:gdLst>
                  <a:gd name="connsiteX0" fmla="*/ 59021 w 1079629"/>
                  <a:gd name="connsiteY0" fmla="*/ 1251159 h 1276592"/>
                  <a:gd name="connsiteX1" fmla="*/ 185048 w 1079629"/>
                  <a:gd name="connsiteY1" fmla="*/ 1247670 h 1276592"/>
                  <a:gd name="connsiteX2" fmla="*/ 471075 w 1079629"/>
                  <a:gd name="connsiteY2" fmla="*/ 928070 h 1276592"/>
                  <a:gd name="connsiteX3" fmla="*/ 492820 w 1079629"/>
                  <a:gd name="connsiteY3" fmla="*/ 863414 h 1276592"/>
                  <a:gd name="connsiteX4" fmla="*/ 540712 w 1079629"/>
                  <a:gd name="connsiteY4" fmla="*/ 815522 h 1276592"/>
                  <a:gd name="connsiteX5" fmla="*/ 979892 w 1079629"/>
                  <a:gd name="connsiteY5" fmla="*/ 779052 h 1276592"/>
                  <a:gd name="connsiteX6" fmla="*/ 979892 w 1079629"/>
                  <a:gd name="connsiteY6" fmla="*/ 296720 h 1276592"/>
                  <a:gd name="connsiteX7" fmla="*/ 497555 w 1079629"/>
                  <a:gd name="connsiteY7" fmla="*/ 296714 h 1276592"/>
                  <a:gd name="connsiteX8" fmla="*/ 461085 w 1079629"/>
                  <a:gd name="connsiteY8" fmla="*/ 735895 h 1276592"/>
                  <a:gd name="connsiteX9" fmla="*/ 413193 w 1079629"/>
                  <a:gd name="connsiteY9" fmla="*/ 783787 h 1276592"/>
                  <a:gd name="connsiteX10" fmla="*/ 348537 w 1079629"/>
                  <a:gd name="connsiteY10" fmla="*/ 805532 h 1276592"/>
                  <a:gd name="connsiteX11" fmla="*/ 28937 w 1079629"/>
                  <a:gd name="connsiteY11" fmla="*/ 1091559 h 1276592"/>
                  <a:gd name="connsiteX12" fmla="*/ 25448 w 1079629"/>
                  <a:gd name="connsiteY12" fmla="*/ 1217586 h 1276592"/>
                  <a:gd name="connsiteX13" fmla="*/ 515254 w 1079629"/>
                  <a:gd name="connsiteY13" fmla="*/ 314410 h 1276592"/>
                  <a:gd name="connsiteX14" fmla="*/ 962197 w 1079629"/>
                  <a:gd name="connsiteY14" fmla="*/ 314416 h 1276592"/>
                  <a:gd name="connsiteX15" fmla="*/ 962197 w 1079629"/>
                  <a:gd name="connsiteY15" fmla="*/ 761353 h 1276592"/>
                  <a:gd name="connsiteX16" fmla="*/ 515254 w 1079629"/>
                  <a:gd name="connsiteY16" fmla="*/ 761353 h 1276592"/>
                  <a:gd name="connsiteX17" fmla="*/ 515254 w 1079629"/>
                  <a:gd name="connsiteY17" fmla="*/ 314410 h 1276592"/>
                  <a:gd name="connsiteX18" fmla="*/ 476495 w 1079629"/>
                  <a:gd name="connsiteY18" fmla="*/ 755879 h 1276592"/>
                  <a:gd name="connsiteX19" fmla="*/ 520725 w 1079629"/>
                  <a:gd name="connsiteY19" fmla="*/ 800112 h 1276592"/>
                  <a:gd name="connsiteX20" fmla="*/ 485729 w 1079629"/>
                  <a:gd name="connsiteY20" fmla="*/ 835108 h 1276592"/>
                  <a:gd name="connsiteX21" fmla="*/ 441497 w 1079629"/>
                  <a:gd name="connsiteY21" fmla="*/ 790876 h 1276592"/>
                  <a:gd name="connsiteX22" fmla="*/ 45632 w 1079629"/>
                  <a:gd name="connsiteY22" fmla="*/ 1110210 h 1276592"/>
                  <a:gd name="connsiteX23" fmla="*/ 365231 w 1079629"/>
                  <a:gd name="connsiteY23" fmla="*/ 824183 h 1276592"/>
                  <a:gd name="connsiteX24" fmla="*/ 452424 w 1079629"/>
                  <a:gd name="connsiteY24" fmla="*/ 911376 h 1276592"/>
                  <a:gd name="connsiteX25" fmla="*/ 166397 w 1079629"/>
                  <a:gd name="connsiteY25" fmla="*/ 1230975 h 1276592"/>
                  <a:gd name="connsiteX26" fmla="*/ 76717 w 1079629"/>
                  <a:gd name="connsiteY26" fmla="*/ 1233463 h 1276592"/>
                  <a:gd name="connsiteX27" fmla="*/ 43144 w 1079629"/>
                  <a:gd name="connsiteY27" fmla="*/ 1199890 h 1276592"/>
                  <a:gd name="connsiteX28" fmla="*/ 45632 w 1079629"/>
                  <a:gd name="connsiteY28" fmla="*/ 1110210 h 1276592"/>
                  <a:gd name="connsiteX29" fmla="*/ 922345 w 1079629"/>
                  <a:gd name="connsiteY29" fmla="*/ 721509 h 1276592"/>
                  <a:gd name="connsiteX30" fmla="*/ 922345 w 1079629"/>
                  <a:gd name="connsiteY30" fmla="*/ 354260 h 1276592"/>
                  <a:gd name="connsiteX31" fmla="*/ 555095 w 1079629"/>
                  <a:gd name="connsiteY31" fmla="*/ 354260 h 1276592"/>
                  <a:gd name="connsiteX32" fmla="*/ 555095 w 1079629"/>
                  <a:gd name="connsiteY32" fmla="*/ 721509 h 1276592"/>
                  <a:gd name="connsiteX33" fmla="*/ 922345 w 1079629"/>
                  <a:gd name="connsiteY33" fmla="*/ 721509 h 1276592"/>
                  <a:gd name="connsiteX34" fmla="*/ 572794 w 1079629"/>
                  <a:gd name="connsiteY34" fmla="*/ 371958 h 1276592"/>
                  <a:gd name="connsiteX35" fmla="*/ 904646 w 1079629"/>
                  <a:gd name="connsiteY35" fmla="*/ 371958 h 1276592"/>
                  <a:gd name="connsiteX36" fmla="*/ 904646 w 1079629"/>
                  <a:gd name="connsiteY36" fmla="*/ 703811 h 1276592"/>
                  <a:gd name="connsiteX37" fmla="*/ 572794 w 1079629"/>
                  <a:gd name="connsiteY37" fmla="*/ 703811 h 1276592"/>
                  <a:gd name="connsiteX38" fmla="*/ 572794 w 1079629"/>
                  <a:gd name="connsiteY38" fmla="*/ 371958 h 1276592"/>
                  <a:gd name="connsiteX39" fmla="*/ 574334 w 1079629"/>
                  <a:gd name="connsiteY39" fmla="*/ 550402 h 1276592"/>
                  <a:gd name="connsiteX40" fmla="*/ 561818 w 1079629"/>
                  <a:gd name="connsiteY40" fmla="*/ 537886 h 1276592"/>
                  <a:gd name="connsiteX41" fmla="*/ 738726 w 1079629"/>
                  <a:gd name="connsiteY41" fmla="*/ 361008 h 1276592"/>
                  <a:gd name="connsiteX42" fmla="*/ 751242 w 1079629"/>
                  <a:gd name="connsiteY42" fmla="*/ 373524 h 1276592"/>
                  <a:gd name="connsiteX43" fmla="*/ 738726 w 1079629"/>
                  <a:gd name="connsiteY43" fmla="*/ 386040 h 1276592"/>
                  <a:gd name="connsiteX44" fmla="*/ 586850 w 1079629"/>
                  <a:gd name="connsiteY44" fmla="*/ 537886 h 1276592"/>
                  <a:gd name="connsiteX45" fmla="*/ 574334 w 1079629"/>
                  <a:gd name="connsiteY45" fmla="*/ 550402 h 1276592"/>
                  <a:gd name="connsiteX46" fmla="*/ 446725 w 1079629"/>
                  <a:gd name="connsiteY46" fmla="*/ 184871 h 1276592"/>
                  <a:gd name="connsiteX47" fmla="*/ 306948 w 1079629"/>
                  <a:gd name="connsiteY47" fmla="*/ 45086 h 1276592"/>
                  <a:gd name="connsiteX48" fmla="*/ 306948 w 1079629"/>
                  <a:gd name="connsiteY48" fmla="*/ 27388 h 1276592"/>
                  <a:gd name="connsiteX49" fmla="*/ 324647 w 1079629"/>
                  <a:gd name="connsiteY49" fmla="*/ 27388 h 1276592"/>
                  <a:gd name="connsiteX50" fmla="*/ 464424 w 1079629"/>
                  <a:gd name="connsiteY50" fmla="*/ 167172 h 1276592"/>
                  <a:gd name="connsiteX51" fmla="*/ 464424 w 1079629"/>
                  <a:gd name="connsiteY51" fmla="*/ 184871 h 1276592"/>
                  <a:gd name="connsiteX52" fmla="*/ 446725 w 1079629"/>
                  <a:gd name="connsiteY52" fmla="*/ 184871 h 1276592"/>
                  <a:gd name="connsiteX53" fmla="*/ 573156 w 1079629"/>
                  <a:gd name="connsiteY53" fmla="*/ 11132 h 1276592"/>
                  <a:gd name="connsiteX54" fmla="*/ 582720 w 1079629"/>
                  <a:gd name="connsiteY54" fmla="*/ 96368 h 1276592"/>
                  <a:gd name="connsiteX55" fmla="*/ 570265 w 1079629"/>
                  <a:gd name="connsiteY55" fmla="*/ 110276 h 1276592"/>
                  <a:gd name="connsiteX56" fmla="*/ 557846 w 1079629"/>
                  <a:gd name="connsiteY56" fmla="*/ 99155 h 1276592"/>
                  <a:gd name="connsiteX57" fmla="*/ 548283 w 1079629"/>
                  <a:gd name="connsiteY57" fmla="*/ 13919 h 1276592"/>
                  <a:gd name="connsiteX58" fmla="*/ 559325 w 1079629"/>
                  <a:gd name="connsiteY58" fmla="*/ 90 h 1276592"/>
                  <a:gd name="connsiteX59" fmla="*/ 573156 w 1079629"/>
                  <a:gd name="connsiteY59" fmla="*/ 11132 h 1276592"/>
                  <a:gd name="connsiteX60" fmla="*/ 378708 w 1079629"/>
                  <a:gd name="connsiteY60" fmla="*/ 278296 h 1276592"/>
                  <a:gd name="connsiteX61" fmla="*/ 389750 w 1079629"/>
                  <a:gd name="connsiteY61" fmla="*/ 292124 h 1276592"/>
                  <a:gd name="connsiteX62" fmla="*/ 375921 w 1079629"/>
                  <a:gd name="connsiteY62" fmla="*/ 303167 h 1276592"/>
                  <a:gd name="connsiteX63" fmla="*/ 290685 w 1079629"/>
                  <a:gd name="connsiteY63" fmla="*/ 293603 h 1276592"/>
                  <a:gd name="connsiteX64" fmla="*/ 279643 w 1079629"/>
                  <a:gd name="connsiteY64" fmla="*/ 279775 h 1276592"/>
                  <a:gd name="connsiteX65" fmla="*/ 293472 w 1079629"/>
                  <a:gd name="connsiteY65" fmla="*/ 268732 h 1276592"/>
                  <a:gd name="connsiteX0" fmla="*/ 59021 w 1079629"/>
                  <a:gd name="connsiteY0" fmla="*/ 1251159 h 1276592"/>
                  <a:gd name="connsiteX1" fmla="*/ 185048 w 1079629"/>
                  <a:gd name="connsiteY1" fmla="*/ 1247670 h 1276592"/>
                  <a:gd name="connsiteX2" fmla="*/ 471075 w 1079629"/>
                  <a:gd name="connsiteY2" fmla="*/ 928070 h 1276592"/>
                  <a:gd name="connsiteX3" fmla="*/ 492820 w 1079629"/>
                  <a:gd name="connsiteY3" fmla="*/ 863414 h 1276592"/>
                  <a:gd name="connsiteX4" fmla="*/ 540712 w 1079629"/>
                  <a:gd name="connsiteY4" fmla="*/ 815522 h 1276592"/>
                  <a:gd name="connsiteX5" fmla="*/ 979892 w 1079629"/>
                  <a:gd name="connsiteY5" fmla="*/ 779052 h 1276592"/>
                  <a:gd name="connsiteX6" fmla="*/ 979892 w 1079629"/>
                  <a:gd name="connsiteY6" fmla="*/ 296720 h 1276592"/>
                  <a:gd name="connsiteX7" fmla="*/ 497555 w 1079629"/>
                  <a:gd name="connsiteY7" fmla="*/ 296714 h 1276592"/>
                  <a:gd name="connsiteX8" fmla="*/ 461085 w 1079629"/>
                  <a:gd name="connsiteY8" fmla="*/ 735895 h 1276592"/>
                  <a:gd name="connsiteX9" fmla="*/ 413193 w 1079629"/>
                  <a:gd name="connsiteY9" fmla="*/ 783787 h 1276592"/>
                  <a:gd name="connsiteX10" fmla="*/ 348537 w 1079629"/>
                  <a:gd name="connsiteY10" fmla="*/ 805532 h 1276592"/>
                  <a:gd name="connsiteX11" fmla="*/ 28937 w 1079629"/>
                  <a:gd name="connsiteY11" fmla="*/ 1091559 h 1276592"/>
                  <a:gd name="connsiteX12" fmla="*/ 25448 w 1079629"/>
                  <a:gd name="connsiteY12" fmla="*/ 1217586 h 1276592"/>
                  <a:gd name="connsiteX13" fmla="*/ 59021 w 1079629"/>
                  <a:gd name="connsiteY13" fmla="*/ 1251159 h 1276592"/>
                  <a:gd name="connsiteX14" fmla="*/ 515254 w 1079629"/>
                  <a:gd name="connsiteY14" fmla="*/ 314410 h 1276592"/>
                  <a:gd name="connsiteX15" fmla="*/ 962197 w 1079629"/>
                  <a:gd name="connsiteY15" fmla="*/ 314416 h 1276592"/>
                  <a:gd name="connsiteX16" fmla="*/ 962197 w 1079629"/>
                  <a:gd name="connsiteY16" fmla="*/ 761353 h 1276592"/>
                  <a:gd name="connsiteX17" fmla="*/ 515254 w 1079629"/>
                  <a:gd name="connsiteY17" fmla="*/ 761353 h 1276592"/>
                  <a:gd name="connsiteX18" fmla="*/ 515254 w 1079629"/>
                  <a:gd name="connsiteY18" fmla="*/ 314410 h 1276592"/>
                  <a:gd name="connsiteX19" fmla="*/ 476495 w 1079629"/>
                  <a:gd name="connsiteY19" fmla="*/ 755879 h 1276592"/>
                  <a:gd name="connsiteX20" fmla="*/ 520725 w 1079629"/>
                  <a:gd name="connsiteY20" fmla="*/ 800112 h 1276592"/>
                  <a:gd name="connsiteX21" fmla="*/ 485729 w 1079629"/>
                  <a:gd name="connsiteY21" fmla="*/ 835108 h 1276592"/>
                  <a:gd name="connsiteX22" fmla="*/ 441497 w 1079629"/>
                  <a:gd name="connsiteY22" fmla="*/ 790876 h 1276592"/>
                  <a:gd name="connsiteX23" fmla="*/ 476495 w 1079629"/>
                  <a:gd name="connsiteY23" fmla="*/ 755879 h 1276592"/>
                  <a:gd name="connsiteX24" fmla="*/ 45632 w 1079629"/>
                  <a:gd name="connsiteY24" fmla="*/ 1110210 h 1276592"/>
                  <a:gd name="connsiteX25" fmla="*/ 365231 w 1079629"/>
                  <a:gd name="connsiteY25" fmla="*/ 824183 h 1276592"/>
                  <a:gd name="connsiteX26" fmla="*/ 452424 w 1079629"/>
                  <a:gd name="connsiteY26" fmla="*/ 911376 h 1276592"/>
                  <a:gd name="connsiteX27" fmla="*/ 166397 w 1079629"/>
                  <a:gd name="connsiteY27" fmla="*/ 1230975 h 1276592"/>
                  <a:gd name="connsiteX28" fmla="*/ 76717 w 1079629"/>
                  <a:gd name="connsiteY28" fmla="*/ 1233463 h 1276592"/>
                  <a:gd name="connsiteX29" fmla="*/ 43144 w 1079629"/>
                  <a:gd name="connsiteY29" fmla="*/ 1199890 h 1276592"/>
                  <a:gd name="connsiteX30" fmla="*/ 45632 w 1079629"/>
                  <a:gd name="connsiteY30" fmla="*/ 1110210 h 1276592"/>
                  <a:gd name="connsiteX31" fmla="*/ 922345 w 1079629"/>
                  <a:gd name="connsiteY31" fmla="*/ 721509 h 1276592"/>
                  <a:gd name="connsiteX32" fmla="*/ 922345 w 1079629"/>
                  <a:gd name="connsiteY32" fmla="*/ 354260 h 1276592"/>
                  <a:gd name="connsiteX33" fmla="*/ 555095 w 1079629"/>
                  <a:gd name="connsiteY33" fmla="*/ 354260 h 1276592"/>
                  <a:gd name="connsiteX34" fmla="*/ 555095 w 1079629"/>
                  <a:gd name="connsiteY34" fmla="*/ 721509 h 1276592"/>
                  <a:gd name="connsiteX35" fmla="*/ 922345 w 1079629"/>
                  <a:gd name="connsiteY35" fmla="*/ 721509 h 1276592"/>
                  <a:gd name="connsiteX36" fmla="*/ 572794 w 1079629"/>
                  <a:gd name="connsiteY36" fmla="*/ 371958 h 1276592"/>
                  <a:gd name="connsiteX37" fmla="*/ 904646 w 1079629"/>
                  <a:gd name="connsiteY37" fmla="*/ 371958 h 1276592"/>
                  <a:gd name="connsiteX38" fmla="*/ 904646 w 1079629"/>
                  <a:gd name="connsiteY38" fmla="*/ 703811 h 1276592"/>
                  <a:gd name="connsiteX39" fmla="*/ 572794 w 1079629"/>
                  <a:gd name="connsiteY39" fmla="*/ 703811 h 1276592"/>
                  <a:gd name="connsiteX40" fmla="*/ 572794 w 1079629"/>
                  <a:gd name="connsiteY40" fmla="*/ 371958 h 1276592"/>
                  <a:gd name="connsiteX41" fmla="*/ 574334 w 1079629"/>
                  <a:gd name="connsiteY41" fmla="*/ 550402 h 1276592"/>
                  <a:gd name="connsiteX42" fmla="*/ 561818 w 1079629"/>
                  <a:gd name="connsiteY42" fmla="*/ 537886 h 1276592"/>
                  <a:gd name="connsiteX43" fmla="*/ 738726 w 1079629"/>
                  <a:gd name="connsiteY43" fmla="*/ 361008 h 1276592"/>
                  <a:gd name="connsiteX44" fmla="*/ 751242 w 1079629"/>
                  <a:gd name="connsiteY44" fmla="*/ 373524 h 1276592"/>
                  <a:gd name="connsiteX45" fmla="*/ 586850 w 1079629"/>
                  <a:gd name="connsiteY45" fmla="*/ 537886 h 1276592"/>
                  <a:gd name="connsiteX46" fmla="*/ 574334 w 1079629"/>
                  <a:gd name="connsiteY46" fmla="*/ 550402 h 1276592"/>
                  <a:gd name="connsiteX47" fmla="*/ 446725 w 1079629"/>
                  <a:gd name="connsiteY47" fmla="*/ 184871 h 1276592"/>
                  <a:gd name="connsiteX48" fmla="*/ 306948 w 1079629"/>
                  <a:gd name="connsiteY48" fmla="*/ 45086 h 1276592"/>
                  <a:gd name="connsiteX49" fmla="*/ 306948 w 1079629"/>
                  <a:gd name="connsiteY49" fmla="*/ 27388 h 1276592"/>
                  <a:gd name="connsiteX50" fmla="*/ 324647 w 1079629"/>
                  <a:gd name="connsiteY50" fmla="*/ 27388 h 1276592"/>
                  <a:gd name="connsiteX51" fmla="*/ 464424 w 1079629"/>
                  <a:gd name="connsiteY51" fmla="*/ 167172 h 1276592"/>
                  <a:gd name="connsiteX52" fmla="*/ 464424 w 1079629"/>
                  <a:gd name="connsiteY52" fmla="*/ 184871 h 1276592"/>
                  <a:gd name="connsiteX53" fmla="*/ 446725 w 1079629"/>
                  <a:gd name="connsiteY53" fmla="*/ 184871 h 1276592"/>
                  <a:gd name="connsiteX54" fmla="*/ 573156 w 1079629"/>
                  <a:gd name="connsiteY54" fmla="*/ 11132 h 1276592"/>
                  <a:gd name="connsiteX55" fmla="*/ 582720 w 1079629"/>
                  <a:gd name="connsiteY55" fmla="*/ 96368 h 1276592"/>
                  <a:gd name="connsiteX56" fmla="*/ 570265 w 1079629"/>
                  <a:gd name="connsiteY56" fmla="*/ 110276 h 1276592"/>
                  <a:gd name="connsiteX57" fmla="*/ 557846 w 1079629"/>
                  <a:gd name="connsiteY57" fmla="*/ 99155 h 1276592"/>
                  <a:gd name="connsiteX58" fmla="*/ 548283 w 1079629"/>
                  <a:gd name="connsiteY58" fmla="*/ 13919 h 1276592"/>
                  <a:gd name="connsiteX59" fmla="*/ 559325 w 1079629"/>
                  <a:gd name="connsiteY59" fmla="*/ 90 h 1276592"/>
                  <a:gd name="connsiteX60" fmla="*/ 573156 w 1079629"/>
                  <a:gd name="connsiteY60" fmla="*/ 11132 h 1276592"/>
                  <a:gd name="connsiteX61" fmla="*/ 378708 w 1079629"/>
                  <a:gd name="connsiteY61" fmla="*/ 278296 h 1276592"/>
                  <a:gd name="connsiteX62" fmla="*/ 389750 w 1079629"/>
                  <a:gd name="connsiteY62" fmla="*/ 292124 h 1276592"/>
                  <a:gd name="connsiteX63" fmla="*/ 375921 w 1079629"/>
                  <a:gd name="connsiteY63" fmla="*/ 303167 h 1276592"/>
                  <a:gd name="connsiteX64" fmla="*/ 290685 w 1079629"/>
                  <a:gd name="connsiteY64" fmla="*/ 293603 h 1276592"/>
                  <a:gd name="connsiteX65" fmla="*/ 279643 w 1079629"/>
                  <a:gd name="connsiteY65" fmla="*/ 279775 h 1276592"/>
                  <a:gd name="connsiteX66" fmla="*/ 293472 w 1079629"/>
                  <a:gd name="connsiteY66" fmla="*/ 268732 h 1276592"/>
                  <a:gd name="connsiteX67" fmla="*/ 378708 w 1079629"/>
                  <a:gd name="connsiteY67" fmla="*/ 278296 h 1276592"/>
                  <a:gd name="connsiteX0" fmla="*/ 59021 w 1079629"/>
                  <a:gd name="connsiteY0" fmla="*/ 1251159 h 1276592"/>
                  <a:gd name="connsiteX1" fmla="*/ 185048 w 1079629"/>
                  <a:gd name="connsiteY1" fmla="*/ 1247670 h 1276592"/>
                  <a:gd name="connsiteX2" fmla="*/ 471075 w 1079629"/>
                  <a:gd name="connsiteY2" fmla="*/ 928070 h 1276592"/>
                  <a:gd name="connsiteX3" fmla="*/ 492820 w 1079629"/>
                  <a:gd name="connsiteY3" fmla="*/ 863414 h 1276592"/>
                  <a:gd name="connsiteX4" fmla="*/ 540712 w 1079629"/>
                  <a:gd name="connsiteY4" fmla="*/ 815522 h 1276592"/>
                  <a:gd name="connsiteX5" fmla="*/ 979892 w 1079629"/>
                  <a:gd name="connsiteY5" fmla="*/ 779052 h 1276592"/>
                  <a:gd name="connsiteX6" fmla="*/ 979892 w 1079629"/>
                  <a:gd name="connsiteY6" fmla="*/ 296720 h 1276592"/>
                  <a:gd name="connsiteX7" fmla="*/ 497555 w 1079629"/>
                  <a:gd name="connsiteY7" fmla="*/ 296714 h 1276592"/>
                  <a:gd name="connsiteX8" fmla="*/ 461085 w 1079629"/>
                  <a:gd name="connsiteY8" fmla="*/ 735895 h 1276592"/>
                  <a:gd name="connsiteX9" fmla="*/ 413193 w 1079629"/>
                  <a:gd name="connsiteY9" fmla="*/ 783787 h 1276592"/>
                  <a:gd name="connsiteX10" fmla="*/ 348537 w 1079629"/>
                  <a:gd name="connsiteY10" fmla="*/ 805532 h 1276592"/>
                  <a:gd name="connsiteX11" fmla="*/ 28937 w 1079629"/>
                  <a:gd name="connsiteY11" fmla="*/ 1091559 h 1276592"/>
                  <a:gd name="connsiteX12" fmla="*/ 25448 w 1079629"/>
                  <a:gd name="connsiteY12" fmla="*/ 1217586 h 1276592"/>
                  <a:gd name="connsiteX13" fmla="*/ 59021 w 1079629"/>
                  <a:gd name="connsiteY13" fmla="*/ 1251159 h 1276592"/>
                  <a:gd name="connsiteX14" fmla="*/ 515254 w 1079629"/>
                  <a:gd name="connsiteY14" fmla="*/ 314410 h 1276592"/>
                  <a:gd name="connsiteX15" fmla="*/ 962197 w 1079629"/>
                  <a:gd name="connsiteY15" fmla="*/ 314416 h 1276592"/>
                  <a:gd name="connsiteX16" fmla="*/ 962197 w 1079629"/>
                  <a:gd name="connsiteY16" fmla="*/ 761353 h 1276592"/>
                  <a:gd name="connsiteX17" fmla="*/ 515254 w 1079629"/>
                  <a:gd name="connsiteY17" fmla="*/ 761353 h 1276592"/>
                  <a:gd name="connsiteX18" fmla="*/ 515254 w 1079629"/>
                  <a:gd name="connsiteY18" fmla="*/ 314410 h 1276592"/>
                  <a:gd name="connsiteX19" fmla="*/ 476495 w 1079629"/>
                  <a:gd name="connsiteY19" fmla="*/ 755879 h 1276592"/>
                  <a:gd name="connsiteX20" fmla="*/ 520725 w 1079629"/>
                  <a:gd name="connsiteY20" fmla="*/ 800112 h 1276592"/>
                  <a:gd name="connsiteX21" fmla="*/ 485729 w 1079629"/>
                  <a:gd name="connsiteY21" fmla="*/ 835108 h 1276592"/>
                  <a:gd name="connsiteX22" fmla="*/ 441497 w 1079629"/>
                  <a:gd name="connsiteY22" fmla="*/ 790876 h 1276592"/>
                  <a:gd name="connsiteX23" fmla="*/ 476495 w 1079629"/>
                  <a:gd name="connsiteY23" fmla="*/ 755879 h 1276592"/>
                  <a:gd name="connsiteX24" fmla="*/ 45632 w 1079629"/>
                  <a:gd name="connsiteY24" fmla="*/ 1110210 h 1276592"/>
                  <a:gd name="connsiteX25" fmla="*/ 365231 w 1079629"/>
                  <a:gd name="connsiteY25" fmla="*/ 824183 h 1276592"/>
                  <a:gd name="connsiteX26" fmla="*/ 452424 w 1079629"/>
                  <a:gd name="connsiteY26" fmla="*/ 911376 h 1276592"/>
                  <a:gd name="connsiteX27" fmla="*/ 166397 w 1079629"/>
                  <a:gd name="connsiteY27" fmla="*/ 1230975 h 1276592"/>
                  <a:gd name="connsiteX28" fmla="*/ 76717 w 1079629"/>
                  <a:gd name="connsiteY28" fmla="*/ 1233463 h 1276592"/>
                  <a:gd name="connsiteX29" fmla="*/ 43144 w 1079629"/>
                  <a:gd name="connsiteY29" fmla="*/ 1199890 h 1276592"/>
                  <a:gd name="connsiteX30" fmla="*/ 45632 w 1079629"/>
                  <a:gd name="connsiteY30" fmla="*/ 1110210 h 1276592"/>
                  <a:gd name="connsiteX31" fmla="*/ 922345 w 1079629"/>
                  <a:gd name="connsiteY31" fmla="*/ 721509 h 1276592"/>
                  <a:gd name="connsiteX32" fmla="*/ 922345 w 1079629"/>
                  <a:gd name="connsiteY32" fmla="*/ 354260 h 1276592"/>
                  <a:gd name="connsiteX33" fmla="*/ 555095 w 1079629"/>
                  <a:gd name="connsiteY33" fmla="*/ 354260 h 1276592"/>
                  <a:gd name="connsiteX34" fmla="*/ 555095 w 1079629"/>
                  <a:gd name="connsiteY34" fmla="*/ 721509 h 1276592"/>
                  <a:gd name="connsiteX35" fmla="*/ 922345 w 1079629"/>
                  <a:gd name="connsiteY35" fmla="*/ 721509 h 1276592"/>
                  <a:gd name="connsiteX36" fmla="*/ 572794 w 1079629"/>
                  <a:gd name="connsiteY36" fmla="*/ 371958 h 1276592"/>
                  <a:gd name="connsiteX37" fmla="*/ 904646 w 1079629"/>
                  <a:gd name="connsiteY37" fmla="*/ 371958 h 1276592"/>
                  <a:gd name="connsiteX38" fmla="*/ 904646 w 1079629"/>
                  <a:gd name="connsiteY38" fmla="*/ 703811 h 1276592"/>
                  <a:gd name="connsiteX39" fmla="*/ 572794 w 1079629"/>
                  <a:gd name="connsiteY39" fmla="*/ 703811 h 1276592"/>
                  <a:gd name="connsiteX40" fmla="*/ 572794 w 1079629"/>
                  <a:gd name="connsiteY40" fmla="*/ 371958 h 1276592"/>
                  <a:gd name="connsiteX41" fmla="*/ 574334 w 1079629"/>
                  <a:gd name="connsiteY41" fmla="*/ 550402 h 1276592"/>
                  <a:gd name="connsiteX42" fmla="*/ 561818 w 1079629"/>
                  <a:gd name="connsiteY42" fmla="*/ 537886 h 1276592"/>
                  <a:gd name="connsiteX43" fmla="*/ 738726 w 1079629"/>
                  <a:gd name="connsiteY43" fmla="*/ 361008 h 1276592"/>
                  <a:gd name="connsiteX44" fmla="*/ 586850 w 1079629"/>
                  <a:gd name="connsiteY44" fmla="*/ 537886 h 1276592"/>
                  <a:gd name="connsiteX45" fmla="*/ 574334 w 1079629"/>
                  <a:gd name="connsiteY45" fmla="*/ 550402 h 1276592"/>
                  <a:gd name="connsiteX46" fmla="*/ 446725 w 1079629"/>
                  <a:gd name="connsiteY46" fmla="*/ 184871 h 1276592"/>
                  <a:gd name="connsiteX47" fmla="*/ 306948 w 1079629"/>
                  <a:gd name="connsiteY47" fmla="*/ 45086 h 1276592"/>
                  <a:gd name="connsiteX48" fmla="*/ 306948 w 1079629"/>
                  <a:gd name="connsiteY48" fmla="*/ 27388 h 1276592"/>
                  <a:gd name="connsiteX49" fmla="*/ 324647 w 1079629"/>
                  <a:gd name="connsiteY49" fmla="*/ 27388 h 1276592"/>
                  <a:gd name="connsiteX50" fmla="*/ 464424 w 1079629"/>
                  <a:gd name="connsiteY50" fmla="*/ 167172 h 1276592"/>
                  <a:gd name="connsiteX51" fmla="*/ 464424 w 1079629"/>
                  <a:gd name="connsiteY51" fmla="*/ 184871 h 1276592"/>
                  <a:gd name="connsiteX52" fmla="*/ 446725 w 1079629"/>
                  <a:gd name="connsiteY52" fmla="*/ 184871 h 1276592"/>
                  <a:gd name="connsiteX53" fmla="*/ 573156 w 1079629"/>
                  <a:gd name="connsiteY53" fmla="*/ 11132 h 1276592"/>
                  <a:gd name="connsiteX54" fmla="*/ 582720 w 1079629"/>
                  <a:gd name="connsiteY54" fmla="*/ 96368 h 1276592"/>
                  <a:gd name="connsiteX55" fmla="*/ 570265 w 1079629"/>
                  <a:gd name="connsiteY55" fmla="*/ 110276 h 1276592"/>
                  <a:gd name="connsiteX56" fmla="*/ 557846 w 1079629"/>
                  <a:gd name="connsiteY56" fmla="*/ 99155 h 1276592"/>
                  <a:gd name="connsiteX57" fmla="*/ 548283 w 1079629"/>
                  <a:gd name="connsiteY57" fmla="*/ 13919 h 1276592"/>
                  <a:gd name="connsiteX58" fmla="*/ 559325 w 1079629"/>
                  <a:gd name="connsiteY58" fmla="*/ 90 h 1276592"/>
                  <a:gd name="connsiteX59" fmla="*/ 573156 w 1079629"/>
                  <a:gd name="connsiteY59" fmla="*/ 11132 h 1276592"/>
                  <a:gd name="connsiteX60" fmla="*/ 378708 w 1079629"/>
                  <a:gd name="connsiteY60" fmla="*/ 278296 h 1276592"/>
                  <a:gd name="connsiteX61" fmla="*/ 389750 w 1079629"/>
                  <a:gd name="connsiteY61" fmla="*/ 292124 h 1276592"/>
                  <a:gd name="connsiteX62" fmla="*/ 375921 w 1079629"/>
                  <a:gd name="connsiteY62" fmla="*/ 303167 h 1276592"/>
                  <a:gd name="connsiteX63" fmla="*/ 290685 w 1079629"/>
                  <a:gd name="connsiteY63" fmla="*/ 293603 h 1276592"/>
                  <a:gd name="connsiteX64" fmla="*/ 279643 w 1079629"/>
                  <a:gd name="connsiteY64" fmla="*/ 279775 h 1276592"/>
                  <a:gd name="connsiteX65" fmla="*/ 293472 w 1079629"/>
                  <a:gd name="connsiteY65" fmla="*/ 268732 h 1276592"/>
                  <a:gd name="connsiteX66" fmla="*/ 378708 w 1079629"/>
                  <a:gd name="connsiteY66" fmla="*/ 278296 h 1276592"/>
                  <a:gd name="connsiteX0" fmla="*/ 59021 w 1079629"/>
                  <a:gd name="connsiteY0" fmla="*/ 1251159 h 1276592"/>
                  <a:gd name="connsiteX1" fmla="*/ 185048 w 1079629"/>
                  <a:gd name="connsiteY1" fmla="*/ 1247670 h 1276592"/>
                  <a:gd name="connsiteX2" fmla="*/ 471075 w 1079629"/>
                  <a:gd name="connsiteY2" fmla="*/ 928070 h 1276592"/>
                  <a:gd name="connsiteX3" fmla="*/ 492820 w 1079629"/>
                  <a:gd name="connsiteY3" fmla="*/ 863414 h 1276592"/>
                  <a:gd name="connsiteX4" fmla="*/ 540712 w 1079629"/>
                  <a:gd name="connsiteY4" fmla="*/ 815522 h 1276592"/>
                  <a:gd name="connsiteX5" fmla="*/ 979892 w 1079629"/>
                  <a:gd name="connsiteY5" fmla="*/ 779052 h 1276592"/>
                  <a:gd name="connsiteX6" fmla="*/ 979892 w 1079629"/>
                  <a:gd name="connsiteY6" fmla="*/ 296720 h 1276592"/>
                  <a:gd name="connsiteX7" fmla="*/ 497555 w 1079629"/>
                  <a:gd name="connsiteY7" fmla="*/ 296714 h 1276592"/>
                  <a:gd name="connsiteX8" fmla="*/ 461085 w 1079629"/>
                  <a:gd name="connsiteY8" fmla="*/ 735895 h 1276592"/>
                  <a:gd name="connsiteX9" fmla="*/ 413193 w 1079629"/>
                  <a:gd name="connsiteY9" fmla="*/ 783787 h 1276592"/>
                  <a:gd name="connsiteX10" fmla="*/ 348537 w 1079629"/>
                  <a:gd name="connsiteY10" fmla="*/ 805532 h 1276592"/>
                  <a:gd name="connsiteX11" fmla="*/ 28937 w 1079629"/>
                  <a:gd name="connsiteY11" fmla="*/ 1091559 h 1276592"/>
                  <a:gd name="connsiteX12" fmla="*/ 25448 w 1079629"/>
                  <a:gd name="connsiteY12" fmla="*/ 1217586 h 1276592"/>
                  <a:gd name="connsiteX13" fmla="*/ 59021 w 1079629"/>
                  <a:gd name="connsiteY13" fmla="*/ 1251159 h 1276592"/>
                  <a:gd name="connsiteX14" fmla="*/ 515254 w 1079629"/>
                  <a:gd name="connsiteY14" fmla="*/ 314410 h 1276592"/>
                  <a:gd name="connsiteX15" fmla="*/ 962197 w 1079629"/>
                  <a:gd name="connsiteY15" fmla="*/ 314416 h 1276592"/>
                  <a:gd name="connsiteX16" fmla="*/ 962197 w 1079629"/>
                  <a:gd name="connsiteY16" fmla="*/ 761353 h 1276592"/>
                  <a:gd name="connsiteX17" fmla="*/ 515254 w 1079629"/>
                  <a:gd name="connsiteY17" fmla="*/ 761353 h 1276592"/>
                  <a:gd name="connsiteX18" fmla="*/ 515254 w 1079629"/>
                  <a:gd name="connsiteY18" fmla="*/ 314410 h 1276592"/>
                  <a:gd name="connsiteX19" fmla="*/ 476495 w 1079629"/>
                  <a:gd name="connsiteY19" fmla="*/ 755879 h 1276592"/>
                  <a:gd name="connsiteX20" fmla="*/ 520725 w 1079629"/>
                  <a:gd name="connsiteY20" fmla="*/ 800112 h 1276592"/>
                  <a:gd name="connsiteX21" fmla="*/ 485729 w 1079629"/>
                  <a:gd name="connsiteY21" fmla="*/ 835108 h 1276592"/>
                  <a:gd name="connsiteX22" fmla="*/ 441497 w 1079629"/>
                  <a:gd name="connsiteY22" fmla="*/ 790876 h 1276592"/>
                  <a:gd name="connsiteX23" fmla="*/ 476495 w 1079629"/>
                  <a:gd name="connsiteY23" fmla="*/ 755879 h 1276592"/>
                  <a:gd name="connsiteX24" fmla="*/ 45632 w 1079629"/>
                  <a:gd name="connsiteY24" fmla="*/ 1110210 h 1276592"/>
                  <a:gd name="connsiteX25" fmla="*/ 365231 w 1079629"/>
                  <a:gd name="connsiteY25" fmla="*/ 824183 h 1276592"/>
                  <a:gd name="connsiteX26" fmla="*/ 452424 w 1079629"/>
                  <a:gd name="connsiteY26" fmla="*/ 911376 h 1276592"/>
                  <a:gd name="connsiteX27" fmla="*/ 166397 w 1079629"/>
                  <a:gd name="connsiteY27" fmla="*/ 1230975 h 1276592"/>
                  <a:gd name="connsiteX28" fmla="*/ 76717 w 1079629"/>
                  <a:gd name="connsiteY28" fmla="*/ 1233463 h 1276592"/>
                  <a:gd name="connsiteX29" fmla="*/ 43144 w 1079629"/>
                  <a:gd name="connsiteY29" fmla="*/ 1199890 h 1276592"/>
                  <a:gd name="connsiteX30" fmla="*/ 45632 w 1079629"/>
                  <a:gd name="connsiteY30" fmla="*/ 1110210 h 1276592"/>
                  <a:gd name="connsiteX31" fmla="*/ 922345 w 1079629"/>
                  <a:gd name="connsiteY31" fmla="*/ 721509 h 1276592"/>
                  <a:gd name="connsiteX32" fmla="*/ 922345 w 1079629"/>
                  <a:gd name="connsiteY32" fmla="*/ 354260 h 1276592"/>
                  <a:gd name="connsiteX33" fmla="*/ 555095 w 1079629"/>
                  <a:gd name="connsiteY33" fmla="*/ 354260 h 1276592"/>
                  <a:gd name="connsiteX34" fmla="*/ 555095 w 1079629"/>
                  <a:gd name="connsiteY34" fmla="*/ 721509 h 1276592"/>
                  <a:gd name="connsiteX35" fmla="*/ 922345 w 1079629"/>
                  <a:gd name="connsiteY35" fmla="*/ 721509 h 1276592"/>
                  <a:gd name="connsiteX36" fmla="*/ 572794 w 1079629"/>
                  <a:gd name="connsiteY36" fmla="*/ 371958 h 1276592"/>
                  <a:gd name="connsiteX37" fmla="*/ 904646 w 1079629"/>
                  <a:gd name="connsiteY37" fmla="*/ 371958 h 1276592"/>
                  <a:gd name="connsiteX38" fmla="*/ 904646 w 1079629"/>
                  <a:gd name="connsiteY38" fmla="*/ 703811 h 1276592"/>
                  <a:gd name="connsiteX39" fmla="*/ 572794 w 1079629"/>
                  <a:gd name="connsiteY39" fmla="*/ 703811 h 1276592"/>
                  <a:gd name="connsiteX40" fmla="*/ 572794 w 1079629"/>
                  <a:gd name="connsiteY40" fmla="*/ 371958 h 1276592"/>
                  <a:gd name="connsiteX41" fmla="*/ 574334 w 1079629"/>
                  <a:gd name="connsiteY41" fmla="*/ 550402 h 1276592"/>
                  <a:gd name="connsiteX42" fmla="*/ 561818 w 1079629"/>
                  <a:gd name="connsiteY42" fmla="*/ 537886 h 1276592"/>
                  <a:gd name="connsiteX43" fmla="*/ 586850 w 1079629"/>
                  <a:gd name="connsiteY43" fmla="*/ 537886 h 1276592"/>
                  <a:gd name="connsiteX44" fmla="*/ 574334 w 1079629"/>
                  <a:gd name="connsiteY44" fmla="*/ 550402 h 1276592"/>
                  <a:gd name="connsiteX45" fmla="*/ 446725 w 1079629"/>
                  <a:gd name="connsiteY45" fmla="*/ 184871 h 1276592"/>
                  <a:gd name="connsiteX46" fmla="*/ 306948 w 1079629"/>
                  <a:gd name="connsiteY46" fmla="*/ 45086 h 1276592"/>
                  <a:gd name="connsiteX47" fmla="*/ 306948 w 1079629"/>
                  <a:gd name="connsiteY47" fmla="*/ 27388 h 1276592"/>
                  <a:gd name="connsiteX48" fmla="*/ 324647 w 1079629"/>
                  <a:gd name="connsiteY48" fmla="*/ 27388 h 1276592"/>
                  <a:gd name="connsiteX49" fmla="*/ 464424 w 1079629"/>
                  <a:gd name="connsiteY49" fmla="*/ 167172 h 1276592"/>
                  <a:gd name="connsiteX50" fmla="*/ 464424 w 1079629"/>
                  <a:gd name="connsiteY50" fmla="*/ 184871 h 1276592"/>
                  <a:gd name="connsiteX51" fmla="*/ 446725 w 1079629"/>
                  <a:gd name="connsiteY51" fmla="*/ 184871 h 1276592"/>
                  <a:gd name="connsiteX52" fmla="*/ 573156 w 1079629"/>
                  <a:gd name="connsiteY52" fmla="*/ 11132 h 1276592"/>
                  <a:gd name="connsiteX53" fmla="*/ 582720 w 1079629"/>
                  <a:gd name="connsiteY53" fmla="*/ 96368 h 1276592"/>
                  <a:gd name="connsiteX54" fmla="*/ 570265 w 1079629"/>
                  <a:gd name="connsiteY54" fmla="*/ 110276 h 1276592"/>
                  <a:gd name="connsiteX55" fmla="*/ 557846 w 1079629"/>
                  <a:gd name="connsiteY55" fmla="*/ 99155 h 1276592"/>
                  <a:gd name="connsiteX56" fmla="*/ 548283 w 1079629"/>
                  <a:gd name="connsiteY56" fmla="*/ 13919 h 1276592"/>
                  <a:gd name="connsiteX57" fmla="*/ 559325 w 1079629"/>
                  <a:gd name="connsiteY57" fmla="*/ 90 h 1276592"/>
                  <a:gd name="connsiteX58" fmla="*/ 573156 w 1079629"/>
                  <a:gd name="connsiteY58" fmla="*/ 11132 h 1276592"/>
                  <a:gd name="connsiteX59" fmla="*/ 378708 w 1079629"/>
                  <a:gd name="connsiteY59" fmla="*/ 278296 h 1276592"/>
                  <a:gd name="connsiteX60" fmla="*/ 389750 w 1079629"/>
                  <a:gd name="connsiteY60" fmla="*/ 292124 h 1276592"/>
                  <a:gd name="connsiteX61" fmla="*/ 375921 w 1079629"/>
                  <a:gd name="connsiteY61" fmla="*/ 303167 h 1276592"/>
                  <a:gd name="connsiteX62" fmla="*/ 290685 w 1079629"/>
                  <a:gd name="connsiteY62" fmla="*/ 293603 h 1276592"/>
                  <a:gd name="connsiteX63" fmla="*/ 279643 w 1079629"/>
                  <a:gd name="connsiteY63" fmla="*/ 279775 h 1276592"/>
                  <a:gd name="connsiteX64" fmla="*/ 293472 w 1079629"/>
                  <a:gd name="connsiteY64" fmla="*/ 268732 h 1276592"/>
                  <a:gd name="connsiteX65" fmla="*/ 378708 w 1079629"/>
                  <a:gd name="connsiteY65" fmla="*/ 278296 h 1276592"/>
                  <a:gd name="connsiteX0" fmla="*/ 59021 w 1079629"/>
                  <a:gd name="connsiteY0" fmla="*/ 1251159 h 1276592"/>
                  <a:gd name="connsiteX1" fmla="*/ 185048 w 1079629"/>
                  <a:gd name="connsiteY1" fmla="*/ 1247670 h 1276592"/>
                  <a:gd name="connsiteX2" fmla="*/ 471075 w 1079629"/>
                  <a:gd name="connsiteY2" fmla="*/ 928070 h 1276592"/>
                  <a:gd name="connsiteX3" fmla="*/ 492820 w 1079629"/>
                  <a:gd name="connsiteY3" fmla="*/ 863414 h 1276592"/>
                  <a:gd name="connsiteX4" fmla="*/ 540712 w 1079629"/>
                  <a:gd name="connsiteY4" fmla="*/ 815522 h 1276592"/>
                  <a:gd name="connsiteX5" fmla="*/ 979892 w 1079629"/>
                  <a:gd name="connsiteY5" fmla="*/ 779052 h 1276592"/>
                  <a:gd name="connsiteX6" fmla="*/ 979892 w 1079629"/>
                  <a:gd name="connsiteY6" fmla="*/ 296720 h 1276592"/>
                  <a:gd name="connsiteX7" fmla="*/ 497555 w 1079629"/>
                  <a:gd name="connsiteY7" fmla="*/ 296714 h 1276592"/>
                  <a:gd name="connsiteX8" fmla="*/ 461085 w 1079629"/>
                  <a:gd name="connsiteY8" fmla="*/ 735895 h 1276592"/>
                  <a:gd name="connsiteX9" fmla="*/ 413193 w 1079629"/>
                  <a:gd name="connsiteY9" fmla="*/ 783787 h 1276592"/>
                  <a:gd name="connsiteX10" fmla="*/ 348537 w 1079629"/>
                  <a:gd name="connsiteY10" fmla="*/ 805532 h 1276592"/>
                  <a:gd name="connsiteX11" fmla="*/ 28937 w 1079629"/>
                  <a:gd name="connsiteY11" fmla="*/ 1091559 h 1276592"/>
                  <a:gd name="connsiteX12" fmla="*/ 25448 w 1079629"/>
                  <a:gd name="connsiteY12" fmla="*/ 1217586 h 1276592"/>
                  <a:gd name="connsiteX13" fmla="*/ 59021 w 1079629"/>
                  <a:gd name="connsiteY13" fmla="*/ 1251159 h 1276592"/>
                  <a:gd name="connsiteX14" fmla="*/ 515254 w 1079629"/>
                  <a:gd name="connsiteY14" fmla="*/ 314410 h 1276592"/>
                  <a:gd name="connsiteX15" fmla="*/ 962197 w 1079629"/>
                  <a:gd name="connsiteY15" fmla="*/ 314416 h 1276592"/>
                  <a:gd name="connsiteX16" fmla="*/ 962197 w 1079629"/>
                  <a:gd name="connsiteY16" fmla="*/ 761353 h 1276592"/>
                  <a:gd name="connsiteX17" fmla="*/ 515254 w 1079629"/>
                  <a:gd name="connsiteY17" fmla="*/ 761353 h 1276592"/>
                  <a:gd name="connsiteX18" fmla="*/ 515254 w 1079629"/>
                  <a:gd name="connsiteY18" fmla="*/ 314410 h 1276592"/>
                  <a:gd name="connsiteX19" fmla="*/ 476495 w 1079629"/>
                  <a:gd name="connsiteY19" fmla="*/ 755879 h 1276592"/>
                  <a:gd name="connsiteX20" fmla="*/ 520725 w 1079629"/>
                  <a:gd name="connsiteY20" fmla="*/ 800112 h 1276592"/>
                  <a:gd name="connsiteX21" fmla="*/ 485729 w 1079629"/>
                  <a:gd name="connsiteY21" fmla="*/ 835108 h 1276592"/>
                  <a:gd name="connsiteX22" fmla="*/ 441497 w 1079629"/>
                  <a:gd name="connsiteY22" fmla="*/ 790876 h 1276592"/>
                  <a:gd name="connsiteX23" fmla="*/ 476495 w 1079629"/>
                  <a:gd name="connsiteY23" fmla="*/ 755879 h 1276592"/>
                  <a:gd name="connsiteX24" fmla="*/ 45632 w 1079629"/>
                  <a:gd name="connsiteY24" fmla="*/ 1110210 h 1276592"/>
                  <a:gd name="connsiteX25" fmla="*/ 365231 w 1079629"/>
                  <a:gd name="connsiteY25" fmla="*/ 824183 h 1276592"/>
                  <a:gd name="connsiteX26" fmla="*/ 452424 w 1079629"/>
                  <a:gd name="connsiteY26" fmla="*/ 911376 h 1276592"/>
                  <a:gd name="connsiteX27" fmla="*/ 166397 w 1079629"/>
                  <a:gd name="connsiteY27" fmla="*/ 1230975 h 1276592"/>
                  <a:gd name="connsiteX28" fmla="*/ 76717 w 1079629"/>
                  <a:gd name="connsiteY28" fmla="*/ 1233463 h 1276592"/>
                  <a:gd name="connsiteX29" fmla="*/ 43144 w 1079629"/>
                  <a:gd name="connsiteY29" fmla="*/ 1199890 h 1276592"/>
                  <a:gd name="connsiteX30" fmla="*/ 45632 w 1079629"/>
                  <a:gd name="connsiteY30" fmla="*/ 1110210 h 1276592"/>
                  <a:gd name="connsiteX31" fmla="*/ 922345 w 1079629"/>
                  <a:gd name="connsiteY31" fmla="*/ 721509 h 1276592"/>
                  <a:gd name="connsiteX32" fmla="*/ 922345 w 1079629"/>
                  <a:gd name="connsiteY32" fmla="*/ 354260 h 1276592"/>
                  <a:gd name="connsiteX33" fmla="*/ 555095 w 1079629"/>
                  <a:gd name="connsiteY33" fmla="*/ 354260 h 1276592"/>
                  <a:gd name="connsiteX34" fmla="*/ 555095 w 1079629"/>
                  <a:gd name="connsiteY34" fmla="*/ 721509 h 1276592"/>
                  <a:gd name="connsiteX35" fmla="*/ 922345 w 1079629"/>
                  <a:gd name="connsiteY35" fmla="*/ 721509 h 1276592"/>
                  <a:gd name="connsiteX36" fmla="*/ 572794 w 1079629"/>
                  <a:gd name="connsiteY36" fmla="*/ 371958 h 1276592"/>
                  <a:gd name="connsiteX37" fmla="*/ 904646 w 1079629"/>
                  <a:gd name="connsiteY37" fmla="*/ 371958 h 1276592"/>
                  <a:gd name="connsiteX38" fmla="*/ 904646 w 1079629"/>
                  <a:gd name="connsiteY38" fmla="*/ 703811 h 1276592"/>
                  <a:gd name="connsiteX39" fmla="*/ 572794 w 1079629"/>
                  <a:gd name="connsiteY39" fmla="*/ 703811 h 1276592"/>
                  <a:gd name="connsiteX40" fmla="*/ 572794 w 1079629"/>
                  <a:gd name="connsiteY40" fmla="*/ 371958 h 1276592"/>
                  <a:gd name="connsiteX41" fmla="*/ 586850 w 1079629"/>
                  <a:gd name="connsiteY41" fmla="*/ 537886 h 1276592"/>
                  <a:gd name="connsiteX42" fmla="*/ 561818 w 1079629"/>
                  <a:gd name="connsiteY42" fmla="*/ 537886 h 1276592"/>
                  <a:gd name="connsiteX43" fmla="*/ 586850 w 1079629"/>
                  <a:gd name="connsiteY43" fmla="*/ 537886 h 1276592"/>
                  <a:gd name="connsiteX44" fmla="*/ 446725 w 1079629"/>
                  <a:gd name="connsiteY44" fmla="*/ 184871 h 1276592"/>
                  <a:gd name="connsiteX45" fmla="*/ 306948 w 1079629"/>
                  <a:gd name="connsiteY45" fmla="*/ 45086 h 1276592"/>
                  <a:gd name="connsiteX46" fmla="*/ 306948 w 1079629"/>
                  <a:gd name="connsiteY46" fmla="*/ 27388 h 1276592"/>
                  <a:gd name="connsiteX47" fmla="*/ 324647 w 1079629"/>
                  <a:gd name="connsiteY47" fmla="*/ 27388 h 1276592"/>
                  <a:gd name="connsiteX48" fmla="*/ 464424 w 1079629"/>
                  <a:gd name="connsiteY48" fmla="*/ 167172 h 1276592"/>
                  <a:gd name="connsiteX49" fmla="*/ 464424 w 1079629"/>
                  <a:gd name="connsiteY49" fmla="*/ 184871 h 1276592"/>
                  <a:gd name="connsiteX50" fmla="*/ 446725 w 1079629"/>
                  <a:gd name="connsiteY50" fmla="*/ 184871 h 1276592"/>
                  <a:gd name="connsiteX51" fmla="*/ 573156 w 1079629"/>
                  <a:gd name="connsiteY51" fmla="*/ 11132 h 1276592"/>
                  <a:gd name="connsiteX52" fmla="*/ 582720 w 1079629"/>
                  <a:gd name="connsiteY52" fmla="*/ 96368 h 1276592"/>
                  <a:gd name="connsiteX53" fmla="*/ 570265 w 1079629"/>
                  <a:gd name="connsiteY53" fmla="*/ 110276 h 1276592"/>
                  <a:gd name="connsiteX54" fmla="*/ 557846 w 1079629"/>
                  <a:gd name="connsiteY54" fmla="*/ 99155 h 1276592"/>
                  <a:gd name="connsiteX55" fmla="*/ 548283 w 1079629"/>
                  <a:gd name="connsiteY55" fmla="*/ 13919 h 1276592"/>
                  <a:gd name="connsiteX56" fmla="*/ 559325 w 1079629"/>
                  <a:gd name="connsiteY56" fmla="*/ 90 h 1276592"/>
                  <a:gd name="connsiteX57" fmla="*/ 573156 w 1079629"/>
                  <a:gd name="connsiteY57" fmla="*/ 11132 h 1276592"/>
                  <a:gd name="connsiteX58" fmla="*/ 378708 w 1079629"/>
                  <a:gd name="connsiteY58" fmla="*/ 278296 h 1276592"/>
                  <a:gd name="connsiteX59" fmla="*/ 389750 w 1079629"/>
                  <a:gd name="connsiteY59" fmla="*/ 292124 h 1276592"/>
                  <a:gd name="connsiteX60" fmla="*/ 375921 w 1079629"/>
                  <a:gd name="connsiteY60" fmla="*/ 303167 h 1276592"/>
                  <a:gd name="connsiteX61" fmla="*/ 290685 w 1079629"/>
                  <a:gd name="connsiteY61" fmla="*/ 293603 h 1276592"/>
                  <a:gd name="connsiteX62" fmla="*/ 279643 w 1079629"/>
                  <a:gd name="connsiteY62" fmla="*/ 279775 h 1276592"/>
                  <a:gd name="connsiteX63" fmla="*/ 293472 w 1079629"/>
                  <a:gd name="connsiteY63" fmla="*/ 268732 h 1276592"/>
                  <a:gd name="connsiteX64" fmla="*/ 378708 w 1079629"/>
                  <a:gd name="connsiteY64" fmla="*/ 278296 h 1276592"/>
                  <a:gd name="connsiteX0" fmla="*/ 59021 w 1079629"/>
                  <a:gd name="connsiteY0" fmla="*/ 1251159 h 1276592"/>
                  <a:gd name="connsiteX1" fmla="*/ 185048 w 1079629"/>
                  <a:gd name="connsiteY1" fmla="*/ 1247670 h 1276592"/>
                  <a:gd name="connsiteX2" fmla="*/ 471075 w 1079629"/>
                  <a:gd name="connsiteY2" fmla="*/ 928070 h 1276592"/>
                  <a:gd name="connsiteX3" fmla="*/ 492820 w 1079629"/>
                  <a:gd name="connsiteY3" fmla="*/ 863414 h 1276592"/>
                  <a:gd name="connsiteX4" fmla="*/ 540712 w 1079629"/>
                  <a:gd name="connsiteY4" fmla="*/ 815522 h 1276592"/>
                  <a:gd name="connsiteX5" fmla="*/ 979892 w 1079629"/>
                  <a:gd name="connsiteY5" fmla="*/ 779052 h 1276592"/>
                  <a:gd name="connsiteX6" fmla="*/ 979892 w 1079629"/>
                  <a:gd name="connsiteY6" fmla="*/ 296720 h 1276592"/>
                  <a:gd name="connsiteX7" fmla="*/ 497555 w 1079629"/>
                  <a:gd name="connsiteY7" fmla="*/ 296714 h 1276592"/>
                  <a:gd name="connsiteX8" fmla="*/ 461085 w 1079629"/>
                  <a:gd name="connsiteY8" fmla="*/ 735895 h 1276592"/>
                  <a:gd name="connsiteX9" fmla="*/ 413193 w 1079629"/>
                  <a:gd name="connsiteY9" fmla="*/ 783787 h 1276592"/>
                  <a:gd name="connsiteX10" fmla="*/ 348537 w 1079629"/>
                  <a:gd name="connsiteY10" fmla="*/ 805532 h 1276592"/>
                  <a:gd name="connsiteX11" fmla="*/ 28937 w 1079629"/>
                  <a:gd name="connsiteY11" fmla="*/ 1091559 h 1276592"/>
                  <a:gd name="connsiteX12" fmla="*/ 25448 w 1079629"/>
                  <a:gd name="connsiteY12" fmla="*/ 1217586 h 1276592"/>
                  <a:gd name="connsiteX13" fmla="*/ 59021 w 1079629"/>
                  <a:gd name="connsiteY13" fmla="*/ 1251159 h 1276592"/>
                  <a:gd name="connsiteX14" fmla="*/ 515254 w 1079629"/>
                  <a:gd name="connsiteY14" fmla="*/ 314410 h 1276592"/>
                  <a:gd name="connsiteX15" fmla="*/ 962197 w 1079629"/>
                  <a:gd name="connsiteY15" fmla="*/ 314416 h 1276592"/>
                  <a:gd name="connsiteX16" fmla="*/ 962197 w 1079629"/>
                  <a:gd name="connsiteY16" fmla="*/ 761353 h 1276592"/>
                  <a:gd name="connsiteX17" fmla="*/ 515254 w 1079629"/>
                  <a:gd name="connsiteY17" fmla="*/ 761353 h 1276592"/>
                  <a:gd name="connsiteX18" fmla="*/ 515254 w 1079629"/>
                  <a:gd name="connsiteY18" fmla="*/ 314410 h 1276592"/>
                  <a:gd name="connsiteX19" fmla="*/ 476495 w 1079629"/>
                  <a:gd name="connsiteY19" fmla="*/ 755879 h 1276592"/>
                  <a:gd name="connsiteX20" fmla="*/ 520725 w 1079629"/>
                  <a:gd name="connsiteY20" fmla="*/ 800112 h 1276592"/>
                  <a:gd name="connsiteX21" fmla="*/ 485729 w 1079629"/>
                  <a:gd name="connsiteY21" fmla="*/ 835108 h 1276592"/>
                  <a:gd name="connsiteX22" fmla="*/ 441497 w 1079629"/>
                  <a:gd name="connsiteY22" fmla="*/ 790876 h 1276592"/>
                  <a:gd name="connsiteX23" fmla="*/ 476495 w 1079629"/>
                  <a:gd name="connsiteY23" fmla="*/ 755879 h 1276592"/>
                  <a:gd name="connsiteX24" fmla="*/ 45632 w 1079629"/>
                  <a:gd name="connsiteY24" fmla="*/ 1110210 h 1276592"/>
                  <a:gd name="connsiteX25" fmla="*/ 365231 w 1079629"/>
                  <a:gd name="connsiteY25" fmla="*/ 824183 h 1276592"/>
                  <a:gd name="connsiteX26" fmla="*/ 452424 w 1079629"/>
                  <a:gd name="connsiteY26" fmla="*/ 911376 h 1276592"/>
                  <a:gd name="connsiteX27" fmla="*/ 166397 w 1079629"/>
                  <a:gd name="connsiteY27" fmla="*/ 1230975 h 1276592"/>
                  <a:gd name="connsiteX28" fmla="*/ 76717 w 1079629"/>
                  <a:gd name="connsiteY28" fmla="*/ 1233463 h 1276592"/>
                  <a:gd name="connsiteX29" fmla="*/ 43144 w 1079629"/>
                  <a:gd name="connsiteY29" fmla="*/ 1199890 h 1276592"/>
                  <a:gd name="connsiteX30" fmla="*/ 45632 w 1079629"/>
                  <a:gd name="connsiteY30" fmla="*/ 1110210 h 1276592"/>
                  <a:gd name="connsiteX31" fmla="*/ 922345 w 1079629"/>
                  <a:gd name="connsiteY31" fmla="*/ 721509 h 1276592"/>
                  <a:gd name="connsiteX32" fmla="*/ 922345 w 1079629"/>
                  <a:gd name="connsiteY32" fmla="*/ 354260 h 1276592"/>
                  <a:gd name="connsiteX33" fmla="*/ 555095 w 1079629"/>
                  <a:gd name="connsiteY33" fmla="*/ 354260 h 1276592"/>
                  <a:gd name="connsiteX34" fmla="*/ 555095 w 1079629"/>
                  <a:gd name="connsiteY34" fmla="*/ 721509 h 1276592"/>
                  <a:gd name="connsiteX35" fmla="*/ 922345 w 1079629"/>
                  <a:gd name="connsiteY35" fmla="*/ 721509 h 1276592"/>
                  <a:gd name="connsiteX36" fmla="*/ 572794 w 1079629"/>
                  <a:gd name="connsiteY36" fmla="*/ 371958 h 1276592"/>
                  <a:gd name="connsiteX37" fmla="*/ 904646 w 1079629"/>
                  <a:gd name="connsiteY37" fmla="*/ 371958 h 1276592"/>
                  <a:gd name="connsiteX38" fmla="*/ 904646 w 1079629"/>
                  <a:gd name="connsiteY38" fmla="*/ 703811 h 1276592"/>
                  <a:gd name="connsiteX39" fmla="*/ 572794 w 1079629"/>
                  <a:gd name="connsiteY39" fmla="*/ 703811 h 1276592"/>
                  <a:gd name="connsiteX40" fmla="*/ 572794 w 1079629"/>
                  <a:gd name="connsiteY40" fmla="*/ 371958 h 1276592"/>
                  <a:gd name="connsiteX41" fmla="*/ 446725 w 1079629"/>
                  <a:gd name="connsiteY41" fmla="*/ 184871 h 1276592"/>
                  <a:gd name="connsiteX42" fmla="*/ 306948 w 1079629"/>
                  <a:gd name="connsiteY42" fmla="*/ 45086 h 1276592"/>
                  <a:gd name="connsiteX43" fmla="*/ 306948 w 1079629"/>
                  <a:gd name="connsiteY43" fmla="*/ 27388 h 1276592"/>
                  <a:gd name="connsiteX44" fmla="*/ 324647 w 1079629"/>
                  <a:gd name="connsiteY44" fmla="*/ 27388 h 1276592"/>
                  <a:gd name="connsiteX45" fmla="*/ 464424 w 1079629"/>
                  <a:gd name="connsiteY45" fmla="*/ 167172 h 1276592"/>
                  <a:gd name="connsiteX46" fmla="*/ 464424 w 1079629"/>
                  <a:gd name="connsiteY46" fmla="*/ 184871 h 1276592"/>
                  <a:gd name="connsiteX47" fmla="*/ 446725 w 1079629"/>
                  <a:gd name="connsiteY47" fmla="*/ 184871 h 1276592"/>
                  <a:gd name="connsiteX48" fmla="*/ 573156 w 1079629"/>
                  <a:gd name="connsiteY48" fmla="*/ 11132 h 1276592"/>
                  <a:gd name="connsiteX49" fmla="*/ 582720 w 1079629"/>
                  <a:gd name="connsiteY49" fmla="*/ 96368 h 1276592"/>
                  <a:gd name="connsiteX50" fmla="*/ 570265 w 1079629"/>
                  <a:gd name="connsiteY50" fmla="*/ 110276 h 1276592"/>
                  <a:gd name="connsiteX51" fmla="*/ 557846 w 1079629"/>
                  <a:gd name="connsiteY51" fmla="*/ 99155 h 1276592"/>
                  <a:gd name="connsiteX52" fmla="*/ 548283 w 1079629"/>
                  <a:gd name="connsiteY52" fmla="*/ 13919 h 1276592"/>
                  <a:gd name="connsiteX53" fmla="*/ 559325 w 1079629"/>
                  <a:gd name="connsiteY53" fmla="*/ 90 h 1276592"/>
                  <a:gd name="connsiteX54" fmla="*/ 573156 w 1079629"/>
                  <a:gd name="connsiteY54" fmla="*/ 11132 h 1276592"/>
                  <a:gd name="connsiteX55" fmla="*/ 378708 w 1079629"/>
                  <a:gd name="connsiteY55" fmla="*/ 278296 h 1276592"/>
                  <a:gd name="connsiteX56" fmla="*/ 389750 w 1079629"/>
                  <a:gd name="connsiteY56" fmla="*/ 292124 h 1276592"/>
                  <a:gd name="connsiteX57" fmla="*/ 375921 w 1079629"/>
                  <a:gd name="connsiteY57" fmla="*/ 303167 h 1276592"/>
                  <a:gd name="connsiteX58" fmla="*/ 290685 w 1079629"/>
                  <a:gd name="connsiteY58" fmla="*/ 293603 h 1276592"/>
                  <a:gd name="connsiteX59" fmla="*/ 279643 w 1079629"/>
                  <a:gd name="connsiteY59" fmla="*/ 279775 h 1276592"/>
                  <a:gd name="connsiteX60" fmla="*/ 293472 w 1079629"/>
                  <a:gd name="connsiteY60" fmla="*/ 268732 h 1276592"/>
                  <a:gd name="connsiteX61" fmla="*/ 378708 w 1079629"/>
                  <a:gd name="connsiteY61" fmla="*/ 278296 h 1276592"/>
                  <a:gd name="connsiteX0" fmla="*/ 59021 w 1079629"/>
                  <a:gd name="connsiteY0" fmla="*/ 1251159 h 1276592"/>
                  <a:gd name="connsiteX1" fmla="*/ 185048 w 1079629"/>
                  <a:gd name="connsiteY1" fmla="*/ 1247670 h 1276592"/>
                  <a:gd name="connsiteX2" fmla="*/ 471075 w 1079629"/>
                  <a:gd name="connsiteY2" fmla="*/ 928070 h 1276592"/>
                  <a:gd name="connsiteX3" fmla="*/ 492820 w 1079629"/>
                  <a:gd name="connsiteY3" fmla="*/ 863414 h 1276592"/>
                  <a:gd name="connsiteX4" fmla="*/ 540712 w 1079629"/>
                  <a:gd name="connsiteY4" fmla="*/ 815522 h 1276592"/>
                  <a:gd name="connsiteX5" fmla="*/ 979892 w 1079629"/>
                  <a:gd name="connsiteY5" fmla="*/ 779052 h 1276592"/>
                  <a:gd name="connsiteX6" fmla="*/ 979892 w 1079629"/>
                  <a:gd name="connsiteY6" fmla="*/ 296720 h 1276592"/>
                  <a:gd name="connsiteX7" fmla="*/ 497555 w 1079629"/>
                  <a:gd name="connsiteY7" fmla="*/ 296714 h 1276592"/>
                  <a:gd name="connsiteX8" fmla="*/ 461085 w 1079629"/>
                  <a:gd name="connsiteY8" fmla="*/ 735895 h 1276592"/>
                  <a:gd name="connsiteX9" fmla="*/ 413193 w 1079629"/>
                  <a:gd name="connsiteY9" fmla="*/ 783787 h 1276592"/>
                  <a:gd name="connsiteX10" fmla="*/ 348537 w 1079629"/>
                  <a:gd name="connsiteY10" fmla="*/ 805532 h 1276592"/>
                  <a:gd name="connsiteX11" fmla="*/ 28937 w 1079629"/>
                  <a:gd name="connsiteY11" fmla="*/ 1091559 h 1276592"/>
                  <a:gd name="connsiteX12" fmla="*/ 25448 w 1079629"/>
                  <a:gd name="connsiteY12" fmla="*/ 1217586 h 1276592"/>
                  <a:gd name="connsiteX13" fmla="*/ 59021 w 1079629"/>
                  <a:gd name="connsiteY13" fmla="*/ 1251159 h 1276592"/>
                  <a:gd name="connsiteX14" fmla="*/ 515254 w 1079629"/>
                  <a:gd name="connsiteY14" fmla="*/ 314410 h 1276592"/>
                  <a:gd name="connsiteX15" fmla="*/ 962197 w 1079629"/>
                  <a:gd name="connsiteY15" fmla="*/ 314416 h 1276592"/>
                  <a:gd name="connsiteX16" fmla="*/ 962197 w 1079629"/>
                  <a:gd name="connsiteY16" fmla="*/ 761353 h 1276592"/>
                  <a:gd name="connsiteX17" fmla="*/ 515254 w 1079629"/>
                  <a:gd name="connsiteY17" fmla="*/ 761353 h 1276592"/>
                  <a:gd name="connsiteX18" fmla="*/ 515254 w 1079629"/>
                  <a:gd name="connsiteY18" fmla="*/ 314410 h 1276592"/>
                  <a:gd name="connsiteX19" fmla="*/ 476495 w 1079629"/>
                  <a:gd name="connsiteY19" fmla="*/ 755879 h 1276592"/>
                  <a:gd name="connsiteX20" fmla="*/ 520725 w 1079629"/>
                  <a:gd name="connsiteY20" fmla="*/ 800112 h 1276592"/>
                  <a:gd name="connsiteX21" fmla="*/ 485729 w 1079629"/>
                  <a:gd name="connsiteY21" fmla="*/ 835108 h 1276592"/>
                  <a:gd name="connsiteX22" fmla="*/ 441497 w 1079629"/>
                  <a:gd name="connsiteY22" fmla="*/ 790876 h 1276592"/>
                  <a:gd name="connsiteX23" fmla="*/ 476495 w 1079629"/>
                  <a:gd name="connsiteY23" fmla="*/ 755879 h 1276592"/>
                  <a:gd name="connsiteX24" fmla="*/ 45632 w 1079629"/>
                  <a:gd name="connsiteY24" fmla="*/ 1110210 h 1276592"/>
                  <a:gd name="connsiteX25" fmla="*/ 365231 w 1079629"/>
                  <a:gd name="connsiteY25" fmla="*/ 824183 h 1276592"/>
                  <a:gd name="connsiteX26" fmla="*/ 452424 w 1079629"/>
                  <a:gd name="connsiteY26" fmla="*/ 911376 h 1276592"/>
                  <a:gd name="connsiteX27" fmla="*/ 166397 w 1079629"/>
                  <a:gd name="connsiteY27" fmla="*/ 1230975 h 1276592"/>
                  <a:gd name="connsiteX28" fmla="*/ 76717 w 1079629"/>
                  <a:gd name="connsiteY28" fmla="*/ 1233463 h 1276592"/>
                  <a:gd name="connsiteX29" fmla="*/ 43144 w 1079629"/>
                  <a:gd name="connsiteY29" fmla="*/ 1199890 h 1276592"/>
                  <a:gd name="connsiteX30" fmla="*/ 45632 w 1079629"/>
                  <a:gd name="connsiteY30" fmla="*/ 1110210 h 1276592"/>
                  <a:gd name="connsiteX31" fmla="*/ 922345 w 1079629"/>
                  <a:gd name="connsiteY31" fmla="*/ 721509 h 1276592"/>
                  <a:gd name="connsiteX32" fmla="*/ 922345 w 1079629"/>
                  <a:gd name="connsiteY32" fmla="*/ 354260 h 1276592"/>
                  <a:gd name="connsiteX33" fmla="*/ 555095 w 1079629"/>
                  <a:gd name="connsiteY33" fmla="*/ 354260 h 1276592"/>
                  <a:gd name="connsiteX34" fmla="*/ 555095 w 1079629"/>
                  <a:gd name="connsiteY34" fmla="*/ 721509 h 1276592"/>
                  <a:gd name="connsiteX35" fmla="*/ 922345 w 1079629"/>
                  <a:gd name="connsiteY35" fmla="*/ 721509 h 1276592"/>
                  <a:gd name="connsiteX36" fmla="*/ 572794 w 1079629"/>
                  <a:gd name="connsiteY36" fmla="*/ 371958 h 1276592"/>
                  <a:gd name="connsiteX37" fmla="*/ 904646 w 1079629"/>
                  <a:gd name="connsiteY37" fmla="*/ 371958 h 1276592"/>
                  <a:gd name="connsiteX38" fmla="*/ 904646 w 1079629"/>
                  <a:gd name="connsiteY38" fmla="*/ 703811 h 1276592"/>
                  <a:gd name="connsiteX39" fmla="*/ 572794 w 1079629"/>
                  <a:gd name="connsiteY39" fmla="*/ 703811 h 1276592"/>
                  <a:gd name="connsiteX40" fmla="*/ 572794 w 1079629"/>
                  <a:gd name="connsiteY40" fmla="*/ 371958 h 1276592"/>
                  <a:gd name="connsiteX41" fmla="*/ 464424 w 1079629"/>
                  <a:gd name="connsiteY41" fmla="*/ 184871 h 1276592"/>
                  <a:gd name="connsiteX42" fmla="*/ 306948 w 1079629"/>
                  <a:gd name="connsiteY42" fmla="*/ 45086 h 1276592"/>
                  <a:gd name="connsiteX43" fmla="*/ 306948 w 1079629"/>
                  <a:gd name="connsiteY43" fmla="*/ 27388 h 1276592"/>
                  <a:gd name="connsiteX44" fmla="*/ 324647 w 1079629"/>
                  <a:gd name="connsiteY44" fmla="*/ 27388 h 1276592"/>
                  <a:gd name="connsiteX45" fmla="*/ 464424 w 1079629"/>
                  <a:gd name="connsiteY45" fmla="*/ 167172 h 1276592"/>
                  <a:gd name="connsiteX46" fmla="*/ 464424 w 1079629"/>
                  <a:gd name="connsiteY46" fmla="*/ 184871 h 1276592"/>
                  <a:gd name="connsiteX47" fmla="*/ 573156 w 1079629"/>
                  <a:gd name="connsiteY47" fmla="*/ 11132 h 1276592"/>
                  <a:gd name="connsiteX48" fmla="*/ 582720 w 1079629"/>
                  <a:gd name="connsiteY48" fmla="*/ 96368 h 1276592"/>
                  <a:gd name="connsiteX49" fmla="*/ 570265 w 1079629"/>
                  <a:gd name="connsiteY49" fmla="*/ 110276 h 1276592"/>
                  <a:gd name="connsiteX50" fmla="*/ 557846 w 1079629"/>
                  <a:gd name="connsiteY50" fmla="*/ 99155 h 1276592"/>
                  <a:gd name="connsiteX51" fmla="*/ 548283 w 1079629"/>
                  <a:gd name="connsiteY51" fmla="*/ 13919 h 1276592"/>
                  <a:gd name="connsiteX52" fmla="*/ 559325 w 1079629"/>
                  <a:gd name="connsiteY52" fmla="*/ 90 h 1276592"/>
                  <a:gd name="connsiteX53" fmla="*/ 573156 w 1079629"/>
                  <a:gd name="connsiteY53" fmla="*/ 11132 h 1276592"/>
                  <a:gd name="connsiteX54" fmla="*/ 378708 w 1079629"/>
                  <a:gd name="connsiteY54" fmla="*/ 278296 h 1276592"/>
                  <a:gd name="connsiteX55" fmla="*/ 389750 w 1079629"/>
                  <a:gd name="connsiteY55" fmla="*/ 292124 h 1276592"/>
                  <a:gd name="connsiteX56" fmla="*/ 375921 w 1079629"/>
                  <a:gd name="connsiteY56" fmla="*/ 303167 h 1276592"/>
                  <a:gd name="connsiteX57" fmla="*/ 290685 w 1079629"/>
                  <a:gd name="connsiteY57" fmla="*/ 293603 h 1276592"/>
                  <a:gd name="connsiteX58" fmla="*/ 279643 w 1079629"/>
                  <a:gd name="connsiteY58" fmla="*/ 279775 h 1276592"/>
                  <a:gd name="connsiteX59" fmla="*/ 293472 w 1079629"/>
                  <a:gd name="connsiteY59" fmla="*/ 268732 h 1276592"/>
                  <a:gd name="connsiteX60" fmla="*/ 378708 w 1079629"/>
                  <a:gd name="connsiteY60" fmla="*/ 278296 h 1276592"/>
                  <a:gd name="connsiteX0" fmla="*/ 59021 w 1079629"/>
                  <a:gd name="connsiteY0" fmla="*/ 1251159 h 1276592"/>
                  <a:gd name="connsiteX1" fmla="*/ 185048 w 1079629"/>
                  <a:gd name="connsiteY1" fmla="*/ 1247670 h 1276592"/>
                  <a:gd name="connsiteX2" fmla="*/ 471075 w 1079629"/>
                  <a:gd name="connsiteY2" fmla="*/ 928070 h 1276592"/>
                  <a:gd name="connsiteX3" fmla="*/ 492820 w 1079629"/>
                  <a:gd name="connsiteY3" fmla="*/ 863414 h 1276592"/>
                  <a:gd name="connsiteX4" fmla="*/ 540712 w 1079629"/>
                  <a:gd name="connsiteY4" fmla="*/ 815522 h 1276592"/>
                  <a:gd name="connsiteX5" fmla="*/ 979892 w 1079629"/>
                  <a:gd name="connsiteY5" fmla="*/ 779052 h 1276592"/>
                  <a:gd name="connsiteX6" fmla="*/ 979892 w 1079629"/>
                  <a:gd name="connsiteY6" fmla="*/ 296720 h 1276592"/>
                  <a:gd name="connsiteX7" fmla="*/ 497555 w 1079629"/>
                  <a:gd name="connsiteY7" fmla="*/ 296714 h 1276592"/>
                  <a:gd name="connsiteX8" fmla="*/ 461085 w 1079629"/>
                  <a:gd name="connsiteY8" fmla="*/ 735895 h 1276592"/>
                  <a:gd name="connsiteX9" fmla="*/ 413193 w 1079629"/>
                  <a:gd name="connsiteY9" fmla="*/ 783787 h 1276592"/>
                  <a:gd name="connsiteX10" fmla="*/ 348537 w 1079629"/>
                  <a:gd name="connsiteY10" fmla="*/ 805532 h 1276592"/>
                  <a:gd name="connsiteX11" fmla="*/ 28937 w 1079629"/>
                  <a:gd name="connsiteY11" fmla="*/ 1091559 h 1276592"/>
                  <a:gd name="connsiteX12" fmla="*/ 25448 w 1079629"/>
                  <a:gd name="connsiteY12" fmla="*/ 1217586 h 1276592"/>
                  <a:gd name="connsiteX13" fmla="*/ 59021 w 1079629"/>
                  <a:gd name="connsiteY13" fmla="*/ 1251159 h 1276592"/>
                  <a:gd name="connsiteX14" fmla="*/ 515254 w 1079629"/>
                  <a:gd name="connsiteY14" fmla="*/ 314410 h 1276592"/>
                  <a:gd name="connsiteX15" fmla="*/ 962197 w 1079629"/>
                  <a:gd name="connsiteY15" fmla="*/ 314416 h 1276592"/>
                  <a:gd name="connsiteX16" fmla="*/ 962197 w 1079629"/>
                  <a:gd name="connsiteY16" fmla="*/ 761353 h 1276592"/>
                  <a:gd name="connsiteX17" fmla="*/ 515254 w 1079629"/>
                  <a:gd name="connsiteY17" fmla="*/ 761353 h 1276592"/>
                  <a:gd name="connsiteX18" fmla="*/ 515254 w 1079629"/>
                  <a:gd name="connsiteY18" fmla="*/ 314410 h 1276592"/>
                  <a:gd name="connsiteX19" fmla="*/ 476495 w 1079629"/>
                  <a:gd name="connsiteY19" fmla="*/ 755879 h 1276592"/>
                  <a:gd name="connsiteX20" fmla="*/ 520725 w 1079629"/>
                  <a:gd name="connsiteY20" fmla="*/ 800112 h 1276592"/>
                  <a:gd name="connsiteX21" fmla="*/ 485729 w 1079629"/>
                  <a:gd name="connsiteY21" fmla="*/ 835108 h 1276592"/>
                  <a:gd name="connsiteX22" fmla="*/ 441497 w 1079629"/>
                  <a:gd name="connsiteY22" fmla="*/ 790876 h 1276592"/>
                  <a:gd name="connsiteX23" fmla="*/ 476495 w 1079629"/>
                  <a:gd name="connsiteY23" fmla="*/ 755879 h 1276592"/>
                  <a:gd name="connsiteX24" fmla="*/ 45632 w 1079629"/>
                  <a:gd name="connsiteY24" fmla="*/ 1110210 h 1276592"/>
                  <a:gd name="connsiteX25" fmla="*/ 365231 w 1079629"/>
                  <a:gd name="connsiteY25" fmla="*/ 824183 h 1276592"/>
                  <a:gd name="connsiteX26" fmla="*/ 452424 w 1079629"/>
                  <a:gd name="connsiteY26" fmla="*/ 911376 h 1276592"/>
                  <a:gd name="connsiteX27" fmla="*/ 166397 w 1079629"/>
                  <a:gd name="connsiteY27" fmla="*/ 1230975 h 1276592"/>
                  <a:gd name="connsiteX28" fmla="*/ 76717 w 1079629"/>
                  <a:gd name="connsiteY28" fmla="*/ 1233463 h 1276592"/>
                  <a:gd name="connsiteX29" fmla="*/ 43144 w 1079629"/>
                  <a:gd name="connsiteY29" fmla="*/ 1199890 h 1276592"/>
                  <a:gd name="connsiteX30" fmla="*/ 45632 w 1079629"/>
                  <a:gd name="connsiteY30" fmla="*/ 1110210 h 1276592"/>
                  <a:gd name="connsiteX31" fmla="*/ 922345 w 1079629"/>
                  <a:gd name="connsiteY31" fmla="*/ 721509 h 1276592"/>
                  <a:gd name="connsiteX32" fmla="*/ 922345 w 1079629"/>
                  <a:gd name="connsiteY32" fmla="*/ 354260 h 1276592"/>
                  <a:gd name="connsiteX33" fmla="*/ 555095 w 1079629"/>
                  <a:gd name="connsiteY33" fmla="*/ 354260 h 1276592"/>
                  <a:gd name="connsiteX34" fmla="*/ 555095 w 1079629"/>
                  <a:gd name="connsiteY34" fmla="*/ 721509 h 1276592"/>
                  <a:gd name="connsiteX35" fmla="*/ 922345 w 1079629"/>
                  <a:gd name="connsiteY35" fmla="*/ 721509 h 1276592"/>
                  <a:gd name="connsiteX36" fmla="*/ 572794 w 1079629"/>
                  <a:gd name="connsiteY36" fmla="*/ 371958 h 1276592"/>
                  <a:gd name="connsiteX37" fmla="*/ 904646 w 1079629"/>
                  <a:gd name="connsiteY37" fmla="*/ 371958 h 1276592"/>
                  <a:gd name="connsiteX38" fmla="*/ 904646 w 1079629"/>
                  <a:gd name="connsiteY38" fmla="*/ 703811 h 1276592"/>
                  <a:gd name="connsiteX39" fmla="*/ 572794 w 1079629"/>
                  <a:gd name="connsiteY39" fmla="*/ 703811 h 1276592"/>
                  <a:gd name="connsiteX40" fmla="*/ 572794 w 1079629"/>
                  <a:gd name="connsiteY40" fmla="*/ 371958 h 1276592"/>
                  <a:gd name="connsiteX41" fmla="*/ 464424 w 1079629"/>
                  <a:gd name="connsiteY41" fmla="*/ 167172 h 1276592"/>
                  <a:gd name="connsiteX42" fmla="*/ 306948 w 1079629"/>
                  <a:gd name="connsiteY42" fmla="*/ 45086 h 1276592"/>
                  <a:gd name="connsiteX43" fmla="*/ 306948 w 1079629"/>
                  <a:gd name="connsiteY43" fmla="*/ 27388 h 1276592"/>
                  <a:gd name="connsiteX44" fmla="*/ 324647 w 1079629"/>
                  <a:gd name="connsiteY44" fmla="*/ 27388 h 1276592"/>
                  <a:gd name="connsiteX45" fmla="*/ 464424 w 1079629"/>
                  <a:gd name="connsiteY45" fmla="*/ 167172 h 1276592"/>
                  <a:gd name="connsiteX46" fmla="*/ 573156 w 1079629"/>
                  <a:gd name="connsiteY46" fmla="*/ 11132 h 1276592"/>
                  <a:gd name="connsiteX47" fmla="*/ 582720 w 1079629"/>
                  <a:gd name="connsiteY47" fmla="*/ 96368 h 1276592"/>
                  <a:gd name="connsiteX48" fmla="*/ 570265 w 1079629"/>
                  <a:gd name="connsiteY48" fmla="*/ 110276 h 1276592"/>
                  <a:gd name="connsiteX49" fmla="*/ 557846 w 1079629"/>
                  <a:gd name="connsiteY49" fmla="*/ 99155 h 1276592"/>
                  <a:gd name="connsiteX50" fmla="*/ 548283 w 1079629"/>
                  <a:gd name="connsiteY50" fmla="*/ 13919 h 1276592"/>
                  <a:gd name="connsiteX51" fmla="*/ 559325 w 1079629"/>
                  <a:gd name="connsiteY51" fmla="*/ 90 h 1276592"/>
                  <a:gd name="connsiteX52" fmla="*/ 573156 w 1079629"/>
                  <a:gd name="connsiteY52" fmla="*/ 11132 h 1276592"/>
                  <a:gd name="connsiteX53" fmla="*/ 378708 w 1079629"/>
                  <a:gd name="connsiteY53" fmla="*/ 278296 h 1276592"/>
                  <a:gd name="connsiteX54" fmla="*/ 389750 w 1079629"/>
                  <a:gd name="connsiteY54" fmla="*/ 292124 h 1276592"/>
                  <a:gd name="connsiteX55" fmla="*/ 375921 w 1079629"/>
                  <a:gd name="connsiteY55" fmla="*/ 303167 h 1276592"/>
                  <a:gd name="connsiteX56" fmla="*/ 290685 w 1079629"/>
                  <a:gd name="connsiteY56" fmla="*/ 293603 h 1276592"/>
                  <a:gd name="connsiteX57" fmla="*/ 279643 w 1079629"/>
                  <a:gd name="connsiteY57" fmla="*/ 279775 h 1276592"/>
                  <a:gd name="connsiteX58" fmla="*/ 293472 w 1079629"/>
                  <a:gd name="connsiteY58" fmla="*/ 268732 h 1276592"/>
                  <a:gd name="connsiteX59" fmla="*/ 378708 w 1079629"/>
                  <a:gd name="connsiteY59" fmla="*/ 278296 h 1276592"/>
                  <a:gd name="connsiteX0" fmla="*/ 59021 w 1079629"/>
                  <a:gd name="connsiteY0" fmla="*/ 1251159 h 1276592"/>
                  <a:gd name="connsiteX1" fmla="*/ 185048 w 1079629"/>
                  <a:gd name="connsiteY1" fmla="*/ 1247670 h 1276592"/>
                  <a:gd name="connsiteX2" fmla="*/ 471075 w 1079629"/>
                  <a:gd name="connsiteY2" fmla="*/ 928070 h 1276592"/>
                  <a:gd name="connsiteX3" fmla="*/ 492820 w 1079629"/>
                  <a:gd name="connsiteY3" fmla="*/ 863414 h 1276592"/>
                  <a:gd name="connsiteX4" fmla="*/ 540712 w 1079629"/>
                  <a:gd name="connsiteY4" fmla="*/ 815522 h 1276592"/>
                  <a:gd name="connsiteX5" fmla="*/ 979892 w 1079629"/>
                  <a:gd name="connsiteY5" fmla="*/ 779052 h 1276592"/>
                  <a:gd name="connsiteX6" fmla="*/ 979892 w 1079629"/>
                  <a:gd name="connsiteY6" fmla="*/ 296720 h 1276592"/>
                  <a:gd name="connsiteX7" fmla="*/ 497555 w 1079629"/>
                  <a:gd name="connsiteY7" fmla="*/ 296714 h 1276592"/>
                  <a:gd name="connsiteX8" fmla="*/ 461085 w 1079629"/>
                  <a:gd name="connsiteY8" fmla="*/ 735895 h 1276592"/>
                  <a:gd name="connsiteX9" fmla="*/ 413193 w 1079629"/>
                  <a:gd name="connsiteY9" fmla="*/ 783787 h 1276592"/>
                  <a:gd name="connsiteX10" fmla="*/ 348537 w 1079629"/>
                  <a:gd name="connsiteY10" fmla="*/ 805532 h 1276592"/>
                  <a:gd name="connsiteX11" fmla="*/ 28937 w 1079629"/>
                  <a:gd name="connsiteY11" fmla="*/ 1091559 h 1276592"/>
                  <a:gd name="connsiteX12" fmla="*/ 25448 w 1079629"/>
                  <a:gd name="connsiteY12" fmla="*/ 1217586 h 1276592"/>
                  <a:gd name="connsiteX13" fmla="*/ 59021 w 1079629"/>
                  <a:gd name="connsiteY13" fmla="*/ 1251159 h 1276592"/>
                  <a:gd name="connsiteX14" fmla="*/ 515254 w 1079629"/>
                  <a:gd name="connsiteY14" fmla="*/ 314410 h 1276592"/>
                  <a:gd name="connsiteX15" fmla="*/ 962197 w 1079629"/>
                  <a:gd name="connsiteY15" fmla="*/ 314416 h 1276592"/>
                  <a:gd name="connsiteX16" fmla="*/ 962197 w 1079629"/>
                  <a:gd name="connsiteY16" fmla="*/ 761353 h 1276592"/>
                  <a:gd name="connsiteX17" fmla="*/ 515254 w 1079629"/>
                  <a:gd name="connsiteY17" fmla="*/ 761353 h 1276592"/>
                  <a:gd name="connsiteX18" fmla="*/ 515254 w 1079629"/>
                  <a:gd name="connsiteY18" fmla="*/ 314410 h 1276592"/>
                  <a:gd name="connsiteX19" fmla="*/ 476495 w 1079629"/>
                  <a:gd name="connsiteY19" fmla="*/ 755879 h 1276592"/>
                  <a:gd name="connsiteX20" fmla="*/ 520725 w 1079629"/>
                  <a:gd name="connsiteY20" fmla="*/ 800112 h 1276592"/>
                  <a:gd name="connsiteX21" fmla="*/ 485729 w 1079629"/>
                  <a:gd name="connsiteY21" fmla="*/ 835108 h 1276592"/>
                  <a:gd name="connsiteX22" fmla="*/ 441497 w 1079629"/>
                  <a:gd name="connsiteY22" fmla="*/ 790876 h 1276592"/>
                  <a:gd name="connsiteX23" fmla="*/ 476495 w 1079629"/>
                  <a:gd name="connsiteY23" fmla="*/ 755879 h 1276592"/>
                  <a:gd name="connsiteX24" fmla="*/ 45632 w 1079629"/>
                  <a:gd name="connsiteY24" fmla="*/ 1110210 h 1276592"/>
                  <a:gd name="connsiteX25" fmla="*/ 365231 w 1079629"/>
                  <a:gd name="connsiteY25" fmla="*/ 824183 h 1276592"/>
                  <a:gd name="connsiteX26" fmla="*/ 452424 w 1079629"/>
                  <a:gd name="connsiteY26" fmla="*/ 911376 h 1276592"/>
                  <a:gd name="connsiteX27" fmla="*/ 166397 w 1079629"/>
                  <a:gd name="connsiteY27" fmla="*/ 1230975 h 1276592"/>
                  <a:gd name="connsiteX28" fmla="*/ 76717 w 1079629"/>
                  <a:gd name="connsiteY28" fmla="*/ 1233463 h 1276592"/>
                  <a:gd name="connsiteX29" fmla="*/ 43144 w 1079629"/>
                  <a:gd name="connsiteY29" fmla="*/ 1199890 h 1276592"/>
                  <a:gd name="connsiteX30" fmla="*/ 45632 w 1079629"/>
                  <a:gd name="connsiteY30" fmla="*/ 1110210 h 1276592"/>
                  <a:gd name="connsiteX31" fmla="*/ 922345 w 1079629"/>
                  <a:gd name="connsiteY31" fmla="*/ 721509 h 1276592"/>
                  <a:gd name="connsiteX32" fmla="*/ 922345 w 1079629"/>
                  <a:gd name="connsiteY32" fmla="*/ 354260 h 1276592"/>
                  <a:gd name="connsiteX33" fmla="*/ 555095 w 1079629"/>
                  <a:gd name="connsiteY33" fmla="*/ 354260 h 1276592"/>
                  <a:gd name="connsiteX34" fmla="*/ 555095 w 1079629"/>
                  <a:gd name="connsiteY34" fmla="*/ 721509 h 1276592"/>
                  <a:gd name="connsiteX35" fmla="*/ 922345 w 1079629"/>
                  <a:gd name="connsiteY35" fmla="*/ 721509 h 1276592"/>
                  <a:gd name="connsiteX36" fmla="*/ 572794 w 1079629"/>
                  <a:gd name="connsiteY36" fmla="*/ 371958 h 1276592"/>
                  <a:gd name="connsiteX37" fmla="*/ 904646 w 1079629"/>
                  <a:gd name="connsiteY37" fmla="*/ 371958 h 1276592"/>
                  <a:gd name="connsiteX38" fmla="*/ 904646 w 1079629"/>
                  <a:gd name="connsiteY38" fmla="*/ 703811 h 1276592"/>
                  <a:gd name="connsiteX39" fmla="*/ 572794 w 1079629"/>
                  <a:gd name="connsiteY39" fmla="*/ 703811 h 1276592"/>
                  <a:gd name="connsiteX40" fmla="*/ 572794 w 1079629"/>
                  <a:gd name="connsiteY40" fmla="*/ 371958 h 1276592"/>
                  <a:gd name="connsiteX41" fmla="*/ 324647 w 1079629"/>
                  <a:gd name="connsiteY41" fmla="*/ 27388 h 1276592"/>
                  <a:gd name="connsiteX42" fmla="*/ 306948 w 1079629"/>
                  <a:gd name="connsiteY42" fmla="*/ 45086 h 1276592"/>
                  <a:gd name="connsiteX43" fmla="*/ 306948 w 1079629"/>
                  <a:gd name="connsiteY43" fmla="*/ 27388 h 1276592"/>
                  <a:gd name="connsiteX44" fmla="*/ 324647 w 1079629"/>
                  <a:gd name="connsiteY44" fmla="*/ 27388 h 1276592"/>
                  <a:gd name="connsiteX45" fmla="*/ 573156 w 1079629"/>
                  <a:gd name="connsiteY45" fmla="*/ 11132 h 1276592"/>
                  <a:gd name="connsiteX46" fmla="*/ 582720 w 1079629"/>
                  <a:gd name="connsiteY46" fmla="*/ 96368 h 1276592"/>
                  <a:gd name="connsiteX47" fmla="*/ 570265 w 1079629"/>
                  <a:gd name="connsiteY47" fmla="*/ 110276 h 1276592"/>
                  <a:gd name="connsiteX48" fmla="*/ 557846 w 1079629"/>
                  <a:gd name="connsiteY48" fmla="*/ 99155 h 1276592"/>
                  <a:gd name="connsiteX49" fmla="*/ 548283 w 1079629"/>
                  <a:gd name="connsiteY49" fmla="*/ 13919 h 1276592"/>
                  <a:gd name="connsiteX50" fmla="*/ 559325 w 1079629"/>
                  <a:gd name="connsiteY50" fmla="*/ 90 h 1276592"/>
                  <a:gd name="connsiteX51" fmla="*/ 573156 w 1079629"/>
                  <a:gd name="connsiteY51" fmla="*/ 11132 h 1276592"/>
                  <a:gd name="connsiteX52" fmla="*/ 378708 w 1079629"/>
                  <a:gd name="connsiteY52" fmla="*/ 278296 h 1276592"/>
                  <a:gd name="connsiteX53" fmla="*/ 389750 w 1079629"/>
                  <a:gd name="connsiteY53" fmla="*/ 292124 h 1276592"/>
                  <a:gd name="connsiteX54" fmla="*/ 375921 w 1079629"/>
                  <a:gd name="connsiteY54" fmla="*/ 303167 h 1276592"/>
                  <a:gd name="connsiteX55" fmla="*/ 290685 w 1079629"/>
                  <a:gd name="connsiteY55" fmla="*/ 293603 h 1276592"/>
                  <a:gd name="connsiteX56" fmla="*/ 279643 w 1079629"/>
                  <a:gd name="connsiteY56" fmla="*/ 279775 h 1276592"/>
                  <a:gd name="connsiteX57" fmla="*/ 293472 w 1079629"/>
                  <a:gd name="connsiteY57" fmla="*/ 268732 h 1276592"/>
                  <a:gd name="connsiteX58" fmla="*/ 378708 w 1079629"/>
                  <a:gd name="connsiteY58" fmla="*/ 278296 h 1276592"/>
                  <a:gd name="connsiteX0" fmla="*/ 59021 w 1079629"/>
                  <a:gd name="connsiteY0" fmla="*/ 1251159 h 1276592"/>
                  <a:gd name="connsiteX1" fmla="*/ 185048 w 1079629"/>
                  <a:gd name="connsiteY1" fmla="*/ 1247670 h 1276592"/>
                  <a:gd name="connsiteX2" fmla="*/ 471075 w 1079629"/>
                  <a:gd name="connsiteY2" fmla="*/ 928070 h 1276592"/>
                  <a:gd name="connsiteX3" fmla="*/ 492820 w 1079629"/>
                  <a:gd name="connsiteY3" fmla="*/ 863414 h 1276592"/>
                  <a:gd name="connsiteX4" fmla="*/ 540712 w 1079629"/>
                  <a:gd name="connsiteY4" fmla="*/ 815522 h 1276592"/>
                  <a:gd name="connsiteX5" fmla="*/ 979892 w 1079629"/>
                  <a:gd name="connsiteY5" fmla="*/ 779052 h 1276592"/>
                  <a:gd name="connsiteX6" fmla="*/ 979892 w 1079629"/>
                  <a:gd name="connsiteY6" fmla="*/ 296720 h 1276592"/>
                  <a:gd name="connsiteX7" fmla="*/ 497555 w 1079629"/>
                  <a:gd name="connsiteY7" fmla="*/ 296714 h 1276592"/>
                  <a:gd name="connsiteX8" fmla="*/ 461085 w 1079629"/>
                  <a:gd name="connsiteY8" fmla="*/ 735895 h 1276592"/>
                  <a:gd name="connsiteX9" fmla="*/ 413193 w 1079629"/>
                  <a:gd name="connsiteY9" fmla="*/ 783787 h 1276592"/>
                  <a:gd name="connsiteX10" fmla="*/ 348537 w 1079629"/>
                  <a:gd name="connsiteY10" fmla="*/ 805532 h 1276592"/>
                  <a:gd name="connsiteX11" fmla="*/ 28937 w 1079629"/>
                  <a:gd name="connsiteY11" fmla="*/ 1091559 h 1276592"/>
                  <a:gd name="connsiteX12" fmla="*/ 25448 w 1079629"/>
                  <a:gd name="connsiteY12" fmla="*/ 1217586 h 1276592"/>
                  <a:gd name="connsiteX13" fmla="*/ 59021 w 1079629"/>
                  <a:gd name="connsiteY13" fmla="*/ 1251159 h 1276592"/>
                  <a:gd name="connsiteX14" fmla="*/ 515254 w 1079629"/>
                  <a:gd name="connsiteY14" fmla="*/ 314410 h 1276592"/>
                  <a:gd name="connsiteX15" fmla="*/ 962197 w 1079629"/>
                  <a:gd name="connsiteY15" fmla="*/ 314416 h 1276592"/>
                  <a:gd name="connsiteX16" fmla="*/ 962197 w 1079629"/>
                  <a:gd name="connsiteY16" fmla="*/ 761353 h 1276592"/>
                  <a:gd name="connsiteX17" fmla="*/ 515254 w 1079629"/>
                  <a:gd name="connsiteY17" fmla="*/ 761353 h 1276592"/>
                  <a:gd name="connsiteX18" fmla="*/ 515254 w 1079629"/>
                  <a:gd name="connsiteY18" fmla="*/ 314410 h 1276592"/>
                  <a:gd name="connsiteX19" fmla="*/ 476495 w 1079629"/>
                  <a:gd name="connsiteY19" fmla="*/ 755879 h 1276592"/>
                  <a:gd name="connsiteX20" fmla="*/ 520725 w 1079629"/>
                  <a:gd name="connsiteY20" fmla="*/ 800112 h 1276592"/>
                  <a:gd name="connsiteX21" fmla="*/ 485729 w 1079629"/>
                  <a:gd name="connsiteY21" fmla="*/ 835108 h 1276592"/>
                  <a:gd name="connsiteX22" fmla="*/ 441497 w 1079629"/>
                  <a:gd name="connsiteY22" fmla="*/ 790876 h 1276592"/>
                  <a:gd name="connsiteX23" fmla="*/ 476495 w 1079629"/>
                  <a:gd name="connsiteY23" fmla="*/ 755879 h 1276592"/>
                  <a:gd name="connsiteX24" fmla="*/ 45632 w 1079629"/>
                  <a:gd name="connsiteY24" fmla="*/ 1110210 h 1276592"/>
                  <a:gd name="connsiteX25" fmla="*/ 365231 w 1079629"/>
                  <a:gd name="connsiteY25" fmla="*/ 824183 h 1276592"/>
                  <a:gd name="connsiteX26" fmla="*/ 452424 w 1079629"/>
                  <a:gd name="connsiteY26" fmla="*/ 911376 h 1276592"/>
                  <a:gd name="connsiteX27" fmla="*/ 166397 w 1079629"/>
                  <a:gd name="connsiteY27" fmla="*/ 1230975 h 1276592"/>
                  <a:gd name="connsiteX28" fmla="*/ 76717 w 1079629"/>
                  <a:gd name="connsiteY28" fmla="*/ 1233463 h 1276592"/>
                  <a:gd name="connsiteX29" fmla="*/ 43144 w 1079629"/>
                  <a:gd name="connsiteY29" fmla="*/ 1199890 h 1276592"/>
                  <a:gd name="connsiteX30" fmla="*/ 45632 w 1079629"/>
                  <a:gd name="connsiteY30" fmla="*/ 1110210 h 1276592"/>
                  <a:gd name="connsiteX31" fmla="*/ 922345 w 1079629"/>
                  <a:gd name="connsiteY31" fmla="*/ 721509 h 1276592"/>
                  <a:gd name="connsiteX32" fmla="*/ 922345 w 1079629"/>
                  <a:gd name="connsiteY32" fmla="*/ 354260 h 1276592"/>
                  <a:gd name="connsiteX33" fmla="*/ 555095 w 1079629"/>
                  <a:gd name="connsiteY33" fmla="*/ 354260 h 1276592"/>
                  <a:gd name="connsiteX34" fmla="*/ 555095 w 1079629"/>
                  <a:gd name="connsiteY34" fmla="*/ 721509 h 1276592"/>
                  <a:gd name="connsiteX35" fmla="*/ 922345 w 1079629"/>
                  <a:gd name="connsiteY35" fmla="*/ 721509 h 1276592"/>
                  <a:gd name="connsiteX36" fmla="*/ 572794 w 1079629"/>
                  <a:gd name="connsiteY36" fmla="*/ 371958 h 1276592"/>
                  <a:gd name="connsiteX37" fmla="*/ 904646 w 1079629"/>
                  <a:gd name="connsiteY37" fmla="*/ 371958 h 1276592"/>
                  <a:gd name="connsiteX38" fmla="*/ 904646 w 1079629"/>
                  <a:gd name="connsiteY38" fmla="*/ 703811 h 1276592"/>
                  <a:gd name="connsiteX39" fmla="*/ 572794 w 1079629"/>
                  <a:gd name="connsiteY39" fmla="*/ 703811 h 1276592"/>
                  <a:gd name="connsiteX40" fmla="*/ 572794 w 1079629"/>
                  <a:gd name="connsiteY40" fmla="*/ 371958 h 1276592"/>
                  <a:gd name="connsiteX41" fmla="*/ 306948 w 1079629"/>
                  <a:gd name="connsiteY41" fmla="*/ 27388 h 1276592"/>
                  <a:gd name="connsiteX42" fmla="*/ 306948 w 1079629"/>
                  <a:gd name="connsiteY42" fmla="*/ 45086 h 1276592"/>
                  <a:gd name="connsiteX43" fmla="*/ 306948 w 1079629"/>
                  <a:gd name="connsiteY43" fmla="*/ 27388 h 1276592"/>
                  <a:gd name="connsiteX44" fmla="*/ 573156 w 1079629"/>
                  <a:gd name="connsiteY44" fmla="*/ 11132 h 1276592"/>
                  <a:gd name="connsiteX45" fmla="*/ 582720 w 1079629"/>
                  <a:gd name="connsiteY45" fmla="*/ 96368 h 1276592"/>
                  <a:gd name="connsiteX46" fmla="*/ 570265 w 1079629"/>
                  <a:gd name="connsiteY46" fmla="*/ 110276 h 1276592"/>
                  <a:gd name="connsiteX47" fmla="*/ 557846 w 1079629"/>
                  <a:gd name="connsiteY47" fmla="*/ 99155 h 1276592"/>
                  <a:gd name="connsiteX48" fmla="*/ 548283 w 1079629"/>
                  <a:gd name="connsiteY48" fmla="*/ 13919 h 1276592"/>
                  <a:gd name="connsiteX49" fmla="*/ 559325 w 1079629"/>
                  <a:gd name="connsiteY49" fmla="*/ 90 h 1276592"/>
                  <a:gd name="connsiteX50" fmla="*/ 573156 w 1079629"/>
                  <a:gd name="connsiteY50" fmla="*/ 11132 h 1276592"/>
                  <a:gd name="connsiteX51" fmla="*/ 378708 w 1079629"/>
                  <a:gd name="connsiteY51" fmla="*/ 278296 h 1276592"/>
                  <a:gd name="connsiteX52" fmla="*/ 389750 w 1079629"/>
                  <a:gd name="connsiteY52" fmla="*/ 292124 h 1276592"/>
                  <a:gd name="connsiteX53" fmla="*/ 375921 w 1079629"/>
                  <a:gd name="connsiteY53" fmla="*/ 303167 h 1276592"/>
                  <a:gd name="connsiteX54" fmla="*/ 290685 w 1079629"/>
                  <a:gd name="connsiteY54" fmla="*/ 293603 h 1276592"/>
                  <a:gd name="connsiteX55" fmla="*/ 279643 w 1079629"/>
                  <a:gd name="connsiteY55" fmla="*/ 279775 h 1276592"/>
                  <a:gd name="connsiteX56" fmla="*/ 293472 w 1079629"/>
                  <a:gd name="connsiteY56" fmla="*/ 268732 h 1276592"/>
                  <a:gd name="connsiteX57" fmla="*/ 378708 w 1079629"/>
                  <a:gd name="connsiteY57" fmla="*/ 278296 h 1276592"/>
                  <a:gd name="connsiteX0" fmla="*/ 59021 w 1079629"/>
                  <a:gd name="connsiteY0" fmla="*/ 1251159 h 1276592"/>
                  <a:gd name="connsiteX1" fmla="*/ 185048 w 1079629"/>
                  <a:gd name="connsiteY1" fmla="*/ 1247670 h 1276592"/>
                  <a:gd name="connsiteX2" fmla="*/ 471075 w 1079629"/>
                  <a:gd name="connsiteY2" fmla="*/ 928070 h 1276592"/>
                  <a:gd name="connsiteX3" fmla="*/ 492820 w 1079629"/>
                  <a:gd name="connsiteY3" fmla="*/ 863414 h 1276592"/>
                  <a:gd name="connsiteX4" fmla="*/ 540712 w 1079629"/>
                  <a:gd name="connsiteY4" fmla="*/ 815522 h 1276592"/>
                  <a:gd name="connsiteX5" fmla="*/ 979892 w 1079629"/>
                  <a:gd name="connsiteY5" fmla="*/ 779052 h 1276592"/>
                  <a:gd name="connsiteX6" fmla="*/ 979892 w 1079629"/>
                  <a:gd name="connsiteY6" fmla="*/ 296720 h 1276592"/>
                  <a:gd name="connsiteX7" fmla="*/ 497555 w 1079629"/>
                  <a:gd name="connsiteY7" fmla="*/ 296714 h 1276592"/>
                  <a:gd name="connsiteX8" fmla="*/ 461085 w 1079629"/>
                  <a:gd name="connsiteY8" fmla="*/ 735895 h 1276592"/>
                  <a:gd name="connsiteX9" fmla="*/ 413193 w 1079629"/>
                  <a:gd name="connsiteY9" fmla="*/ 783787 h 1276592"/>
                  <a:gd name="connsiteX10" fmla="*/ 348537 w 1079629"/>
                  <a:gd name="connsiteY10" fmla="*/ 805532 h 1276592"/>
                  <a:gd name="connsiteX11" fmla="*/ 28937 w 1079629"/>
                  <a:gd name="connsiteY11" fmla="*/ 1091559 h 1276592"/>
                  <a:gd name="connsiteX12" fmla="*/ 25448 w 1079629"/>
                  <a:gd name="connsiteY12" fmla="*/ 1217586 h 1276592"/>
                  <a:gd name="connsiteX13" fmla="*/ 59021 w 1079629"/>
                  <a:gd name="connsiteY13" fmla="*/ 1251159 h 1276592"/>
                  <a:gd name="connsiteX14" fmla="*/ 515254 w 1079629"/>
                  <a:gd name="connsiteY14" fmla="*/ 314410 h 1276592"/>
                  <a:gd name="connsiteX15" fmla="*/ 962197 w 1079629"/>
                  <a:gd name="connsiteY15" fmla="*/ 314416 h 1276592"/>
                  <a:gd name="connsiteX16" fmla="*/ 962197 w 1079629"/>
                  <a:gd name="connsiteY16" fmla="*/ 761353 h 1276592"/>
                  <a:gd name="connsiteX17" fmla="*/ 515254 w 1079629"/>
                  <a:gd name="connsiteY17" fmla="*/ 761353 h 1276592"/>
                  <a:gd name="connsiteX18" fmla="*/ 515254 w 1079629"/>
                  <a:gd name="connsiteY18" fmla="*/ 314410 h 1276592"/>
                  <a:gd name="connsiteX19" fmla="*/ 476495 w 1079629"/>
                  <a:gd name="connsiteY19" fmla="*/ 755879 h 1276592"/>
                  <a:gd name="connsiteX20" fmla="*/ 520725 w 1079629"/>
                  <a:gd name="connsiteY20" fmla="*/ 800112 h 1276592"/>
                  <a:gd name="connsiteX21" fmla="*/ 485729 w 1079629"/>
                  <a:gd name="connsiteY21" fmla="*/ 835108 h 1276592"/>
                  <a:gd name="connsiteX22" fmla="*/ 441497 w 1079629"/>
                  <a:gd name="connsiteY22" fmla="*/ 790876 h 1276592"/>
                  <a:gd name="connsiteX23" fmla="*/ 476495 w 1079629"/>
                  <a:gd name="connsiteY23" fmla="*/ 755879 h 1276592"/>
                  <a:gd name="connsiteX24" fmla="*/ 45632 w 1079629"/>
                  <a:gd name="connsiteY24" fmla="*/ 1110210 h 1276592"/>
                  <a:gd name="connsiteX25" fmla="*/ 365231 w 1079629"/>
                  <a:gd name="connsiteY25" fmla="*/ 824183 h 1276592"/>
                  <a:gd name="connsiteX26" fmla="*/ 452424 w 1079629"/>
                  <a:gd name="connsiteY26" fmla="*/ 911376 h 1276592"/>
                  <a:gd name="connsiteX27" fmla="*/ 166397 w 1079629"/>
                  <a:gd name="connsiteY27" fmla="*/ 1230975 h 1276592"/>
                  <a:gd name="connsiteX28" fmla="*/ 76717 w 1079629"/>
                  <a:gd name="connsiteY28" fmla="*/ 1233463 h 1276592"/>
                  <a:gd name="connsiteX29" fmla="*/ 43144 w 1079629"/>
                  <a:gd name="connsiteY29" fmla="*/ 1199890 h 1276592"/>
                  <a:gd name="connsiteX30" fmla="*/ 45632 w 1079629"/>
                  <a:gd name="connsiteY30" fmla="*/ 1110210 h 1276592"/>
                  <a:gd name="connsiteX31" fmla="*/ 922345 w 1079629"/>
                  <a:gd name="connsiteY31" fmla="*/ 721509 h 1276592"/>
                  <a:gd name="connsiteX32" fmla="*/ 922345 w 1079629"/>
                  <a:gd name="connsiteY32" fmla="*/ 354260 h 1276592"/>
                  <a:gd name="connsiteX33" fmla="*/ 555095 w 1079629"/>
                  <a:gd name="connsiteY33" fmla="*/ 354260 h 1276592"/>
                  <a:gd name="connsiteX34" fmla="*/ 555095 w 1079629"/>
                  <a:gd name="connsiteY34" fmla="*/ 721509 h 1276592"/>
                  <a:gd name="connsiteX35" fmla="*/ 922345 w 1079629"/>
                  <a:gd name="connsiteY35" fmla="*/ 721509 h 1276592"/>
                  <a:gd name="connsiteX36" fmla="*/ 572794 w 1079629"/>
                  <a:gd name="connsiteY36" fmla="*/ 371958 h 1276592"/>
                  <a:gd name="connsiteX37" fmla="*/ 904646 w 1079629"/>
                  <a:gd name="connsiteY37" fmla="*/ 371958 h 1276592"/>
                  <a:gd name="connsiteX38" fmla="*/ 904646 w 1079629"/>
                  <a:gd name="connsiteY38" fmla="*/ 703811 h 1276592"/>
                  <a:gd name="connsiteX39" fmla="*/ 572794 w 1079629"/>
                  <a:gd name="connsiteY39" fmla="*/ 703811 h 1276592"/>
                  <a:gd name="connsiteX40" fmla="*/ 572794 w 1079629"/>
                  <a:gd name="connsiteY40" fmla="*/ 371958 h 1276592"/>
                  <a:gd name="connsiteX41" fmla="*/ 573156 w 1079629"/>
                  <a:gd name="connsiteY41" fmla="*/ 11132 h 1276592"/>
                  <a:gd name="connsiteX42" fmla="*/ 582720 w 1079629"/>
                  <a:gd name="connsiteY42" fmla="*/ 96368 h 1276592"/>
                  <a:gd name="connsiteX43" fmla="*/ 570265 w 1079629"/>
                  <a:gd name="connsiteY43" fmla="*/ 110276 h 1276592"/>
                  <a:gd name="connsiteX44" fmla="*/ 557846 w 1079629"/>
                  <a:gd name="connsiteY44" fmla="*/ 99155 h 1276592"/>
                  <a:gd name="connsiteX45" fmla="*/ 548283 w 1079629"/>
                  <a:gd name="connsiteY45" fmla="*/ 13919 h 1276592"/>
                  <a:gd name="connsiteX46" fmla="*/ 559325 w 1079629"/>
                  <a:gd name="connsiteY46" fmla="*/ 90 h 1276592"/>
                  <a:gd name="connsiteX47" fmla="*/ 573156 w 1079629"/>
                  <a:gd name="connsiteY47" fmla="*/ 11132 h 1276592"/>
                  <a:gd name="connsiteX48" fmla="*/ 378708 w 1079629"/>
                  <a:gd name="connsiteY48" fmla="*/ 278296 h 1276592"/>
                  <a:gd name="connsiteX49" fmla="*/ 389750 w 1079629"/>
                  <a:gd name="connsiteY49" fmla="*/ 292124 h 1276592"/>
                  <a:gd name="connsiteX50" fmla="*/ 375921 w 1079629"/>
                  <a:gd name="connsiteY50" fmla="*/ 303167 h 1276592"/>
                  <a:gd name="connsiteX51" fmla="*/ 290685 w 1079629"/>
                  <a:gd name="connsiteY51" fmla="*/ 293603 h 1276592"/>
                  <a:gd name="connsiteX52" fmla="*/ 279643 w 1079629"/>
                  <a:gd name="connsiteY52" fmla="*/ 279775 h 1276592"/>
                  <a:gd name="connsiteX53" fmla="*/ 293472 w 1079629"/>
                  <a:gd name="connsiteY53" fmla="*/ 268732 h 1276592"/>
                  <a:gd name="connsiteX54" fmla="*/ 378708 w 1079629"/>
                  <a:gd name="connsiteY54" fmla="*/ 278296 h 1276592"/>
                  <a:gd name="connsiteX0" fmla="*/ 59021 w 1079629"/>
                  <a:gd name="connsiteY0" fmla="*/ 1251159 h 1276592"/>
                  <a:gd name="connsiteX1" fmla="*/ 185048 w 1079629"/>
                  <a:gd name="connsiteY1" fmla="*/ 1247670 h 1276592"/>
                  <a:gd name="connsiteX2" fmla="*/ 471075 w 1079629"/>
                  <a:gd name="connsiteY2" fmla="*/ 928070 h 1276592"/>
                  <a:gd name="connsiteX3" fmla="*/ 492820 w 1079629"/>
                  <a:gd name="connsiteY3" fmla="*/ 863414 h 1276592"/>
                  <a:gd name="connsiteX4" fmla="*/ 540712 w 1079629"/>
                  <a:gd name="connsiteY4" fmla="*/ 815522 h 1276592"/>
                  <a:gd name="connsiteX5" fmla="*/ 979892 w 1079629"/>
                  <a:gd name="connsiteY5" fmla="*/ 779052 h 1276592"/>
                  <a:gd name="connsiteX6" fmla="*/ 979892 w 1079629"/>
                  <a:gd name="connsiteY6" fmla="*/ 296720 h 1276592"/>
                  <a:gd name="connsiteX7" fmla="*/ 497555 w 1079629"/>
                  <a:gd name="connsiteY7" fmla="*/ 296714 h 1276592"/>
                  <a:gd name="connsiteX8" fmla="*/ 461085 w 1079629"/>
                  <a:gd name="connsiteY8" fmla="*/ 735895 h 1276592"/>
                  <a:gd name="connsiteX9" fmla="*/ 413193 w 1079629"/>
                  <a:gd name="connsiteY9" fmla="*/ 783787 h 1276592"/>
                  <a:gd name="connsiteX10" fmla="*/ 348537 w 1079629"/>
                  <a:gd name="connsiteY10" fmla="*/ 805532 h 1276592"/>
                  <a:gd name="connsiteX11" fmla="*/ 28937 w 1079629"/>
                  <a:gd name="connsiteY11" fmla="*/ 1091559 h 1276592"/>
                  <a:gd name="connsiteX12" fmla="*/ 25448 w 1079629"/>
                  <a:gd name="connsiteY12" fmla="*/ 1217586 h 1276592"/>
                  <a:gd name="connsiteX13" fmla="*/ 59021 w 1079629"/>
                  <a:gd name="connsiteY13" fmla="*/ 1251159 h 1276592"/>
                  <a:gd name="connsiteX14" fmla="*/ 515254 w 1079629"/>
                  <a:gd name="connsiteY14" fmla="*/ 314410 h 1276592"/>
                  <a:gd name="connsiteX15" fmla="*/ 962197 w 1079629"/>
                  <a:gd name="connsiteY15" fmla="*/ 314416 h 1276592"/>
                  <a:gd name="connsiteX16" fmla="*/ 962197 w 1079629"/>
                  <a:gd name="connsiteY16" fmla="*/ 761353 h 1276592"/>
                  <a:gd name="connsiteX17" fmla="*/ 515254 w 1079629"/>
                  <a:gd name="connsiteY17" fmla="*/ 761353 h 1276592"/>
                  <a:gd name="connsiteX18" fmla="*/ 515254 w 1079629"/>
                  <a:gd name="connsiteY18" fmla="*/ 314410 h 1276592"/>
                  <a:gd name="connsiteX19" fmla="*/ 476495 w 1079629"/>
                  <a:gd name="connsiteY19" fmla="*/ 755879 h 1276592"/>
                  <a:gd name="connsiteX20" fmla="*/ 520725 w 1079629"/>
                  <a:gd name="connsiteY20" fmla="*/ 800112 h 1276592"/>
                  <a:gd name="connsiteX21" fmla="*/ 485729 w 1079629"/>
                  <a:gd name="connsiteY21" fmla="*/ 835108 h 1276592"/>
                  <a:gd name="connsiteX22" fmla="*/ 441497 w 1079629"/>
                  <a:gd name="connsiteY22" fmla="*/ 790876 h 1276592"/>
                  <a:gd name="connsiteX23" fmla="*/ 476495 w 1079629"/>
                  <a:gd name="connsiteY23" fmla="*/ 755879 h 1276592"/>
                  <a:gd name="connsiteX24" fmla="*/ 45632 w 1079629"/>
                  <a:gd name="connsiteY24" fmla="*/ 1110210 h 1276592"/>
                  <a:gd name="connsiteX25" fmla="*/ 365231 w 1079629"/>
                  <a:gd name="connsiteY25" fmla="*/ 824183 h 1276592"/>
                  <a:gd name="connsiteX26" fmla="*/ 452424 w 1079629"/>
                  <a:gd name="connsiteY26" fmla="*/ 911376 h 1276592"/>
                  <a:gd name="connsiteX27" fmla="*/ 166397 w 1079629"/>
                  <a:gd name="connsiteY27" fmla="*/ 1230975 h 1276592"/>
                  <a:gd name="connsiteX28" fmla="*/ 76717 w 1079629"/>
                  <a:gd name="connsiteY28" fmla="*/ 1233463 h 1276592"/>
                  <a:gd name="connsiteX29" fmla="*/ 43144 w 1079629"/>
                  <a:gd name="connsiteY29" fmla="*/ 1199890 h 1276592"/>
                  <a:gd name="connsiteX30" fmla="*/ 45632 w 1079629"/>
                  <a:gd name="connsiteY30" fmla="*/ 1110210 h 1276592"/>
                  <a:gd name="connsiteX31" fmla="*/ 922345 w 1079629"/>
                  <a:gd name="connsiteY31" fmla="*/ 721509 h 1276592"/>
                  <a:gd name="connsiteX32" fmla="*/ 922345 w 1079629"/>
                  <a:gd name="connsiteY32" fmla="*/ 354260 h 1276592"/>
                  <a:gd name="connsiteX33" fmla="*/ 555095 w 1079629"/>
                  <a:gd name="connsiteY33" fmla="*/ 354260 h 1276592"/>
                  <a:gd name="connsiteX34" fmla="*/ 555095 w 1079629"/>
                  <a:gd name="connsiteY34" fmla="*/ 721509 h 1276592"/>
                  <a:gd name="connsiteX35" fmla="*/ 922345 w 1079629"/>
                  <a:gd name="connsiteY35" fmla="*/ 721509 h 1276592"/>
                  <a:gd name="connsiteX36" fmla="*/ 572794 w 1079629"/>
                  <a:gd name="connsiteY36" fmla="*/ 371958 h 1276592"/>
                  <a:gd name="connsiteX37" fmla="*/ 904646 w 1079629"/>
                  <a:gd name="connsiteY37" fmla="*/ 371958 h 1276592"/>
                  <a:gd name="connsiteX38" fmla="*/ 904646 w 1079629"/>
                  <a:gd name="connsiteY38" fmla="*/ 703811 h 1276592"/>
                  <a:gd name="connsiteX39" fmla="*/ 572794 w 1079629"/>
                  <a:gd name="connsiteY39" fmla="*/ 703811 h 1276592"/>
                  <a:gd name="connsiteX40" fmla="*/ 572794 w 1079629"/>
                  <a:gd name="connsiteY40" fmla="*/ 371958 h 1276592"/>
                  <a:gd name="connsiteX41" fmla="*/ 573156 w 1079629"/>
                  <a:gd name="connsiteY41" fmla="*/ 11132 h 1276592"/>
                  <a:gd name="connsiteX42" fmla="*/ 582720 w 1079629"/>
                  <a:gd name="connsiteY42" fmla="*/ 96368 h 1276592"/>
                  <a:gd name="connsiteX43" fmla="*/ 570265 w 1079629"/>
                  <a:gd name="connsiteY43" fmla="*/ 110276 h 1276592"/>
                  <a:gd name="connsiteX44" fmla="*/ 548283 w 1079629"/>
                  <a:gd name="connsiteY44" fmla="*/ 13919 h 1276592"/>
                  <a:gd name="connsiteX45" fmla="*/ 559325 w 1079629"/>
                  <a:gd name="connsiteY45" fmla="*/ 90 h 1276592"/>
                  <a:gd name="connsiteX46" fmla="*/ 573156 w 1079629"/>
                  <a:gd name="connsiteY46" fmla="*/ 11132 h 1276592"/>
                  <a:gd name="connsiteX47" fmla="*/ 378708 w 1079629"/>
                  <a:gd name="connsiteY47" fmla="*/ 278296 h 1276592"/>
                  <a:gd name="connsiteX48" fmla="*/ 389750 w 1079629"/>
                  <a:gd name="connsiteY48" fmla="*/ 292124 h 1276592"/>
                  <a:gd name="connsiteX49" fmla="*/ 375921 w 1079629"/>
                  <a:gd name="connsiteY49" fmla="*/ 303167 h 1276592"/>
                  <a:gd name="connsiteX50" fmla="*/ 290685 w 1079629"/>
                  <a:gd name="connsiteY50" fmla="*/ 293603 h 1276592"/>
                  <a:gd name="connsiteX51" fmla="*/ 279643 w 1079629"/>
                  <a:gd name="connsiteY51" fmla="*/ 279775 h 1276592"/>
                  <a:gd name="connsiteX52" fmla="*/ 293472 w 1079629"/>
                  <a:gd name="connsiteY52" fmla="*/ 268732 h 1276592"/>
                  <a:gd name="connsiteX53" fmla="*/ 378708 w 1079629"/>
                  <a:gd name="connsiteY53" fmla="*/ 278296 h 1276592"/>
                  <a:gd name="connsiteX0" fmla="*/ 59021 w 1079629"/>
                  <a:gd name="connsiteY0" fmla="*/ 1251159 h 1276592"/>
                  <a:gd name="connsiteX1" fmla="*/ 185048 w 1079629"/>
                  <a:gd name="connsiteY1" fmla="*/ 1247670 h 1276592"/>
                  <a:gd name="connsiteX2" fmla="*/ 471075 w 1079629"/>
                  <a:gd name="connsiteY2" fmla="*/ 928070 h 1276592"/>
                  <a:gd name="connsiteX3" fmla="*/ 492820 w 1079629"/>
                  <a:gd name="connsiteY3" fmla="*/ 863414 h 1276592"/>
                  <a:gd name="connsiteX4" fmla="*/ 540712 w 1079629"/>
                  <a:gd name="connsiteY4" fmla="*/ 815522 h 1276592"/>
                  <a:gd name="connsiteX5" fmla="*/ 979892 w 1079629"/>
                  <a:gd name="connsiteY5" fmla="*/ 779052 h 1276592"/>
                  <a:gd name="connsiteX6" fmla="*/ 979892 w 1079629"/>
                  <a:gd name="connsiteY6" fmla="*/ 296720 h 1276592"/>
                  <a:gd name="connsiteX7" fmla="*/ 497555 w 1079629"/>
                  <a:gd name="connsiteY7" fmla="*/ 296714 h 1276592"/>
                  <a:gd name="connsiteX8" fmla="*/ 461085 w 1079629"/>
                  <a:gd name="connsiteY8" fmla="*/ 735895 h 1276592"/>
                  <a:gd name="connsiteX9" fmla="*/ 413193 w 1079629"/>
                  <a:gd name="connsiteY9" fmla="*/ 783787 h 1276592"/>
                  <a:gd name="connsiteX10" fmla="*/ 348537 w 1079629"/>
                  <a:gd name="connsiteY10" fmla="*/ 805532 h 1276592"/>
                  <a:gd name="connsiteX11" fmla="*/ 28937 w 1079629"/>
                  <a:gd name="connsiteY11" fmla="*/ 1091559 h 1276592"/>
                  <a:gd name="connsiteX12" fmla="*/ 25448 w 1079629"/>
                  <a:gd name="connsiteY12" fmla="*/ 1217586 h 1276592"/>
                  <a:gd name="connsiteX13" fmla="*/ 59021 w 1079629"/>
                  <a:gd name="connsiteY13" fmla="*/ 1251159 h 1276592"/>
                  <a:gd name="connsiteX14" fmla="*/ 515254 w 1079629"/>
                  <a:gd name="connsiteY14" fmla="*/ 314410 h 1276592"/>
                  <a:gd name="connsiteX15" fmla="*/ 962197 w 1079629"/>
                  <a:gd name="connsiteY15" fmla="*/ 314416 h 1276592"/>
                  <a:gd name="connsiteX16" fmla="*/ 962197 w 1079629"/>
                  <a:gd name="connsiteY16" fmla="*/ 761353 h 1276592"/>
                  <a:gd name="connsiteX17" fmla="*/ 515254 w 1079629"/>
                  <a:gd name="connsiteY17" fmla="*/ 761353 h 1276592"/>
                  <a:gd name="connsiteX18" fmla="*/ 515254 w 1079629"/>
                  <a:gd name="connsiteY18" fmla="*/ 314410 h 1276592"/>
                  <a:gd name="connsiteX19" fmla="*/ 476495 w 1079629"/>
                  <a:gd name="connsiteY19" fmla="*/ 755879 h 1276592"/>
                  <a:gd name="connsiteX20" fmla="*/ 520725 w 1079629"/>
                  <a:gd name="connsiteY20" fmla="*/ 800112 h 1276592"/>
                  <a:gd name="connsiteX21" fmla="*/ 485729 w 1079629"/>
                  <a:gd name="connsiteY21" fmla="*/ 835108 h 1276592"/>
                  <a:gd name="connsiteX22" fmla="*/ 441497 w 1079629"/>
                  <a:gd name="connsiteY22" fmla="*/ 790876 h 1276592"/>
                  <a:gd name="connsiteX23" fmla="*/ 476495 w 1079629"/>
                  <a:gd name="connsiteY23" fmla="*/ 755879 h 1276592"/>
                  <a:gd name="connsiteX24" fmla="*/ 45632 w 1079629"/>
                  <a:gd name="connsiteY24" fmla="*/ 1110210 h 1276592"/>
                  <a:gd name="connsiteX25" fmla="*/ 365231 w 1079629"/>
                  <a:gd name="connsiteY25" fmla="*/ 824183 h 1276592"/>
                  <a:gd name="connsiteX26" fmla="*/ 452424 w 1079629"/>
                  <a:gd name="connsiteY26" fmla="*/ 911376 h 1276592"/>
                  <a:gd name="connsiteX27" fmla="*/ 166397 w 1079629"/>
                  <a:gd name="connsiteY27" fmla="*/ 1230975 h 1276592"/>
                  <a:gd name="connsiteX28" fmla="*/ 76717 w 1079629"/>
                  <a:gd name="connsiteY28" fmla="*/ 1233463 h 1276592"/>
                  <a:gd name="connsiteX29" fmla="*/ 43144 w 1079629"/>
                  <a:gd name="connsiteY29" fmla="*/ 1199890 h 1276592"/>
                  <a:gd name="connsiteX30" fmla="*/ 45632 w 1079629"/>
                  <a:gd name="connsiteY30" fmla="*/ 1110210 h 1276592"/>
                  <a:gd name="connsiteX31" fmla="*/ 922345 w 1079629"/>
                  <a:gd name="connsiteY31" fmla="*/ 721509 h 1276592"/>
                  <a:gd name="connsiteX32" fmla="*/ 922345 w 1079629"/>
                  <a:gd name="connsiteY32" fmla="*/ 354260 h 1276592"/>
                  <a:gd name="connsiteX33" fmla="*/ 555095 w 1079629"/>
                  <a:gd name="connsiteY33" fmla="*/ 354260 h 1276592"/>
                  <a:gd name="connsiteX34" fmla="*/ 555095 w 1079629"/>
                  <a:gd name="connsiteY34" fmla="*/ 721509 h 1276592"/>
                  <a:gd name="connsiteX35" fmla="*/ 922345 w 1079629"/>
                  <a:gd name="connsiteY35" fmla="*/ 721509 h 1276592"/>
                  <a:gd name="connsiteX36" fmla="*/ 572794 w 1079629"/>
                  <a:gd name="connsiteY36" fmla="*/ 371958 h 1276592"/>
                  <a:gd name="connsiteX37" fmla="*/ 904646 w 1079629"/>
                  <a:gd name="connsiteY37" fmla="*/ 371958 h 1276592"/>
                  <a:gd name="connsiteX38" fmla="*/ 904646 w 1079629"/>
                  <a:gd name="connsiteY38" fmla="*/ 703811 h 1276592"/>
                  <a:gd name="connsiteX39" fmla="*/ 572794 w 1079629"/>
                  <a:gd name="connsiteY39" fmla="*/ 703811 h 1276592"/>
                  <a:gd name="connsiteX40" fmla="*/ 572794 w 1079629"/>
                  <a:gd name="connsiteY40" fmla="*/ 371958 h 1276592"/>
                  <a:gd name="connsiteX41" fmla="*/ 573156 w 1079629"/>
                  <a:gd name="connsiteY41" fmla="*/ 11132 h 1276592"/>
                  <a:gd name="connsiteX42" fmla="*/ 582720 w 1079629"/>
                  <a:gd name="connsiteY42" fmla="*/ 96368 h 1276592"/>
                  <a:gd name="connsiteX43" fmla="*/ 548283 w 1079629"/>
                  <a:gd name="connsiteY43" fmla="*/ 13919 h 1276592"/>
                  <a:gd name="connsiteX44" fmla="*/ 559325 w 1079629"/>
                  <a:gd name="connsiteY44" fmla="*/ 90 h 1276592"/>
                  <a:gd name="connsiteX45" fmla="*/ 573156 w 1079629"/>
                  <a:gd name="connsiteY45" fmla="*/ 11132 h 1276592"/>
                  <a:gd name="connsiteX46" fmla="*/ 378708 w 1079629"/>
                  <a:gd name="connsiteY46" fmla="*/ 278296 h 1276592"/>
                  <a:gd name="connsiteX47" fmla="*/ 389750 w 1079629"/>
                  <a:gd name="connsiteY47" fmla="*/ 292124 h 1276592"/>
                  <a:gd name="connsiteX48" fmla="*/ 375921 w 1079629"/>
                  <a:gd name="connsiteY48" fmla="*/ 303167 h 1276592"/>
                  <a:gd name="connsiteX49" fmla="*/ 290685 w 1079629"/>
                  <a:gd name="connsiteY49" fmla="*/ 293603 h 1276592"/>
                  <a:gd name="connsiteX50" fmla="*/ 279643 w 1079629"/>
                  <a:gd name="connsiteY50" fmla="*/ 279775 h 1276592"/>
                  <a:gd name="connsiteX51" fmla="*/ 293472 w 1079629"/>
                  <a:gd name="connsiteY51" fmla="*/ 268732 h 1276592"/>
                  <a:gd name="connsiteX52" fmla="*/ 378708 w 1079629"/>
                  <a:gd name="connsiteY52" fmla="*/ 278296 h 1276592"/>
                  <a:gd name="connsiteX0" fmla="*/ 59021 w 1079629"/>
                  <a:gd name="connsiteY0" fmla="*/ 1251159 h 1276592"/>
                  <a:gd name="connsiteX1" fmla="*/ 185048 w 1079629"/>
                  <a:gd name="connsiteY1" fmla="*/ 1247670 h 1276592"/>
                  <a:gd name="connsiteX2" fmla="*/ 471075 w 1079629"/>
                  <a:gd name="connsiteY2" fmla="*/ 928070 h 1276592"/>
                  <a:gd name="connsiteX3" fmla="*/ 492820 w 1079629"/>
                  <a:gd name="connsiteY3" fmla="*/ 863414 h 1276592"/>
                  <a:gd name="connsiteX4" fmla="*/ 540712 w 1079629"/>
                  <a:gd name="connsiteY4" fmla="*/ 815522 h 1276592"/>
                  <a:gd name="connsiteX5" fmla="*/ 979892 w 1079629"/>
                  <a:gd name="connsiteY5" fmla="*/ 779052 h 1276592"/>
                  <a:gd name="connsiteX6" fmla="*/ 979892 w 1079629"/>
                  <a:gd name="connsiteY6" fmla="*/ 296720 h 1276592"/>
                  <a:gd name="connsiteX7" fmla="*/ 497555 w 1079629"/>
                  <a:gd name="connsiteY7" fmla="*/ 296714 h 1276592"/>
                  <a:gd name="connsiteX8" fmla="*/ 461085 w 1079629"/>
                  <a:gd name="connsiteY8" fmla="*/ 735895 h 1276592"/>
                  <a:gd name="connsiteX9" fmla="*/ 413193 w 1079629"/>
                  <a:gd name="connsiteY9" fmla="*/ 783787 h 1276592"/>
                  <a:gd name="connsiteX10" fmla="*/ 348537 w 1079629"/>
                  <a:gd name="connsiteY10" fmla="*/ 805532 h 1276592"/>
                  <a:gd name="connsiteX11" fmla="*/ 28937 w 1079629"/>
                  <a:gd name="connsiteY11" fmla="*/ 1091559 h 1276592"/>
                  <a:gd name="connsiteX12" fmla="*/ 25448 w 1079629"/>
                  <a:gd name="connsiteY12" fmla="*/ 1217586 h 1276592"/>
                  <a:gd name="connsiteX13" fmla="*/ 59021 w 1079629"/>
                  <a:gd name="connsiteY13" fmla="*/ 1251159 h 1276592"/>
                  <a:gd name="connsiteX14" fmla="*/ 515254 w 1079629"/>
                  <a:gd name="connsiteY14" fmla="*/ 314410 h 1276592"/>
                  <a:gd name="connsiteX15" fmla="*/ 962197 w 1079629"/>
                  <a:gd name="connsiteY15" fmla="*/ 314416 h 1276592"/>
                  <a:gd name="connsiteX16" fmla="*/ 962197 w 1079629"/>
                  <a:gd name="connsiteY16" fmla="*/ 761353 h 1276592"/>
                  <a:gd name="connsiteX17" fmla="*/ 515254 w 1079629"/>
                  <a:gd name="connsiteY17" fmla="*/ 761353 h 1276592"/>
                  <a:gd name="connsiteX18" fmla="*/ 515254 w 1079629"/>
                  <a:gd name="connsiteY18" fmla="*/ 314410 h 1276592"/>
                  <a:gd name="connsiteX19" fmla="*/ 476495 w 1079629"/>
                  <a:gd name="connsiteY19" fmla="*/ 755879 h 1276592"/>
                  <a:gd name="connsiteX20" fmla="*/ 520725 w 1079629"/>
                  <a:gd name="connsiteY20" fmla="*/ 800112 h 1276592"/>
                  <a:gd name="connsiteX21" fmla="*/ 485729 w 1079629"/>
                  <a:gd name="connsiteY21" fmla="*/ 835108 h 1276592"/>
                  <a:gd name="connsiteX22" fmla="*/ 441497 w 1079629"/>
                  <a:gd name="connsiteY22" fmla="*/ 790876 h 1276592"/>
                  <a:gd name="connsiteX23" fmla="*/ 476495 w 1079629"/>
                  <a:gd name="connsiteY23" fmla="*/ 755879 h 1276592"/>
                  <a:gd name="connsiteX24" fmla="*/ 45632 w 1079629"/>
                  <a:gd name="connsiteY24" fmla="*/ 1110210 h 1276592"/>
                  <a:gd name="connsiteX25" fmla="*/ 365231 w 1079629"/>
                  <a:gd name="connsiteY25" fmla="*/ 824183 h 1276592"/>
                  <a:gd name="connsiteX26" fmla="*/ 452424 w 1079629"/>
                  <a:gd name="connsiteY26" fmla="*/ 911376 h 1276592"/>
                  <a:gd name="connsiteX27" fmla="*/ 166397 w 1079629"/>
                  <a:gd name="connsiteY27" fmla="*/ 1230975 h 1276592"/>
                  <a:gd name="connsiteX28" fmla="*/ 76717 w 1079629"/>
                  <a:gd name="connsiteY28" fmla="*/ 1233463 h 1276592"/>
                  <a:gd name="connsiteX29" fmla="*/ 43144 w 1079629"/>
                  <a:gd name="connsiteY29" fmla="*/ 1199890 h 1276592"/>
                  <a:gd name="connsiteX30" fmla="*/ 45632 w 1079629"/>
                  <a:gd name="connsiteY30" fmla="*/ 1110210 h 1276592"/>
                  <a:gd name="connsiteX31" fmla="*/ 922345 w 1079629"/>
                  <a:gd name="connsiteY31" fmla="*/ 721509 h 1276592"/>
                  <a:gd name="connsiteX32" fmla="*/ 922345 w 1079629"/>
                  <a:gd name="connsiteY32" fmla="*/ 354260 h 1276592"/>
                  <a:gd name="connsiteX33" fmla="*/ 555095 w 1079629"/>
                  <a:gd name="connsiteY33" fmla="*/ 354260 h 1276592"/>
                  <a:gd name="connsiteX34" fmla="*/ 555095 w 1079629"/>
                  <a:gd name="connsiteY34" fmla="*/ 721509 h 1276592"/>
                  <a:gd name="connsiteX35" fmla="*/ 922345 w 1079629"/>
                  <a:gd name="connsiteY35" fmla="*/ 721509 h 1276592"/>
                  <a:gd name="connsiteX36" fmla="*/ 572794 w 1079629"/>
                  <a:gd name="connsiteY36" fmla="*/ 371958 h 1276592"/>
                  <a:gd name="connsiteX37" fmla="*/ 904646 w 1079629"/>
                  <a:gd name="connsiteY37" fmla="*/ 371958 h 1276592"/>
                  <a:gd name="connsiteX38" fmla="*/ 904646 w 1079629"/>
                  <a:gd name="connsiteY38" fmla="*/ 703811 h 1276592"/>
                  <a:gd name="connsiteX39" fmla="*/ 572794 w 1079629"/>
                  <a:gd name="connsiteY39" fmla="*/ 703811 h 1276592"/>
                  <a:gd name="connsiteX40" fmla="*/ 572794 w 1079629"/>
                  <a:gd name="connsiteY40" fmla="*/ 371958 h 1276592"/>
                  <a:gd name="connsiteX41" fmla="*/ 573156 w 1079629"/>
                  <a:gd name="connsiteY41" fmla="*/ 11132 h 1276592"/>
                  <a:gd name="connsiteX42" fmla="*/ 548283 w 1079629"/>
                  <a:gd name="connsiteY42" fmla="*/ 13919 h 1276592"/>
                  <a:gd name="connsiteX43" fmla="*/ 559325 w 1079629"/>
                  <a:gd name="connsiteY43" fmla="*/ 90 h 1276592"/>
                  <a:gd name="connsiteX44" fmla="*/ 573156 w 1079629"/>
                  <a:gd name="connsiteY44" fmla="*/ 11132 h 1276592"/>
                  <a:gd name="connsiteX45" fmla="*/ 378708 w 1079629"/>
                  <a:gd name="connsiteY45" fmla="*/ 278296 h 1276592"/>
                  <a:gd name="connsiteX46" fmla="*/ 389750 w 1079629"/>
                  <a:gd name="connsiteY46" fmla="*/ 292124 h 1276592"/>
                  <a:gd name="connsiteX47" fmla="*/ 375921 w 1079629"/>
                  <a:gd name="connsiteY47" fmla="*/ 303167 h 1276592"/>
                  <a:gd name="connsiteX48" fmla="*/ 290685 w 1079629"/>
                  <a:gd name="connsiteY48" fmla="*/ 293603 h 1276592"/>
                  <a:gd name="connsiteX49" fmla="*/ 279643 w 1079629"/>
                  <a:gd name="connsiteY49" fmla="*/ 279775 h 1276592"/>
                  <a:gd name="connsiteX50" fmla="*/ 293472 w 1079629"/>
                  <a:gd name="connsiteY50" fmla="*/ 268732 h 1276592"/>
                  <a:gd name="connsiteX51" fmla="*/ 378708 w 1079629"/>
                  <a:gd name="connsiteY51" fmla="*/ 278296 h 1276592"/>
                  <a:gd name="connsiteX0" fmla="*/ 59021 w 1079629"/>
                  <a:gd name="connsiteY0" fmla="*/ 1251069 h 1276502"/>
                  <a:gd name="connsiteX1" fmla="*/ 185048 w 1079629"/>
                  <a:gd name="connsiteY1" fmla="*/ 1247580 h 1276502"/>
                  <a:gd name="connsiteX2" fmla="*/ 471075 w 1079629"/>
                  <a:gd name="connsiteY2" fmla="*/ 927980 h 1276502"/>
                  <a:gd name="connsiteX3" fmla="*/ 492820 w 1079629"/>
                  <a:gd name="connsiteY3" fmla="*/ 863324 h 1276502"/>
                  <a:gd name="connsiteX4" fmla="*/ 540712 w 1079629"/>
                  <a:gd name="connsiteY4" fmla="*/ 815432 h 1276502"/>
                  <a:gd name="connsiteX5" fmla="*/ 979892 w 1079629"/>
                  <a:gd name="connsiteY5" fmla="*/ 778962 h 1276502"/>
                  <a:gd name="connsiteX6" fmla="*/ 979892 w 1079629"/>
                  <a:gd name="connsiteY6" fmla="*/ 296630 h 1276502"/>
                  <a:gd name="connsiteX7" fmla="*/ 497555 w 1079629"/>
                  <a:gd name="connsiteY7" fmla="*/ 296624 h 1276502"/>
                  <a:gd name="connsiteX8" fmla="*/ 461085 w 1079629"/>
                  <a:gd name="connsiteY8" fmla="*/ 735805 h 1276502"/>
                  <a:gd name="connsiteX9" fmla="*/ 413193 w 1079629"/>
                  <a:gd name="connsiteY9" fmla="*/ 783697 h 1276502"/>
                  <a:gd name="connsiteX10" fmla="*/ 348537 w 1079629"/>
                  <a:gd name="connsiteY10" fmla="*/ 805442 h 1276502"/>
                  <a:gd name="connsiteX11" fmla="*/ 28937 w 1079629"/>
                  <a:gd name="connsiteY11" fmla="*/ 1091469 h 1276502"/>
                  <a:gd name="connsiteX12" fmla="*/ 25448 w 1079629"/>
                  <a:gd name="connsiteY12" fmla="*/ 1217496 h 1276502"/>
                  <a:gd name="connsiteX13" fmla="*/ 59021 w 1079629"/>
                  <a:gd name="connsiteY13" fmla="*/ 1251069 h 1276502"/>
                  <a:gd name="connsiteX14" fmla="*/ 515254 w 1079629"/>
                  <a:gd name="connsiteY14" fmla="*/ 314320 h 1276502"/>
                  <a:gd name="connsiteX15" fmla="*/ 962197 w 1079629"/>
                  <a:gd name="connsiteY15" fmla="*/ 314326 h 1276502"/>
                  <a:gd name="connsiteX16" fmla="*/ 962197 w 1079629"/>
                  <a:gd name="connsiteY16" fmla="*/ 761263 h 1276502"/>
                  <a:gd name="connsiteX17" fmla="*/ 515254 w 1079629"/>
                  <a:gd name="connsiteY17" fmla="*/ 761263 h 1276502"/>
                  <a:gd name="connsiteX18" fmla="*/ 515254 w 1079629"/>
                  <a:gd name="connsiteY18" fmla="*/ 314320 h 1276502"/>
                  <a:gd name="connsiteX19" fmla="*/ 476495 w 1079629"/>
                  <a:gd name="connsiteY19" fmla="*/ 755789 h 1276502"/>
                  <a:gd name="connsiteX20" fmla="*/ 520725 w 1079629"/>
                  <a:gd name="connsiteY20" fmla="*/ 800022 h 1276502"/>
                  <a:gd name="connsiteX21" fmla="*/ 485729 w 1079629"/>
                  <a:gd name="connsiteY21" fmla="*/ 835018 h 1276502"/>
                  <a:gd name="connsiteX22" fmla="*/ 441497 w 1079629"/>
                  <a:gd name="connsiteY22" fmla="*/ 790786 h 1276502"/>
                  <a:gd name="connsiteX23" fmla="*/ 476495 w 1079629"/>
                  <a:gd name="connsiteY23" fmla="*/ 755789 h 1276502"/>
                  <a:gd name="connsiteX24" fmla="*/ 45632 w 1079629"/>
                  <a:gd name="connsiteY24" fmla="*/ 1110120 h 1276502"/>
                  <a:gd name="connsiteX25" fmla="*/ 365231 w 1079629"/>
                  <a:gd name="connsiteY25" fmla="*/ 824093 h 1276502"/>
                  <a:gd name="connsiteX26" fmla="*/ 452424 w 1079629"/>
                  <a:gd name="connsiteY26" fmla="*/ 911286 h 1276502"/>
                  <a:gd name="connsiteX27" fmla="*/ 166397 w 1079629"/>
                  <a:gd name="connsiteY27" fmla="*/ 1230885 h 1276502"/>
                  <a:gd name="connsiteX28" fmla="*/ 76717 w 1079629"/>
                  <a:gd name="connsiteY28" fmla="*/ 1233373 h 1276502"/>
                  <a:gd name="connsiteX29" fmla="*/ 43144 w 1079629"/>
                  <a:gd name="connsiteY29" fmla="*/ 1199800 h 1276502"/>
                  <a:gd name="connsiteX30" fmla="*/ 45632 w 1079629"/>
                  <a:gd name="connsiteY30" fmla="*/ 1110120 h 1276502"/>
                  <a:gd name="connsiteX31" fmla="*/ 922345 w 1079629"/>
                  <a:gd name="connsiteY31" fmla="*/ 721419 h 1276502"/>
                  <a:gd name="connsiteX32" fmla="*/ 922345 w 1079629"/>
                  <a:gd name="connsiteY32" fmla="*/ 354170 h 1276502"/>
                  <a:gd name="connsiteX33" fmla="*/ 555095 w 1079629"/>
                  <a:gd name="connsiteY33" fmla="*/ 354170 h 1276502"/>
                  <a:gd name="connsiteX34" fmla="*/ 555095 w 1079629"/>
                  <a:gd name="connsiteY34" fmla="*/ 721419 h 1276502"/>
                  <a:gd name="connsiteX35" fmla="*/ 922345 w 1079629"/>
                  <a:gd name="connsiteY35" fmla="*/ 721419 h 1276502"/>
                  <a:gd name="connsiteX36" fmla="*/ 572794 w 1079629"/>
                  <a:gd name="connsiteY36" fmla="*/ 371868 h 1276502"/>
                  <a:gd name="connsiteX37" fmla="*/ 904646 w 1079629"/>
                  <a:gd name="connsiteY37" fmla="*/ 371868 h 1276502"/>
                  <a:gd name="connsiteX38" fmla="*/ 904646 w 1079629"/>
                  <a:gd name="connsiteY38" fmla="*/ 703721 h 1276502"/>
                  <a:gd name="connsiteX39" fmla="*/ 572794 w 1079629"/>
                  <a:gd name="connsiteY39" fmla="*/ 703721 h 1276502"/>
                  <a:gd name="connsiteX40" fmla="*/ 572794 w 1079629"/>
                  <a:gd name="connsiteY40" fmla="*/ 371868 h 1276502"/>
                  <a:gd name="connsiteX41" fmla="*/ 559325 w 1079629"/>
                  <a:gd name="connsiteY41" fmla="*/ 0 h 1276502"/>
                  <a:gd name="connsiteX42" fmla="*/ 548283 w 1079629"/>
                  <a:gd name="connsiteY42" fmla="*/ 13829 h 1276502"/>
                  <a:gd name="connsiteX43" fmla="*/ 559325 w 1079629"/>
                  <a:gd name="connsiteY43" fmla="*/ 0 h 1276502"/>
                  <a:gd name="connsiteX44" fmla="*/ 378708 w 1079629"/>
                  <a:gd name="connsiteY44" fmla="*/ 278206 h 1276502"/>
                  <a:gd name="connsiteX45" fmla="*/ 389750 w 1079629"/>
                  <a:gd name="connsiteY45" fmla="*/ 292034 h 1276502"/>
                  <a:gd name="connsiteX46" fmla="*/ 375921 w 1079629"/>
                  <a:gd name="connsiteY46" fmla="*/ 303077 h 1276502"/>
                  <a:gd name="connsiteX47" fmla="*/ 290685 w 1079629"/>
                  <a:gd name="connsiteY47" fmla="*/ 293513 h 1276502"/>
                  <a:gd name="connsiteX48" fmla="*/ 279643 w 1079629"/>
                  <a:gd name="connsiteY48" fmla="*/ 279685 h 1276502"/>
                  <a:gd name="connsiteX49" fmla="*/ 293472 w 1079629"/>
                  <a:gd name="connsiteY49" fmla="*/ 268642 h 1276502"/>
                  <a:gd name="connsiteX50" fmla="*/ 378708 w 1079629"/>
                  <a:gd name="connsiteY50" fmla="*/ 278206 h 1276502"/>
                  <a:gd name="connsiteX0" fmla="*/ 59021 w 1079629"/>
                  <a:gd name="connsiteY0" fmla="*/ 1054179 h 1079612"/>
                  <a:gd name="connsiteX1" fmla="*/ 185048 w 1079629"/>
                  <a:gd name="connsiteY1" fmla="*/ 1050690 h 1079612"/>
                  <a:gd name="connsiteX2" fmla="*/ 471075 w 1079629"/>
                  <a:gd name="connsiteY2" fmla="*/ 731090 h 1079612"/>
                  <a:gd name="connsiteX3" fmla="*/ 492820 w 1079629"/>
                  <a:gd name="connsiteY3" fmla="*/ 666434 h 1079612"/>
                  <a:gd name="connsiteX4" fmla="*/ 540712 w 1079629"/>
                  <a:gd name="connsiteY4" fmla="*/ 618542 h 1079612"/>
                  <a:gd name="connsiteX5" fmla="*/ 979892 w 1079629"/>
                  <a:gd name="connsiteY5" fmla="*/ 582072 h 1079612"/>
                  <a:gd name="connsiteX6" fmla="*/ 979892 w 1079629"/>
                  <a:gd name="connsiteY6" fmla="*/ 99740 h 1079612"/>
                  <a:gd name="connsiteX7" fmla="*/ 497555 w 1079629"/>
                  <a:gd name="connsiteY7" fmla="*/ 99734 h 1079612"/>
                  <a:gd name="connsiteX8" fmla="*/ 461085 w 1079629"/>
                  <a:gd name="connsiteY8" fmla="*/ 538915 h 1079612"/>
                  <a:gd name="connsiteX9" fmla="*/ 413193 w 1079629"/>
                  <a:gd name="connsiteY9" fmla="*/ 586807 h 1079612"/>
                  <a:gd name="connsiteX10" fmla="*/ 348537 w 1079629"/>
                  <a:gd name="connsiteY10" fmla="*/ 608552 h 1079612"/>
                  <a:gd name="connsiteX11" fmla="*/ 28937 w 1079629"/>
                  <a:gd name="connsiteY11" fmla="*/ 894579 h 1079612"/>
                  <a:gd name="connsiteX12" fmla="*/ 25448 w 1079629"/>
                  <a:gd name="connsiteY12" fmla="*/ 1020606 h 1079612"/>
                  <a:gd name="connsiteX13" fmla="*/ 59021 w 1079629"/>
                  <a:gd name="connsiteY13" fmla="*/ 1054179 h 1079612"/>
                  <a:gd name="connsiteX14" fmla="*/ 515254 w 1079629"/>
                  <a:gd name="connsiteY14" fmla="*/ 117430 h 1079612"/>
                  <a:gd name="connsiteX15" fmla="*/ 962197 w 1079629"/>
                  <a:gd name="connsiteY15" fmla="*/ 117436 h 1079612"/>
                  <a:gd name="connsiteX16" fmla="*/ 962197 w 1079629"/>
                  <a:gd name="connsiteY16" fmla="*/ 564373 h 1079612"/>
                  <a:gd name="connsiteX17" fmla="*/ 515254 w 1079629"/>
                  <a:gd name="connsiteY17" fmla="*/ 564373 h 1079612"/>
                  <a:gd name="connsiteX18" fmla="*/ 515254 w 1079629"/>
                  <a:gd name="connsiteY18" fmla="*/ 117430 h 1079612"/>
                  <a:gd name="connsiteX19" fmla="*/ 476495 w 1079629"/>
                  <a:gd name="connsiteY19" fmla="*/ 558899 h 1079612"/>
                  <a:gd name="connsiteX20" fmla="*/ 520725 w 1079629"/>
                  <a:gd name="connsiteY20" fmla="*/ 603132 h 1079612"/>
                  <a:gd name="connsiteX21" fmla="*/ 485729 w 1079629"/>
                  <a:gd name="connsiteY21" fmla="*/ 638128 h 1079612"/>
                  <a:gd name="connsiteX22" fmla="*/ 441497 w 1079629"/>
                  <a:gd name="connsiteY22" fmla="*/ 593896 h 1079612"/>
                  <a:gd name="connsiteX23" fmla="*/ 476495 w 1079629"/>
                  <a:gd name="connsiteY23" fmla="*/ 558899 h 1079612"/>
                  <a:gd name="connsiteX24" fmla="*/ 45632 w 1079629"/>
                  <a:gd name="connsiteY24" fmla="*/ 913230 h 1079612"/>
                  <a:gd name="connsiteX25" fmla="*/ 365231 w 1079629"/>
                  <a:gd name="connsiteY25" fmla="*/ 627203 h 1079612"/>
                  <a:gd name="connsiteX26" fmla="*/ 452424 w 1079629"/>
                  <a:gd name="connsiteY26" fmla="*/ 714396 h 1079612"/>
                  <a:gd name="connsiteX27" fmla="*/ 166397 w 1079629"/>
                  <a:gd name="connsiteY27" fmla="*/ 1033995 h 1079612"/>
                  <a:gd name="connsiteX28" fmla="*/ 76717 w 1079629"/>
                  <a:gd name="connsiteY28" fmla="*/ 1036483 h 1079612"/>
                  <a:gd name="connsiteX29" fmla="*/ 43144 w 1079629"/>
                  <a:gd name="connsiteY29" fmla="*/ 1002910 h 1079612"/>
                  <a:gd name="connsiteX30" fmla="*/ 45632 w 1079629"/>
                  <a:gd name="connsiteY30" fmla="*/ 913230 h 1079612"/>
                  <a:gd name="connsiteX31" fmla="*/ 922345 w 1079629"/>
                  <a:gd name="connsiteY31" fmla="*/ 524529 h 1079612"/>
                  <a:gd name="connsiteX32" fmla="*/ 922345 w 1079629"/>
                  <a:gd name="connsiteY32" fmla="*/ 157280 h 1079612"/>
                  <a:gd name="connsiteX33" fmla="*/ 555095 w 1079629"/>
                  <a:gd name="connsiteY33" fmla="*/ 157280 h 1079612"/>
                  <a:gd name="connsiteX34" fmla="*/ 555095 w 1079629"/>
                  <a:gd name="connsiteY34" fmla="*/ 524529 h 1079612"/>
                  <a:gd name="connsiteX35" fmla="*/ 922345 w 1079629"/>
                  <a:gd name="connsiteY35" fmla="*/ 524529 h 1079612"/>
                  <a:gd name="connsiteX36" fmla="*/ 572794 w 1079629"/>
                  <a:gd name="connsiteY36" fmla="*/ 174978 h 1079612"/>
                  <a:gd name="connsiteX37" fmla="*/ 904646 w 1079629"/>
                  <a:gd name="connsiteY37" fmla="*/ 174978 h 1079612"/>
                  <a:gd name="connsiteX38" fmla="*/ 904646 w 1079629"/>
                  <a:gd name="connsiteY38" fmla="*/ 506831 h 1079612"/>
                  <a:gd name="connsiteX39" fmla="*/ 572794 w 1079629"/>
                  <a:gd name="connsiteY39" fmla="*/ 506831 h 1079612"/>
                  <a:gd name="connsiteX40" fmla="*/ 572794 w 1079629"/>
                  <a:gd name="connsiteY40" fmla="*/ 174978 h 1079612"/>
                  <a:gd name="connsiteX41" fmla="*/ 378708 w 1079629"/>
                  <a:gd name="connsiteY41" fmla="*/ 81316 h 1079612"/>
                  <a:gd name="connsiteX42" fmla="*/ 389750 w 1079629"/>
                  <a:gd name="connsiteY42" fmla="*/ 95144 h 1079612"/>
                  <a:gd name="connsiteX43" fmla="*/ 375921 w 1079629"/>
                  <a:gd name="connsiteY43" fmla="*/ 106187 h 1079612"/>
                  <a:gd name="connsiteX44" fmla="*/ 290685 w 1079629"/>
                  <a:gd name="connsiteY44" fmla="*/ 96623 h 1079612"/>
                  <a:gd name="connsiteX45" fmla="*/ 279643 w 1079629"/>
                  <a:gd name="connsiteY45" fmla="*/ 82795 h 1079612"/>
                  <a:gd name="connsiteX46" fmla="*/ 293472 w 1079629"/>
                  <a:gd name="connsiteY46" fmla="*/ 71752 h 1079612"/>
                  <a:gd name="connsiteX47" fmla="*/ 378708 w 1079629"/>
                  <a:gd name="connsiteY47" fmla="*/ 81316 h 1079612"/>
                  <a:gd name="connsiteX0" fmla="*/ 59021 w 1079629"/>
                  <a:gd name="connsiteY0" fmla="*/ 1054179 h 1079612"/>
                  <a:gd name="connsiteX1" fmla="*/ 185048 w 1079629"/>
                  <a:gd name="connsiteY1" fmla="*/ 1050690 h 1079612"/>
                  <a:gd name="connsiteX2" fmla="*/ 471075 w 1079629"/>
                  <a:gd name="connsiteY2" fmla="*/ 731090 h 1079612"/>
                  <a:gd name="connsiteX3" fmla="*/ 492820 w 1079629"/>
                  <a:gd name="connsiteY3" fmla="*/ 666434 h 1079612"/>
                  <a:gd name="connsiteX4" fmla="*/ 540712 w 1079629"/>
                  <a:gd name="connsiteY4" fmla="*/ 618542 h 1079612"/>
                  <a:gd name="connsiteX5" fmla="*/ 979892 w 1079629"/>
                  <a:gd name="connsiteY5" fmla="*/ 582072 h 1079612"/>
                  <a:gd name="connsiteX6" fmla="*/ 979892 w 1079629"/>
                  <a:gd name="connsiteY6" fmla="*/ 99740 h 1079612"/>
                  <a:gd name="connsiteX7" fmla="*/ 497555 w 1079629"/>
                  <a:gd name="connsiteY7" fmla="*/ 99734 h 1079612"/>
                  <a:gd name="connsiteX8" fmla="*/ 461085 w 1079629"/>
                  <a:gd name="connsiteY8" fmla="*/ 538915 h 1079612"/>
                  <a:gd name="connsiteX9" fmla="*/ 413193 w 1079629"/>
                  <a:gd name="connsiteY9" fmla="*/ 586807 h 1079612"/>
                  <a:gd name="connsiteX10" fmla="*/ 348537 w 1079629"/>
                  <a:gd name="connsiteY10" fmla="*/ 608552 h 1079612"/>
                  <a:gd name="connsiteX11" fmla="*/ 28937 w 1079629"/>
                  <a:gd name="connsiteY11" fmla="*/ 894579 h 1079612"/>
                  <a:gd name="connsiteX12" fmla="*/ 25448 w 1079629"/>
                  <a:gd name="connsiteY12" fmla="*/ 1020606 h 1079612"/>
                  <a:gd name="connsiteX13" fmla="*/ 59021 w 1079629"/>
                  <a:gd name="connsiteY13" fmla="*/ 1054179 h 1079612"/>
                  <a:gd name="connsiteX14" fmla="*/ 515254 w 1079629"/>
                  <a:gd name="connsiteY14" fmla="*/ 117430 h 1079612"/>
                  <a:gd name="connsiteX15" fmla="*/ 962197 w 1079629"/>
                  <a:gd name="connsiteY15" fmla="*/ 117436 h 1079612"/>
                  <a:gd name="connsiteX16" fmla="*/ 962197 w 1079629"/>
                  <a:gd name="connsiteY16" fmla="*/ 564373 h 1079612"/>
                  <a:gd name="connsiteX17" fmla="*/ 515254 w 1079629"/>
                  <a:gd name="connsiteY17" fmla="*/ 564373 h 1079612"/>
                  <a:gd name="connsiteX18" fmla="*/ 515254 w 1079629"/>
                  <a:gd name="connsiteY18" fmla="*/ 117430 h 1079612"/>
                  <a:gd name="connsiteX19" fmla="*/ 476495 w 1079629"/>
                  <a:gd name="connsiteY19" fmla="*/ 558899 h 1079612"/>
                  <a:gd name="connsiteX20" fmla="*/ 520725 w 1079629"/>
                  <a:gd name="connsiteY20" fmla="*/ 603132 h 1079612"/>
                  <a:gd name="connsiteX21" fmla="*/ 485729 w 1079629"/>
                  <a:gd name="connsiteY21" fmla="*/ 638128 h 1079612"/>
                  <a:gd name="connsiteX22" fmla="*/ 441497 w 1079629"/>
                  <a:gd name="connsiteY22" fmla="*/ 593896 h 1079612"/>
                  <a:gd name="connsiteX23" fmla="*/ 476495 w 1079629"/>
                  <a:gd name="connsiteY23" fmla="*/ 558899 h 1079612"/>
                  <a:gd name="connsiteX24" fmla="*/ 45632 w 1079629"/>
                  <a:gd name="connsiteY24" fmla="*/ 913230 h 1079612"/>
                  <a:gd name="connsiteX25" fmla="*/ 365231 w 1079629"/>
                  <a:gd name="connsiteY25" fmla="*/ 627203 h 1079612"/>
                  <a:gd name="connsiteX26" fmla="*/ 452424 w 1079629"/>
                  <a:gd name="connsiteY26" fmla="*/ 714396 h 1079612"/>
                  <a:gd name="connsiteX27" fmla="*/ 166397 w 1079629"/>
                  <a:gd name="connsiteY27" fmla="*/ 1033995 h 1079612"/>
                  <a:gd name="connsiteX28" fmla="*/ 76717 w 1079629"/>
                  <a:gd name="connsiteY28" fmla="*/ 1036483 h 1079612"/>
                  <a:gd name="connsiteX29" fmla="*/ 43144 w 1079629"/>
                  <a:gd name="connsiteY29" fmla="*/ 1002910 h 1079612"/>
                  <a:gd name="connsiteX30" fmla="*/ 45632 w 1079629"/>
                  <a:gd name="connsiteY30" fmla="*/ 913230 h 1079612"/>
                  <a:gd name="connsiteX31" fmla="*/ 922345 w 1079629"/>
                  <a:gd name="connsiteY31" fmla="*/ 524529 h 1079612"/>
                  <a:gd name="connsiteX32" fmla="*/ 922345 w 1079629"/>
                  <a:gd name="connsiteY32" fmla="*/ 157280 h 1079612"/>
                  <a:gd name="connsiteX33" fmla="*/ 555095 w 1079629"/>
                  <a:gd name="connsiteY33" fmla="*/ 157280 h 1079612"/>
                  <a:gd name="connsiteX34" fmla="*/ 555095 w 1079629"/>
                  <a:gd name="connsiteY34" fmla="*/ 524529 h 1079612"/>
                  <a:gd name="connsiteX35" fmla="*/ 922345 w 1079629"/>
                  <a:gd name="connsiteY35" fmla="*/ 524529 h 1079612"/>
                  <a:gd name="connsiteX36" fmla="*/ 572794 w 1079629"/>
                  <a:gd name="connsiteY36" fmla="*/ 174978 h 1079612"/>
                  <a:gd name="connsiteX37" fmla="*/ 904646 w 1079629"/>
                  <a:gd name="connsiteY37" fmla="*/ 174978 h 1079612"/>
                  <a:gd name="connsiteX38" fmla="*/ 904646 w 1079629"/>
                  <a:gd name="connsiteY38" fmla="*/ 506831 h 1079612"/>
                  <a:gd name="connsiteX39" fmla="*/ 572794 w 1079629"/>
                  <a:gd name="connsiteY39" fmla="*/ 506831 h 1079612"/>
                  <a:gd name="connsiteX40" fmla="*/ 572794 w 1079629"/>
                  <a:gd name="connsiteY40" fmla="*/ 174978 h 1079612"/>
                  <a:gd name="connsiteX41" fmla="*/ 378708 w 1079629"/>
                  <a:gd name="connsiteY41" fmla="*/ 81316 h 1079612"/>
                  <a:gd name="connsiteX42" fmla="*/ 389750 w 1079629"/>
                  <a:gd name="connsiteY42" fmla="*/ 95144 h 1079612"/>
                  <a:gd name="connsiteX43" fmla="*/ 290685 w 1079629"/>
                  <a:gd name="connsiteY43" fmla="*/ 96623 h 1079612"/>
                  <a:gd name="connsiteX44" fmla="*/ 279643 w 1079629"/>
                  <a:gd name="connsiteY44" fmla="*/ 82795 h 1079612"/>
                  <a:gd name="connsiteX45" fmla="*/ 293472 w 1079629"/>
                  <a:gd name="connsiteY45" fmla="*/ 71752 h 1079612"/>
                  <a:gd name="connsiteX46" fmla="*/ 378708 w 1079629"/>
                  <a:gd name="connsiteY46" fmla="*/ 81316 h 1079612"/>
                  <a:gd name="connsiteX0" fmla="*/ 59021 w 1079629"/>
                  <a:gd name="connsiteY0" fmla="*/ 1054179 h 1079612"/>
                  <a:gd name="connsiteX1" fmla="*/ 185048 w 1079629"/>
                  <a:gd name="connsiteY1" fmla="*/ 1050690 h 1079612"/>
                  <a:gd name="connsiteX2" fmla="*/ 471075 w 1079629"/>
                  <a:gd name="connsiteY2" fmla="*/ 731090 h 1079612"/>
                  <a:gd name="connsiteX3" fmla="*/ 492820 w 1079629"/>
                  <a:gd name="connsiteY3" fmla="*/ 666434 h 1079612"/>
                  <a:gd name="connsiteX4" fmla="*/ 540712 w 1079629"/>
                  <a:gd name="connsiteY4" fmla="*/ 618542 h 1079612"/>
                  <a:gd name="connsiteX5" fmla="*/ 979892 w 1079629"/>
                  <a:gd name="connsiteY5" fmla="*/ 582072 h 1079612"/>
                  <a:gd name="connsiteX6" fmla="*/ 979892 w 1079629"/>
                  <a:gd name="connsiteY6" fmla="*/ 99740 h 1079612"/>
                  <a:gd name="connsiteX7" fmla="*/ 497555 w 1079629"/>
                  <a:gd name="connsiteY7" fmla="*/ 99734 h 1079612"/>
                  <a:gd name="connsiteX8" fmla="*/ 461085 w 1079629"/>
                  <a:gd name="connsiteY8" fmla="*/ 538915 h 1079612"/>
                  <a:gd name="connsiteX9" fmla="*/ 413193 w 1079629"/>
                  <a:gd name="connsiteY9" fmla="*/ 586807 h 1079612"/>
                  <a:gd name="connsiteX10" fmla="*/ 348537 w 1079629"/>
                  <a:gd name="connsiteY10" fmla="*/ 608552 h 1079612"/>
                  <a:gd name="connsiteX11" fmla="*/ 28937 w 1079629"/>
                  <a:gd name="connsiteY11" fmla="*/ 894579 h 1079612"/>
                  <a:gd name="connsiteX12" fmla="*/ 25448 w 1079629"/>
                  <a:gd name="connsiteY12" fmla="*/ 1020606 h 1079612"/>
                  <a:gd name="connsiteX13" fmla="*/ 59021 w 1079629"/>
                  <a:gd name="connsiteY13" fmla="*/ 1054179 h 1079612"/>
                  <a:gd name="connsiteX14" fmla="*/ 515254 w 1079629"/>
                  <a:gd name="connsiteY14" fmla="*/ 117430 h 1079612"/>
                  <a:gd name="connsiteX15" fmla="*/ 962197 w 1079629"/>
                  <a:gd name="connsiteY15" fmla="*/ 117436 h 1079612"/>
                  <a:gd name="connsiteX16" fmla="*/ 962197 w 1079629"/>
                  <a:gd name="connsiteY16" fmla="*/ 564373 h 1079612"/>
                  <a:gd name="connsiteX17" fmla="*/ 515254 w 1079629"/>
                  <a:gd name="connsiteY17" fmla="*/ 564373 h 1079612"/>
                  <a:gd name="connsiteX18" fmla="*/ 515254 w 1079629"/>
                  <a:gd name="connsiteY18" fmla="*/ 117430 h 1079612"/>
                  <a:gd name="connsiteX19" fmla="*/ 476495 w 1079629"/>
                  <a:gd name="connsiteY19" fmla="*/ 558899 h 1079612"/>
                  <a:gd name="connsiteX20" fmla="*/ 520725 w 1079629"/>
                  <a:gd name="connsiteY20" fmla="*/ 603132 h 1079612"/>
                  <a:gd name="connsiteX21" fmla="*/ 485729 w 1079629"/>
                  <a:gd name="connsiteY21" fmla="*/ 638128 h 1079612"/>
                  <a:gd name="connsiteX22" fmla="*/ 441497 w 1079629"/>
                  <a:gd name="connsiteY22" fmla="*/ 593896 h 1079612"/>
                  <a:gd name="connsiteX23" fmla="*/ 476495 w 1079629"/>
                  <a:gd name="connsiteY23" fmla="*/ 558899 h 1079612"/>
                  <a:gd name="connsiteX24" fmla="*/ 45632 w 1079629"/>
                  <a:gd name="connsiteY24" fmla="*/ 913230 h 1079612"/>
                  <a:gd name="connsiteX25" fmla="*/ 365231 w 1079629"/>
                  <a:gd name="connsiteY25" fmla="*/ 627203 h 1079612"/>
                  <a:gd name="connsiteX26" fmla="*/ 452424 w 1079629"/>
                  <a:gd name="connsiteY26" fmla="*/ 714396 h 1079612"/>
                  <a:gd name="connsiteX27" fmla="*/ 166397 w 1079629"/>
                  <a:gd name="connsiteY27" fmla="*/ 1033995 h 1079612"/>
                  <a:gd name="connsiteX28" fmla="*/ 76717 w 1079629"/>
                  <a:gd name="connsiteY28" fmla="*/ 1036483 h 1079612"/>
                  <a:gd name="connsiteX29" fmla="*/ 43144 w 1079629"/>
                  <a:gd name="connsiteY29" fmla="*/ 1002910 h 1079612"/>
                  <a:gd name="connsiteX30" fmla="*/ 45632 w 1079629"/>
                  <a:gd name="connsiteY30" fmla="*/ 913230 h 1079612"/>
                  <a:gd name="connsiteX31" fmla="*/ 922345 w 1079629"/>
                  <a:gd name="connsiteY31" fmla="*/ 524529 h 1079612"/>
                  <a:gd name="connsiteX32" fmla="*/ 922345 w 1079629"/>
                  <a:gd name="connsiteY32" fmla="*/ 157280 h 1079612"/>
                  <a:gd name="connsiteX33" fmla="*/ 555095 w 1079629"/>
                  <a:gd name="connsiteY33" fmla="*/ 157280 h 1079612"/>
                  <a:gd name="connsiteX34" fmla="*/ 555095 w 1079629"/>
                  <a:gd name="connsiteY34" fmla="*/ 524529 h 1079612"/>
                  <a:gd name="connsiteX35" fmla="*/ 922345 w 1079629"/>
                  <a:gd name="connsiteY35" fmla="*/ 524529 h 1079612"/>
                  <a:gd name="connsiteX36" fmla="*/ 572794 w 1079629"/>
                  <a:gd name="connsiteY36" fmla="*/ 174978 h 1079612"/>
                  <a:gd name="connsiteX37" fmla="*/ 904646 w 1079629"/>
                  <a:gd name="connsiteY37" fmla="*/ 174978 h 1079612"/>
                  <a:gd name="connsiteX38" fmla="*/ 904646 w 1079629"/>
                  <a:gd name="connsiteY38" fmla="*/ 506831 h 1079612"/>
                  <a:gd name="connsiteX39" fmla="*/ 572794 w 1079629"/>
                  <a:gd name="connsiteY39" fmla="*/ 506831 h 1079612"/>
                  <a:gd name="connsiteX40" fmla="*/ 572794 w 1079629"/>
                  <a:gd name="connsiteY40" fmla="*/ 174978 h 1079612"/>
                  <a:gd name="connsiteX41" fmla="*/ 293472 w 1079629"/>
                  <a:gd name="connsiteY41" fmla="*/ 71752 h 1079612"/>
                  <a:gd name="connsiteX42" fmla="*/ 389750 w 1079629"/>
                  <a:gd name="connsiteY42" fmla="*/ 95144 h 1079612"/>
                  <a:gd name="connsiteX43" fmla="*/ 290685 w 1079629"/>
                  <a:gd name="connsiteY43" fmla="*/ 96623 h 1079612"/>
                  <a:gd name="connsiteX44" fmla="*/ 279643 w 1079629"/>
                  <a:gd name="connsiteY44" fmla="*/ 82795 h 1079612"/>
                  <a:gd name="connsiteX45" fmla="*/ 293472 w 1079629"/>
                  <a:gd name="connsiteY45" fmla="*/ 71752 h 1079612"/>
                  <a:gd name="connsiteX0" fmla="*/ 59021 w 1079629"/>
                  <a:gd name="connsiteY0" fmla="*/ 1054179 h 1079612"/>
                  <a:gd name="connsiteX1" fmla="*/ 185048 w 1079629"/>
                  <a:gd name="connsiteY1" fmla="*/ 1050690 h 1079612"/>
                  <a:gd name="connsiteX2" fmla="*/ 471075 w 1079629"/>
                  <a:gd name="connsiteY2" fmla="*/ 731090 h 1079612"/>
                  <a:gd name="connsiteX3" fmla="*/ 492820 w 1079629"/>
                  <a:gd name="connsiteY3" fmla="*/ 666434 h 1079612"/>
                  <a:gd name="connsiteX4" fmla="*/ 540712 w 1079629"/>
                  <a:gd name="connsiteY4" fmla="*/ 618542 h 1079612"/>
                  <a:gd name="connsiteX5" fmla="*/ 979892 w 1079629"/>
                  <a:gd name="connsiteY5" fmla="*/ 582072 h 1079612"/>
                  <a:gd name="connsiteX6" fmla="*/ 979892 w 1079629"/>
                  <a:gd name="connsiteY6" fmla="*/ 99740 h 1079612"/>
                  <a:gd name="connsiteX7" fmla="*/ 497555 w 1079629"/>
                  <a:gd name="connsiteY7" fmla="*/ 99734 h 1079612"/>
                  <a:gd name="connsiteX8" fmla="*/ 461085 w 1079629"/>
                  <a:gd name="connsiteY8" fmla="*/ 538915 h 1079612"/>
                  <a:gd name="connsiteX9" fmla="*/ 413193 w 1079629"/>
                  <a:gd name="connsiteY9" fmla="*/ 586807 h 1079612"/>
                  <a:gd name="connsiteX10" fmla="*/ 348537 w 1079629"/>
                  <a:gd name="connsiteY10" fmla="*/ 608552 h 1079612"/>
                  <a:gd name="connsiteX11" fmla="*/ 28937 w 1079629"/>
                  <a:gd name="connsiteY11" fmla="*/ 894579 h 1079612"/>
                  <a:gd name="connsiteX12" fmla="*/ 25448 w 1079629"/>
                  <a:gd name="connsiteY12" fmla="*/ 1020606 h 1079612"/>
                  <a:gd name="connsiteX13" fmla="*/ 59021 w 1079629"/>
                  <a:gd name="connsiteY13" fmla="*/ 1054179 h 1079612"/>
                  <a:gd name="connsiteX14" fmla="*/ 515254 w 1079629"/>
                  <a:gd name="connsiteY14" fmla="*/ 117430 h 1079612"/>
                  <a:gd name="connsiteX15" fmla="*/ 962197 w 1079629"/>
                  <a:gd name="connsiteY15" fmla="*/ 117436 h 1079612"/>
                  <a:gd name="connsiteX16" fmla="*/ 962197 w 1079629"/>
                  <a:gd name="connsiteY16" fmla="*/ 564373 h 1079612"/>
                  <a:gd name="connsiteX17" fmla="*/ 515254 w 1079629"/>
                  <a:gd name="connsiteY17" fmla="*/ 564373 h 1079612"/>
                  <a:gd name="connsiteX18" fmla="*/ 515254 w 1079629"/>
                  <a:gd name="connsiteY18" fmla="*/ 117430 h 1079612"/>
                  <a:gd name="connsiteX19" fmla="*/ 476495 w 1079629"/>
                  <a:gd name="connsiteY19" fmla="*/ 558899 h 1079612"/>
                  <a:gd name="connsiteX20" fmla="*/ 520725 w 1079629"/>
                  <a:gd name="connsiteY20" fmla="*/ 603132 h 1079612"/>
                  <a:gd name="connsiteX21" fmla="*/ 485729 w 1079629"/>
                  <a:gd name="connsiteY21" fmla="*/ 638128 h 1079612"/>
                  <a:gd name="connsiteX22" fmla="*/ 441497 w 1079629"/>
                  <a:gd name="connsiteY22" fmla="*/ 593896 h 1079612"/>
                  <a:gd name="connsiteX23" fmla="*/ 476495 w 1079629"/>
                  <a:gd name="connsiteY23" fmla="*/ 558899 h 1079612"/>
                  <a:gd name="connsiteX24" fmla="*/ 45632 w 1079629"/>
                  <a:gd name="connsiteY24" fmla="*/ 913230 h 1079612"/>
                  <a:gd name="connsiteX25" fmla="*/ 365231 w 1079629"/>
                  <a:gd name="connsiteY25" fmla="*/ 627203 h 1079612"/>
                  <a:gd name="connsiteX26" fmla="*/ 452424 w 1079629"/>
                  <a:gd name="connsiteY26" fmla="*/ 714396 h 1079612"/>
                  <a:gd name="connsiteX27" fmla="*/ 166397 w 1079629"/>
                  <a:gd name="connsiteY27" fmla="*/ 1033995 h 1079612"/>
                  <a:gd name="connsiteX28" fmla="*/ 76717 w 1079629"/>
                  <a:gd name="connsiteY28" fmla="*/ 1036483 h 1079612"/>
                  <a:gd name="connsiteX29" fmla="*/ 43144 w 1079629"/>
                  <a:gd name="connsiteY29" fmla="*/ 1002910 h 1079612"/>
                  <a:gd name="connsiteX30" fmla="*/ 45632 w 1079629"/>
                  <a:gd name="connsiteY30" fmla="*/ 913230 h 1079612"/>
                  <a:gd name="connsiteX31" fmla="*/ 922345 w 1079629"/>
                  <a:gd name="connsiteY31" fmla="*/ 524529 h 1079612"/>
                  <a:gd name="connsiteX32" fmla="*/ 922345 w 1079629"/>
                  <a:gd name="connsiteY32" fmla="*/ 157280 h 1079612"/>
                  <a:gd name="connsiteX33" fmla="*/ 555095 w 1079629"/>
                  <a:gd name="connsiteY33" fmla="*/ 157280 h 1079612"/>
                  <a:gd name="connsiteX34" fmla="*/ 555095 w 1079629"/>
                  <a:gd name="connsiteY34" fmla="*/ 524529 h 1079612"/>
                  <a:gd name="connsiteX35" fmla="*/ 922345 w 1079629"/>
                  <a:gd name="connsiteY35" fmla="*/ 524529 h 1079612"/>
                  <a:gd name="connsiteX36" fmla="*/ 572794 w 1079629"/>
                  <a:gd name="connsiteY36" fmla="*/ 174978 h 1079612"/>
                  <a:gd name="connsiteX37" fmla="*/ 904646 w 1079629"/>
                  <a:gd name="connsiteY37" fmla="*/ 174978 h 1079612"/>
                  <a:gd name="connsiteX38" fmla="*/ 904646 w 1079629"/>
                  <a:gd name="connsiteY38" fmla="*/ 506831 h 1079612"/>
                  <a:gd name="connsiteX39" fmla="*/ 572794 w 1079629"/>
                  <a:gd name="connsiteY39" fmla="*/ 506831 h 1079612"/>
                  <a:gd name="connsiteX40" fmla="*/ 572794 w 1079629"/>
                  <a:gd name="connsiteY40" fmla="*/ 174978 h 1079612"/>
                  <a:gd name="connsiteX41" fmla="*/ 293472 w 1079629"/>
                  <a:gd name="connsiteY41" fmla="*/ 71752 h 1079612"/>
                  <a:gd name="connsiteX42" fmla="*/ 290685 w 1079629"/>
                  <a:gd name="connsiteY42" fmla="*/ 96623 h 1079612"/>
                  <a:gd name="connsiteX43" fmla="*/ 279643 w 1079629"/>
                  <a:gd name="connsiteY43" fmla="*/ 82795 h 1079612"/>
                  <a:gd name="connsiteX44" fmla="*/ 293472 w 1079629"/>
                  <a:gd name="connsiteY44" fmla="*/ 71752 h 1079612"/>
                  <a:gd name="connsiteX0" fmla="*/ 59021 w 1079629"/>
                  <a:gd name="connsiteY0" fmla="*/ 1054179 h 1079612"/>
                  <a:gd name="connsiteX1" fmla="*/ 185048 w 1079629"/>
                  <a:gd name="connsiteY1" fmla="*/ 1050690 h 1079612"/>
                  <a:gd name="connsiteX2" fmla="*/ 471075 w 1079629"/>
                  <a:gd name="connsiteY2" fmla="*/ 731090 h 1079612"/>
                  <a:gd name="connsiteX3" fmla="*/ 492820 w 1079629"/>
                  <a:gd name="connsiteY3" fmla="*/ 666434 h 1079612"/>
                  <a:gd name="connsiteX4" fmla="*/ 540712 w 1079629"/>
                  <a:gd name="connsiteY4" fmla="*/ 618542 h 1079612"/>
                  <a:gd name="connsiteX5" fmla="*/ 979892 w 1079629"/>
                  <a:gd name="connsiteY5" fmla="*/ 582072 h 1079612"/>
                  <a:gd name="connsiteX6" fmla="*/ 979892 w 1079629"/>
                  <a:gd name="connsiteY6" fmla="*/ 99740 h 1079612"/>
                  <a:gd name="connsiteX7" fmla="*/ 497555 w 1079629"/>
                  <a:gd name="connsiteY7" fmla="*/ 99734 h 1079612"/>
                  <a:gd name="connsiteX8" fmla="*/ 461085 w 1079629"/>
                  <a:gd name="connsiteY8" fmla="*/ 538915 h 1079612"/>
                  <a:gd name="connsiteX9" fmla="*/ 413193 w 1079629"/>
                  <a:gd name="connsiteY9" fmla="*/ 586807 h 1079612"/>
                  <a:gd name="connsiteX10" fmla="*/ 348537 w 1079629"/>
                  <a:gd name="connsiteY10" fmla="*/ 608552 h 1079612"/>
                  <a:gd name="connsiteX11" fmla="*/ 28937 w 1079629"/>
                  <a:gd name="connsiteY11" fmla="*/ 894579 h 1079612"/>
                  <a:gd name="connsiteX12" fmla="*/ 25448 w 1079629"/>
                  <a:gd name="connsiteY12" fmla="*/ 1020606 h 1079612"/>
                  <a:gd name="connsiteX13" fmla="*/ 59021 w 1079629"/>
                  <a:gd name="connsiteY13" fmla="*/ 1054179 h 1079612"/>
                  <a:gd name="connsiteX14" fmla="*/ 515254 w 1079629"/>
                  <a:gd name="connsiteY14" fmla="*/ 117430 h 1079612"/>
                  <a:gd name="connsiteX15" fmla="*/ 962197 w 1079629"/>
                  <a:gd name="connsiteY15" fmla="*/ 117436 h 1079612"/>
                  <a:gd name="connsiteX16" fmla="*/ 962197 w 1079629"/>
                  <a:gd name="connsiteY16" fmla="*/ 564373 h 1079612"/>
                  <a:gd name="connsiteX17" fmla="*/ 515254 w 1079629"/>
                  <a:gd name="connsiteY17" fmla="*/ 564373 h 1079612"/>
                  <a:gd name="connsiteX18" fmla="*/ 515254 w 1079629"/>
                  <a:gd name="connsiteY18" fmla="*/ 117430 h 1079612"/>
                  <a:gd name="connsiteX19" fmla="*/ 476495 w 1079629"/>
                  <a:gd name="connsiteY19" fmla="*/ 558899 h 1079612"/>
                  <a:gd name="connsiteX20" fmla="*/ 520725 w 1079629"/>
                  <a:gd name="connsiteY20" fmla="*/ 603132 h 1079612"/>
                  <a:gd name="connsiteX21" fmla="*/ 485729 w 1079629"/>
                  <a:gd name="connsiteY21" fmla="*/ 638128 h 1079612"/>
                  <a:gd name="connsiteX22" fmla="*/ 441497 w 1079629"/>
                  <a:gd name="connsiteY22" fmla="*/ 593896 h 1079612"/>
                  <a:gd name="connsiteX23" fmla="*/ 476495 w 1079629"/>
                  <a:gd name="connsiteY23" fmla="*/ 558899 h 1079612"/>
                  <a:gd name="connsiteX24" fmla="*/ 45632 w 1079629"/>
                  <a:gd name="connsiteY24" fmla="*/ 913230 h 1079612"/>
                  <a:gd name="connsiteX25" fmla="*/ 365231 w 1079629"/>
                  <a:gd name="connsiteY25" fmla="*/ 627203 h 1079612"/>
                  <a:gd name="connsiteX26" fmla="*/ 452424 w 1079629"/>
                  <a:gd name="connsiteY26" fmla="*/ 714396 h 1079612"/>
                  <a:gd name="connsiteX27" fmla="*/ 166397 w 1079629"/>
                  <a:gd name="connsiteY27" fmla="*/ 1033995 h 1079612"/>
                  <a:gd name="connsiteX28" fmla="*/ 76717 w 1079629"/>
                  <a:gd name="connsiteY28" fmla="*/ 1036483 h 1079612"/>
                  <a:gd name="connsiteX29" fmla="*/ 43144 w 1079629"/>
                  <a:gd name="connsiteY29" fmla="*/ 1002910 h 1079612"/>
                  <a:gd name="connsiteX30" fmla="*/ 45632 w 1079629"/>
                  <a:gd name="connsiteY30" fmla="*/ 913230 h 1079612"/>
                  <a:gd name="connsiteX31" fmla="*/ 922345 w 1079629"/>
                  <a:gd name="connsiteY31" fmla="*/ 524529 h 1079612"/>
                  <a:gd name="connsiteX32" fmla="*/ 922345 w 1079629"/>
                  <a:gd name="connsiteY32" fmla="*/ 157280 h 1079612"/>
                  <a:gd name="connsiteX33" fmla="*/ 555095 w 1079629"/>
                  <a:gd name="connsiteY33" fmla="*/ 157280 h 1079612"/>
                  <a:gd name="connsiteX34" fmla="*/ 555095 w 1079629"/>
                  <a:gd name="connsiteY34" fmla="*/ 524529 h 1079612"/>
                  <a:gd name="connsiteX35" fmla="*/ 922345 w 1079629"/>
                  <a:gd name="connsiteY35" fmla="*/ 524529 h 1079612"/>
                  <a:gd name="connsiteX36" fmla="*/ 572794 w 1079629"/>
                  <a:gd name="connsiteY36" fmla="*/ 174978 h 1079612"/>
                  <a:gd name="connsiteX37" fmla="*/ 904646 w 1079629"/>
                  <a:gd name="connsiteY37" fmla="*/ 174978 h 1079612"/>
                  <a:gd name="connsiteX38" fmla="*/ 904646 w 1079629"/>
                  <a:gd name="connsiteY38" fmla="*/ 506831 h 1079612"/>
                  <a:gd name="connsiteX39" fmla="*/ 572794 w 1079629"/>
                  <a:gd name="connsiteY39" fmla="*/ 506831 h 1079612"/>
                  <a:gd name="connsiteX40" fmla="*/ 572794 w 1079629"/>
                  <a:gd name="connsiteY40" fmla="*/ 174978 h 1079612"/>
                  <a:gd name="connsiteX41" fmla="*/ 293472 w 1079629"/>
                  <a:gd name="connsiteY41" fmla="*/ 71752 h 1079612"/>
                  <a:gd name="connsiteX42" fmla="*/ 290685 w 1079629"/>
                  <a:gd name="connsiteY42" fmla="*/ 96623 h 1079612"/>
                  <a:gd name="connsiteX43" fmla="*/ 293472 w 1079629"/>
                  <a:gd name="connsiteY43" fmla="*/ 71752 h 1079612"/>
                  <a:gd name="connsiteX0" fmla="*/ 59021 w 1079629"/>
                  <a:gd name="connsiteY0" fmla="*/ 1054179 h 1079612"/>
                  <a:gd name="connsiteX1" fmla="*/ 185048 w 1079629"/>
                  <a:gd name="connsiteY1" fmla="*/ 1050690 h 1079612"/>
                  <a:gd name="connsiteX2" fmla="*/ 471075 w 1079629"/>
                  <a:gd name="connsiteY2" fmla="*/ 731090 h 1079612"/>
                  <a:gd name="connsiteX3" fmla="*/ 492820 w 1079629"/>
                  <a:gd name="connsiteY3" fmla="*/ 666434 h 1079612"/>
                  <a:gd name="connsiteX4" fmla="*/ 540712 w 1079629"/>
                  <a:gd name="connsiteY4" fmla="*/ 618542 h 1079612"/>
                  <a:gd name="connsiteX5" fmla="*/ 979892 w 1079629"/>
                  <a:gd name="connsiteY5" fmla="*/ 582072 h 1079612"/>
                  <a:gd name="connsiteX6" fmla="*/ 979892 w 1079629"/>
                  <a:gd name="connsiteY6" fmla="*/ 99740 h 1079612"/>
                  <a:gd name="connsiteX7" fmla="*/ 497555 w 1079629"/>
                  <a:gd name="connsiteY7" fmla="*/ 99734 h 1079612"/>
                  <a:gd name="connsiteX8" fmla="*/ 461085 w 1079629"/>
                  <a:gd name="connsiteY8" fmla="*/ 538915 h 1079612"/>
                  <a:gd name="connsiteX9" fmla="*/ 413193 w 1079629"/>
                  <a:gd name="connsiteY9" fmla="*/ 586807 h 1079612"/>
                  <a:gd name="connsiteX10" fmla="*/ 348537 w 1079629"/>
                  <a:gd name="connsiteY10" fmla="*/ 608552 h 1079612"/>
                  <a:gd name="connsiteX11" fmla="*/ 28937 w 1079629"/>
                  <a:gd name="connsiteY11" fmla="*/ 894579 h 1079612"/>
                  <a:gd name="connsiteX12" fmla="*/ 25448 w 1079629"/>
                  <a:gd name="connsiteY12" fmla="*/ 1020606 h 1079612"/>
                  <a:gd name="connsiteX13" fmla="*/ 59021 w 1079629"/>
                  <a:gd name="connsiteY13" fmla="*/ 1054179 h 1079612"/>
                  <a:gd name="connsiteX14" fmla="*/ 515254 w 1079629"/>
                  <a:gd name="connsiteY14" fmla="*/ 117430 h 1079612"/>
                  <a:gd name="connsiteX15" fmla="*/ 962197 w 1079629"/>
                  <a:gd name="connsiteY15" fmla="*/ 117436 h 1079612"/>
                  <a:gd name="connsiteX16" fmla="*/ 962197 w 1079629"/>
                  <a:gd name="connsiteY16" fmla="*/ 564373 h 1079612"/>
                  <a:gd name="connsiteX17" fmla="*/ 515254 w 1079629"/>
                  <a:gd name="connsiteY17" fmla="*/ 564373 h 1079612"/>
                  <a:gd name="connsiteX18" fmla="*/ 515254 w 1079629"/>
                  <a:gd name="connsiteY18" fmla="*/ 117430 h 1079612"/>
                  <a:gd name="connsiteX19" fmla="*/ 476495 w 1079629"/>
                  <a:gd name="connsiteY19" fmla="*/ 558899 h 1079612"/>
                  <a:gd name="connsiteX20" fmla="*/ 520725 w 1079629"/>
                  <a:gd name="connsiteY20" fmla="*/ 603132 h 1079612"/>
                  <a:gd name="connsiteX21" fmla="*/ 485729 w 1079629"/>
                  <a:gd name="connsiteY21" fmla="*/ 638128 h 1079612"/>
                  <a:gd name="connsiteX22" fmla="*/ 441497 w 1079629"/>
                  <a:gd name="connsiteY22" fmla="*/ 593896 h 1079612"/>
                  <a:gd name="connsiteX23" fmla="*/ 476495 w 1079629"/>
                  <a:gd name="connsiteY23" fmla="*/ 558899 h 1079612"/>
                  <a:gd name="connsiteX24" fmla="*/ 45632 w 1079629"/>
                  <a:gd name="connsiteY24" fmla="*/ 913230 h 1079612"/>
                  <a:gd name="connsiteX25" fmla="*/ 365231 w 1079629"/>
                  <a:gd name="connsiteY25" fmla="*/ 627203 h 1079612"/>
                  <a:gd name="connsiteX26" fmla="*/ 452424 w 1079629"/>
                  <a:gd name="connsiteY26" fmla="*/ 714396 h 1079612"/>
                  <a:gd name="connsiteX27" fmla="*/ 166397 w 1079629"/>
                  <a:gd name="connsiteY27" fmla="*/ 1033995 h 1079612"/>
                  <a:gd name="connsiteX28" fmla="*/ 76717 w 1079629"/>
                  <a:gd name="connsiteY28" fmla="*/ 1036483 h 1079612"/>
                  <a:gd name="connsiteX29" fmla="*/ 43144 w 1079629"/>
                  <a:gd name="connsiteY29" fmla="*/ 1002910 h 1079612"/>
                  <a:gd name="connsiteX30" fmla="*/ 45632 w 1079629"/>
                  <a:gd name="connsiteY30" fmla="*/ 913230 h 1079612"/>
                  <a:gd name="connsiteX31" fmla="*/ 922345 w 1079629"/>
                  <a:gd name="connsiteY31" fmla="*/ 524529 h 1079612"/>
                  <a:gd name="connsiteX32" fmla="*/ 922345 w 1079629"/>
                  <a:gd name="connsiteY32" fmla="*/ 157280 h 1079612"/>
                  <a:gd name="connsiteX33" fmla="*/ 555095 w 1079629"/>
                  <a:gd name="connsiteY33" fmla="*/ 157280 h 1079612"/>
                  <a:gd name="connsiteX34" fmla="*/ 555095 w 1079629"/>
                  <a:gd name="connsiteY34" fmla="*/ 524529 h 1079612"/>
                  <a:gd name="connsiteX35" fmla="*/ 922345 w 1079629"/>
                  <a:gd name="connsiteY35" fmla="*/ 524529 h 1079612"/>
                  <a:gd name="connsiteX36" fmla="*/ 572794 w 1079629"/>
                  <a:gd name="connsiteY36" fmla="*/ 174978 h 1079612"/>
                  <a:gd name="connsiteX37" fmla="*/ 904646 w 1079629"/>
                  <a:gd name="connsiteY37" fmla="*/ 174978 h 1079612"/>
                  <a:gd name="connsiteX38" fmla="*/ 904646 w 1079629"/>
                  <a:gd name="connsiteY38" fmla="*/ 506831 h 1079612"/>
                  <a:gd name="connsiteX39" fmla="*/ 572794 w 1079629"/>
                  <a:gd name="connsiteY39" fmla="*/ 506831 h 1079612"/>
                  <a:gd name="connsiteX40" fmla="*/ 572794 w 1079629"/>
                  <a:gd name="connsiteY40" fmla="*/ 174978 h 10796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1079629" h="1079612">
                    <a:moveTo>
                      <a:pt x="59021" y="1054179"/>
                    </a:moveTo>
                    <a:cubicBezTo>
                      <a:pt x="94183" y="1089341"/>
                      <a:pt x="151736" y="1087919"/>
                      <a:pt x="185048" y="1050690"/>
                    </a:cubicBezTo>
                    <a:lnTo>
                      <a:pt x="471075" y="731090"/>
                    </a:lnTo>
                    <a:cubicBezTo>
                      <a:pt x="487473" y="712766"/>
                      <a:pt x="494608" y="689295"/>
                      <a:pt x="492820" y="666434"/>
                    </a:cubicBezTo>
                    <a:lnTo>
                      <a:pt x="540712" y="618542"/>
                    </a:lnTo>
                    <a:cubicBezTo>
                      <a:pt x="675100" y="714503"/>
                      <a:pt x="861474" y="700490"/>
                      <a:pt x="979892" y="582072"/>
                    </a:cubicBezTo>
                    <a:cubicBezTo>
                      <a:pt x="1112875" y="449097"/>
                      <a:pt x="1112875" y="232717"/>
                      <a:pt x="979892" y="99740"/>
                    </a:cubicBezTo>
                    <a:cubicBezTo>
                      <a:pt x="846905" y="-33248"/>
                      <a:pt x="630530" y="-33243"/>
                      <a:pt x="497555" y="99734"/>
                    </a:cubicBezTo>
                    <a:cubicBezTo>
                      <a:pt x="378138" y="219152"/>
                      <a:pt x="366031" y="405781"/>
                      <a:pt x="461085" y="538915"/>
                    </a:cubicBezTo>
                    <a:lnTo>
                      <a:pt x="413193" y="586807"/>
                    </a:lnTo>
                    <a:cubicBezTo>
                      <a:pt x="390337" y="585019"/>
                      <a:pt x="366869" y="592154"/>
                      <a:pt x="348537" y="608552"/>
                    </a:cubicBezTo>
                    <a:lnTo>
                      <a:pt x="28937" y="894579"/>
                    </a:lnTo>
                    <a:cubicBezTo>
                      <a:pt x="-8077" y="927700"/>
                      <a:pt x="-9952" y="985209"/>
                      <a:pt x="25448" y="1020606"/>
                    </a:cubicBezTo>
                    <a:lnTo>
                      <a:pt x="59021" y="1054179"/>
                    </a:lnTo>
                    <a:close/>
                    <a:moveTo>
                      <a:pt x="515254" y="117430"/>
                    </a:moveTo>
                    <a:cubicBezTo>
                      <a:pt x="638466" y="-5782"/>
                      <a:pt x="838971" y="-5790"/>
                      <a:pt x="962197" y="117436"/>
                    </a:cubicBezTo>
                    <a:cubicBezTo>
                      <a:pt x="1085414" y="240658"/>
                      <a:pt x="1085414" y="441150"/>
                      <a:pt x="962197" y="564373"/>
                    </a:cubicBezTo>
                    <a:cubicBezTo>
                      <a:pt x="838961" y="687596"/>
                      <a:pt x="638464" y="687596"/>
                      <a:pt x="515254" y="564373"/>
                    </a:cubicBezTo>
                    <a:cubicBezTo>
                      <a:pt x="392036" y="441150"/>
                      <a:pt x="392036" y="240653"/>
                      <a:pt x="515254" y="117430"/>
                    </a:cubicBezTo>
                    <a:close/>
                    <a:moveTo>
                      <a:pt x="476495" y="558899"/>
                    </a:moveTo>
                    <a:cubicBezTo>
                      <a:pt x="490339" y="575528"/>
                      <a:pt x="503775" y="589017"/>
                      <a:pt x="520725" y="603132"/>
                    </a:cubicBezTo>
                    <a:lnTo>
                      <a:pt x="485729" y="638128"/>
                    </a:lnTo>
                    <a:cubicBezTo>
                      <a:pt x="476963" y="618281"/>
                      <a:pt x="461361" y="602669"/>
                      <a:pt x="441497" y="593896"/>
                    </a:cubicBezTo>
                    <a:lnTo>
                      <a:pt x="476495" y="558899"/>
                    </a:lnTo>
                    <a:close/>
                    <a:moveTo>
                      <a:pt x="45632" y="913230"/>
                    </a:moveTo>
                    <a:lnTo>
                      <a:pt x="365231" y="627203"/>
                    </a:lnTo>
                    <a:cubicBezTo>
                      <a:pt x="422920" y="575576"/>
                      <a:pt x="504002" y="656771"/>
                      <a:pt x="452424" y="714396"/>
                    </a:cubicBezTo>
                    <a:lnTo>
                      <a:pt x="166397" y="1033995"/>
                    </a:lnTo>
                    <a:cubicBezTo>
                      <a:pt x="142408" y="1060808"/>
                      <a:pt x="101417" y="1061170"/>
                      <a:pt x="76717" y="1036483"/>
                    </a:cubicBezTo>
                    <a:lnTo>
                      <a:pt x="43144" y="1002910"/>
                    </a:lnTo>
                    <a:cubicBezTo>
                      <a:pt x="18086" y="977850"/>
                      <a:pt x="19146" y="936928"/>
                      <a:pt x="45632" y="913230"/>
                    </a:cubicBezTo>
                    <a:close/>
                    <a:moveTo>
                      <a:pt x="922345" y="524529"/>
                    </a:moveTo>
                    <a:cubicBezTo>
                      <a:pt x="1023599" y="423281"/>
                      <a:pt x="1023599" y="258528"/>
                      <a:pt x="922345" y="157280"/>
                    </a:cubicBezTo>
                    <a:cubicBezTo>
                      <a:pt x="821096" y="56031"/>
                      <a:pt x="656344" y="56031"/>
                      <a:pt x="555095" y="157280"/>
                    </a:cubicBezTo>
                    <a:cubicBezTo>
                      <a:pt x="453842" y="258528"/>
                      <a:pt x="453842" y="423281"/>
                      <a:pt x="555095" y="524529"/>
                    </a:cubicBezTo>
                    <a:cubicBezTo>
                      <a:pt x="656356" y="625791"/>
                      <a:pt x="821096" y="625780"/>
                      <a:pt x="922345" y="524529"/>
                    </a:cubicBezTo>
                    <a:close/>
                    <a:moveTo>
                      <a:pt x="572794" y="174978"/>
                    </a:moveTo>
                    <a:cubicBezTo>
                      <a:pt x="664285" y="83487"/>
                      <a:pt x="813150" y="83482"/>
                      <a:pt x="904646" y="174978"/>
                    </a:cubicBezTo>
                    <a:cubicBezTo>
                      <a:pt x="996135" y="266472"/>
                      <a:pt x="996135" y="415337"/>
                      <a:pt x="904646" y="506831"/>
                    </a:cubicBezTo>
                    <a:cubicBezTo>
                      <a:pt x="813153" y="598325"/>
                      <a:pt x="664287" y="598325"/>
                      <a:pt x="572794" y="506831"/>
                    </a:cubicBezTo>
                    <a:cubicBezTo>
                      <a:pt x="481307" y="415337"/>
                      <a:pt x="481307" y="266474"/>
                      <a:pt x="572794" y="174978"/>
                    </a:cubicBezTo>
                    <a:close/>
                  </a:path>
                </a:pathLst>
              </a:custGeom>
              <a:solidFill>
                <a:srgbClr val="086F3C"/>
              </a:solidFill>
              <a:ln w="254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p:grpSp>
      </p:grpSp>
      <p:cxnSp>
        <p:nvCxnSpPr>
          <p:cNvPr id="430" name="Straight Connector 429">
            <a:extLst>
              <a:ext uri="{FF2B5EF4-FFF2-40B4-BE49-F238E27FC236}">
                <a16:creationId xmlns:a16="http://schemas.microsoft.com/office/drawing/2014/main" id="{8EF01259-7947-97C0-B6DE-1829AF0048C8}"/>
              </a:ext>
            </a:extLst>
          </p:cNvPr>
          <p:cNvCxnSpPr>
            <a:cxnSpLocks/>
          </p:cNvCxnSpPr>
          <p:nvPr/>
        </p:nvCxnSpPr>
        <p:spPr>
          <a:xfrm>
            <a:off x="1071214" y="3809934"/>
            <a:ext cx="0" cy="228600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Straight Connector 430">
            <a:extLst>
              <a:ext uri="{FF2B5EF4-FFF2-40B4-BE49-F238E27FC236}">
                <a16:creationId xmlns:a16="http://schemas.microsoft.com/office/drawing/2014/main" id="{5B7D6206-769E-F859-37C8-69CDC185D80C}"/>
              </a:ext>
            </a:extLst>
          </p:cNvPr>
          <p:cNvCxnSpPr>
            <a:cxnSpLocks/>
          </p:cNvCxnSpPr>
          <p:nvPr/>
        </p:nvCxnSpPr>
        <p:spPr>
          <a:xfrm>
            <a:off x="3334616" y="3809934"/>
            <a:ext cx="0" cy="228600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Straight Connector 432">
            <a:extLst>
              <a:ext uri="{FF2B5EF4-FFF2-40B4-BE49-F238E27FC236}">
                <a16:creationId xmlns:a16="http://schemas.microsoft.com/office/drawing/2014/main" id="{72803C6B-A398-32CA-4F73-8A779373F0E6}"/>
              </a:ext>
            </a:extLst>
          </p:cNvPr>
          <p:cNvCxnSpPr>
            <a:cxnSpLocks/>
          </p:cNvCxnSpPr>
          <p:nvPr/>
        </p:nvCxnSpPr>
        <p:spPr>
          <a:xfrm>
            <a:off x="5583843" y="3809934"/>
            <a:ext cx="0" cy="228600"/>
          </a:xfrm>
          <a:prstGeom prst="line">
            <a:avLst/>
          </a:prstGeom>
          <a:ln w="12700" cap="rnd">
            <a:solidFill>
              <a:schemeClr val="bg1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3" name="Group 912">
            <a:extLst>
              <a:ext uri="{FF2B5EF4-FFF2-40B4-BE49-F238E27FC236}">
                <a16:creationId xmlns:a16="http://schemas.microsoft.com/office/drawing/2014/main" id="{C4DE8633-0240-A198-D741-38DF8563902B}"/>
              </a:ext>
            </a:extLst>
          </p:cNvPr>
          <p:cNvGrpSpPr/>
          <p:nvPr/>
        </p:nvGrpSpPr>
        <p:grpSpPr>
          <a:xfrm>
            <a:off x="6246469" y="2895832"/>
            <a:ext cx="914400" cy="914400"/>
            <a:chOff x="650946" y="3057628"/>
            <a:chExt cx="914400" cy="914400"/>
          </a:xfrm>
        </p:grpSpPr>
        <p:sp>
          <p:nvSpPr>
            <p:cNvPr id="914" name="Freeform 913">
              <a:extLst>
                <a:ext uri="{FF2B5EF4-FFF2-40B4-BE49-F238E27FC236}">
                  <a16:creationId xmlns:a16="http://schemas.microsoft.com/office/drawing/2014/main" id="{186FCCAB-8C20-C552-76E7-7C6747873496}"/>
                </a:ext>
              </a:extLst>
            </p:cNvPr>
            <p:cNvSpPr/>
            <p:nvPr/>
          </p:nvSpPr>
          <p:spPr>
            <a:xfrm>
              <a:off x="650946" y="3057628"/>
              <a:ext cx="914400" cy="914400"/>
            </a:xfrm>
            <a:custGeom>
              <a:avLst/>
              <a:gdLst>
                <a:gd name="connsiteX0" fmla="*/ 1715042 w 1941941"/>
                <a:gd name="connsiteY0" fmla="*/ 243572 h 1990970"/>
                <a:gd name="connsiteX1" fmla="*/ 1617068 w 1941941"/>
                <a:gd name="connsiteY1" fmla="*/ 188056 h 1990970"/>
                <a:gd name="connsiteX2" fmla="*/ 1351580 w 1941941"/>
                <a:gd name="connsiteY2" fmla="*/ 80278 h 1990970"/>
                <a:gd name="connsiteX3" fmla="*/ 1214802 w 1941941"/>
                <a:gd name="connsiteY3" fmla="*/ 48117 h 1990970"/>
                <a:gd name="connsiteX4" fmla="*/ 854606 w 1941941"/>
                <a:gd name="connsiteY4" fmla="*/ 1024 h 1990970"/>
                <a:gd name="connsiteX5" fmla="*/ 682288 w 1941941"/>
                <a:gd name="connsiteY5" fmla="*/ 6001 h 1990970"/>
                <a:gd name="connsiteX6" fmla="*/ 589310 w 1941941"/>
                <a:gd name="connsiteY6" fmla="*/ 22847 h 1990970"/>
                <a:gd name="connsiteX7" fmla="*/ 435434 w 1941941"/>
                <a:gd name="connsiteY7" fmla="*/ 105547 h 1990970"/>
                <a:gd name="connsiteX8" fmla="*/ 420258 w 1941941"/>
                <a:gd name="connsiteY8" fmla="*/ 117225 h 1990970"/>
                <a:gd name="connsiteX9" fmla="*/ 244290 w 1941941"/>
                <a:gd name="connsiteY9" fmla="*/ 1598167 h 1990970"/>
                <a:gd name="connsiteX10" fmla="*/ 1405754 w 1941941"/>
                <a:gd name="connsiteY10" fmla="*/ 1950408 h 1990970"/>
                <a:gd name="connsiteX11" fmla="*/ 1600163 w 1941941"/>
                <a:gd name="connsiteY11" fmla="*/ 1759930 h 1990970"/>
                <a:gd name="connsiteX12" fmla="*/ 1617068 w 1941941"/>
                <a:gd name="connsiteY12" fmla="*/ 1719537 h 1990970"/>
                <a:gd name="connsiteX13" fmla="*/ 1650879 w 1941941"/>
                <a:gd name="connsiteY13" fmla="*/ 1643729 h 1990970"/>
                <a:gd name="connsiteX14" fmla="*/ 1666055 w 1941941"/>
                <a:gd name="connsiteY14" fmla="*/ 1594913 h 1990970"/>
                <a:gd name="connsiteX15" fmla="*/ 1845289 w 1941941"/>
                <a:gd name="connsiteY15" fmla="*/ 1043963 h 1990970"/>
                <a:gd name="connsiteX16" fmla="*/ 1872375 w 1941941"/>
                <a:gd name="connsiteY16" fmla="*/ 973323 h 1990970"/>
                <a:gd name="connsiteX17" fmla="*/ 1931543 w 1941941"/>
                <a:gd name="connsiteY17" fmla="*/ 774422 h 1990970"/>
                <a:gd name="connsiteX18" fmla="*/ 1939996 w 1941941"/>
                <a:gd name="connsiteY18" fmla="*/ 691913 h 1990970"/>
                <a:gd name="connsiteX19" fmla="*/ 1936538 w 1941941"/>
                <a:gd name="connsiteY19" fmla="*/ 565566 h 1990970"/>
                <a:gd name="connsiteX20" fmla="*/ 1912909 w 1941941"/>
                <a:gd name="connsiteY20" fmla="*/ 476357 h 1990970"/>
                <a:gd name="connsiteX21" fmla="*/ 1869110 w 1941941"/>
                <a:gd name="connsiteY21" fmla="*/ 393466 h 1990970"/>
                <a:gd name="connsiteX22" fmla="*/ 1804947 w 1941941"/>
                <a:gd name="connsiteY22" fmla="*/ 319380 h 1990970"/>
                <a:gd name="connsiteX23" fmla="*/ 1715234 w 1941941"/>
                <a:gd name="connsiteY23" fmla="*/ 243572 h 1990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941941" h="1990970">
                  <a:moveTo>
                    <a:pt x="1715042" y="243572"/>
                  </a:moveTo>
                  <a:cubicBezTo>
                    <a:pt x="1683537" y="223280"/>
                    <a:pt x="1650687" y="204711"/>
                    <a:pt x="1617068" y="188056"/>
                  </a:cubicBezTo>
                  <a:cubicBezTo>
                    <a:pt x="1532158" y="143834"/>
                    <a:pt x="1443214" y="107653"/>
                    <a:pt x="1351580" y="80278"/>
                  </a:cubicBezTo>
                  <a:cubicBezTo>
                    <a:pt x="1307588" y="68983"/>
                    <a:pt x="1262060" y="58263"/>
                    <a:pt x="1214802" y="48117"/>
                  </a:cubicBezTo>
                  <a:cubicBezTo>
                    <a:pt x="1095889" y="24379"/>
                    <a:pt x="975632" y="8681"/>
                    <a:pt x="854606" y="1024"/>
                  </a:cubicBezTo>
                  <a:cubicBezTo>
                    <a:pt x="797167" y="-1274"/>
                    <a:pt x="739535" y="258"/>
                    <a:pt x="682288" y="6001"/>
                  </a:cubicBezTo>
                  <a:cubicBezTo>
                    <a:pt x="648478" y="10595"/>
                    <a:pt x="617549" y="16147"/>
                    <a:pt x="589310" y="22847"/>
                  </a:cubicBezTo>
                  <a:cubicBezTo>
                    <a:pt x="532447" y="38353"/>
                    <a:pt x="479810" y="66686"/>
                    <a:pt x="435434" y="105547"/>
                  </a:cubicBezTo>
                  <a:cubicBezTo>
                    <a:pt x="431016" y="108802"/>
                    <a:pt x="425829" y="112822"/>
                    <a:pt x="420258" y="117225"/>
                  </a:cubicBezTo>
                  <a:cubicBezTo>
                    <a:pt x="-73450" y="758533"/>
                    <a:pt x="-132234" y="1252244"/>
                    <a:pt x="244290" y="1598167"/>
                  </a:cubicBezTo>
                  <a:cubicBezTo>
                    <a:pt x="619662" y="1944091"/>
                    <a:pt x="1006945" y="2061632"/>
                    <a:pt x="1405754" y="1950408"/>
                  </a:cubicBezTo>
                  <a:cubicBezTo>
                    <a:pt x="1481251" y="1918821"/>
                    <a:pt x="1546182" y="1855456"/>
                    <a:pt x="1600163" y="1759930"/>
                  </a:cubicBezTo>
                  <a:lnTo>
                    <a:pt x="1617068" y="1719537"/>
                  </a:lnTo>
                  <a:cubicBezTo>
                    <a:pt x="1627250" y="1694842"/>
                    <a:pt x="1638392" y="1669573"/>
                    <a:pt x="1650879" y="1643729"/>
                  </a:cubicBezTo>
                  <a:cubicBezTo>
                    <a:pt x="1655297" y="1628031"/>
                    <a:pt x="1660484" y="1611759"/>
                    <a:pt x="1666055" y="1594913"/>
                  </a:cubicBezTo>
                  <a:cubicBezTo>
                    <a:pt x="1717923" y="1407307"/>
                    <a:pt x="1777668" y="1223720"/>
                    <a:pt x="1845289" y="1043963"/>
                  </a:cubicBezTo>
                  <a:cubicBezTo>
                    <a:pt x="1854318" y="1020416"/>
                    <a:pt x="1863346" y="996870"/>
                    <a:pt x="1872375" y="973323"/>
                  </a:cubicBezTo>
                  <a:cubicBezTo>
                    <a:pt x="1895428" y="908044"/>
                    <a:pt x="1915215" y="841616"/>
                    <a:pt x="1931543" y="774422"/>
                  </a:cubicBezTo>
                  <a:cubicBezTo>
                    <a:pt x="1935962" y="744175"/>
                    <a:pt x="1938843" y="716608"/>
                    <a:pt x="1939996" y="691913"/>
                  </a:cubicBezTo>
                  <a:cubicBezTo>
                    <a:pt x="1943454" y="649798"/>
                    <a:pt x="1942301" y="607490"/>
                    <a:pt x="1936538" y="565566"/>
                  </a:cubicBezTo>
                  <a:cubicBezTo>
                    <a:pt x="1930583" y="535319"/>
                    <a:pt x="1922707" y="505455"/>
                    <a:pt x="1912909" y="476357"/>
                  </a:cubicBezTo>
                  <a:cubicBezTo>
                    <a:pt x="1900231" y="447642"/>
                    <a:pt x="1885631" y="419884"/>
                    <a:pt x="1869110" y="393466"/>
                  </a:cubicBezTo>
                  <a:cubicBezTo>
                    <a:pt x="1849707" y="367239"/>
                    <a:pt x="1828191" y="342353"/>
                    <a:pt x="1804947" y="319380"/>
                  </a:cubicBezTo>
                  <a:cubicBezTo>
                    <a:pt x="1776899" y="292005"/>
                    <a:pt x="1746931" y="266544"/>
                    <a:pt x="1715234" y="243572"/>
                  </a:cubicBezTo>
                </a:path>
              </a:pathLst>
            </a:custGeom>
            <a:solidFill>
              <a:srgbClr val="086F3C"/>
            </a:solidFill>
            <a:ln w="12700" cap="flat">
              <a:solidFill>
                <a:schemeClr val="bg1"/>
              </a:solidFill>
              <a:prstDash val="solid"/>
              <a:miter/>
            </a:ln>
          </p:spPr>
          <p:txBody>
            <a:bodyPr bIns="182880" rtlCol="0" anchor="b"/>
            <a:lstStyle/>
            <a:p>
              <a:pPr marL="24166" marR="79020" lvl="1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700" b="0" i="0" u="none" strike="noStrike" kern="1200" cap="none" spc="-7" normalizeH="0" baseline="0" noProof="0" dirty="0">
                <a:ln>
                  <a:noFill/>
                </a:ln>
                <a:solidFill>
                  <a:srgbClr val="5A5A5A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endParaRPr>
            </a:p>
          </p:txBody>
        </p:sp>
        <p:grpSp>
          <p:nvGrpSpPr>
            <p:cNvPr id="915" name="Group 914">
              <a:extLst>
                <a:ext uri="{FF2B5EF4-FFF2-40B4-BE49-F238E27FC236}">
                  <a16:creationId xmlns:a16="http://schemas.microsoft.com/office/drawing/2014/main" id="{13A2496A-E201-87D8-9EA5-7B297B9A9A17}"/>
                </a:ext>
              </a:extLst>
            </p:cNvPr>
            <p:cNvGrpSpPr/>
            <p:nvPr/>
          </p:nvGrpSpPr>
          <p:grpSpPr>
            <a:xfrm>
              <a:off x="861520" y="3239745"/>
              <a:ext cx="493253" cy="550167"/>
              <a:chOff x="-678612" y="3994770"/>
              <a:chExt cx="625235" cy="697378"/>
            </a:xfrm>
          </p:grpSpPr>
          <p:grpSp>
            <p:nvGrpSpPr>
              <p:cNvPr id="916" name="Group 915">
                <a:extLst>
                  <a:ext uri="{FF2B5EF4-FFF2-40B4-BE49-F238E27FC236}">
                    <a16:creationId xmlns:a16="http://schemas.microsoft.com/office/drawing/2014/main" id="{5C22AB20-9C39-8249-04D3-64D6ADD4DFBF}"/>
                  </a:ext>
                </a:extLst>
              </p:cNvPr>
              <p:cNvGrpSpPr/>
              <p:nvPr/>
            </p:nvGrpSpPr>
            <p:grpSpPr>
              <a:xfrm>
                <a:off x="-678612" y="3994770"/>
                <a:ext cx="625235" cy="697378"/>
                <a:chOff x="-678612" y="3994770"/>
                <a:chExt cx="625235" cy="697378"/>
              </a:xfrm>
            </p:grpSpPr>
            <p:grpSp>
              <p:nvGrpSpPr>
                <p:cNvPr id="921" name="Group 920">
                  <a:extLst>
                    <a:ext uri="{FF2B5EF4-FFF2-40B4-BE49-F238E27FC236}">
                      <a16:creationId xmlns:a16="http://schemas.microsoft.com/office/drawing/2014/main" id="{899E2F8D-9690-FA7E-1DB2-E2F58A90C250}"/>
                    </a:ext>
                  </a:extLst>
                </p:cNvPr>
                <p:cNvGrpSpPr/>
                <p:nvPr/>
              </p:nvGrpSpPr>
              <p:grpSpPr>
                <a:xfrm>
                  <a:off x="-390042" y="4355483"/>
                  <a:ext cx="336665" cy="336665"/>
                  <a:chOff x="7444947" y="921049"/>
                  <a:chExt cx="321541" cy="321541"/>
                </a:xfrm>
              </p:grpSpPr>
              <p:sp>
                <p:nvSpPr>
                  <p:cNvPr id="924" name="Graphic 61">
                    <a:extLst>
                      <a:ext uri="{FF2B5EF4-FFF2-40B4-BE49-F238E27FC236}">
                        <a16:creationId xmlns:a16="http://schemas.microsoft.com/office/drawing/2014/main" id="{DA0E451F-E994-24C2-B80F-1F44082294F1}"/>
                      </a:ext>
                    </a:extLst>
                  </p:cNvPr>
                  <p:cNvSpPr/>
                  <p:nvPr/>
                </p:nvSpPr>
                <p:spPr>
                  <a:xfrm>
                    <a:off x="7444947" y="921049"/>
                    <a:ext cx="321541" cy="321541"/>
                  </a:xfrm>
                  <a:prstGeom prst="ellipse">
                    <a:avLst/>
                  </a:prstGeom>
                  <a:solidFill>
                    <a:srgbClr val="DEEAF6"/>
                  </a:solidFill>
                  <a:ln w="12700" cap="flat">
                    <a:gradFill>
                      <a:gsLst>
                        <a:gs pos="0">
                          <a:srgbClr val="91C353"/>
                        </a:gs>
                        <a:gs pos="100000">
                          <a:srgbClr val="0B436E"/>
                        </a:gs>
                      </a:gsLst>
                      <a:lin ang="5400000" scaled="1"/>
                    </a:gradFill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7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925" name="Graphic 497">
                    <a:extLst>
                      <a:ext uri="{FF2B5EF4-FFF2-40B4-BE49-F238E27FC236}">
                        <a16:creationId xmlns:a16="http://schemas.microsoft.com/office/drawing/2014/main" id="{13D43604-B9A8-791F-C009-D9DAD759E77E}"/>
                      </a:ext>
                    </a:extLst>
                  </p:cNvPr>
                  <p:cNvSpPr/>
                  <p:nvPr/>
                </p:nvSpPr>
                <p:spPr>
                  <a:xfrm>
                    <a:off x="7512402" y="988526"/>
                    <a:ext cx="186630" cy="186586"/>
                  </a:xfrm>
                  <a:prstGeom prst="ellipse">
                    <a:avLst/>
                  </a:prstGeom>
                  <a:solidFill>
                    <a:srgbClr val="086F3C"/>
                  </a:solidFill>
                  <a:ln w="223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7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endParaRPr>
                  </a:p>
                </p:txBody>
              </p:sp>
            </p:grpSp>
            <p:sp>
              <p:nvSpPr>
                <p:cNvPr id="922" name="Freeform 921">
                  <a:extLst>
                    <a:ext uri="{FF2B5EF4-FFF2-40B4-BE49-F238E27FC236}">
                      <a16:creationId xmlns:a16="http://schemas.microsoft.com/office/drawing/2014/main" id="{006D9E53-AAF2-FB82-E101-EDD6A42DB011}"/>
                    </a:ext>
                  </a:extLst>
                </p:cNvPr>
                <p:cNvSpPr/>
                <p:nvPr/>
              </p:nvSpPr>
              <p:spPr>
                <a:xfrm>
                  <a:off x="-341947" y="4001743"/>
                  <a:ext cx="113264" cy="113264"/>
                </a:xfrm>
                <a:custGeom>
                  <a:avLst/>
                  <a:gdLst>
                    <a:gd name="connsiteX0" fmla="*/ 717804 w 717803"/>
                    <a:gd name="connsiteY0" fmla="*/ 717807 h 717807"/>
                    <a:gd name="connsiteX1" fmla="*/ 0 w 717803"/>
                    <a:gd name="connsiteY1" fmla="*/ 717807 h 717807"/>
                    <a:gd name="connsiteX2" fmla="*/ 0 w 717803"/>
                    <a:gd name="connsiteY2" fmla="*/ 0 h 7178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17803" h="717807">
                      <a:moveTo>
                        <a:pt x="717804" y="717807"/>
                      </a:moveTo>
                      <a:lnTo>
                        <a:pt x="0" y="7178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1C353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algn="ctr" rtl="0"/>
                  <a:endParaRPr lang="en-US" sz="700" kern="1200">
                    <a:solidFill>
                      <a:srgbClr val="000000"/>
                    </a:solidFill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923" name="Freeform 922">
                  <a:extLst>
                    <a:ext uri="{FF2B5EF4-FFF2-40B4-BE49-F238E27FC236}">
                      <a16:creationId xmlns:a16="http://schemas.microsoft.com/office/drawing/2014/main" id="{DBD8AE64-BD3E-95DF-6DCD-93E6F07458AD}"/>
                    </a:ext>
                  </a:extLst>
                </p:cNvPr>
                <p:cNvSpPr/>
                <p:nvPr/>
              </p:nvSpPr>
              <p:spPr>
                <a:xfrm>
                  <a:off x="-678612" y="3994770"/>
                  <a:ext cx="456903" cy="625235"/>
                </a:xfrm>
                <a:custGeom>
                  <a:avLst/>
                  <a:gdLst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533400 w 2895600"/>
                    <a:gd name="connsiteY12" fmla="*/ 1371600 h 3962400"/>
                    <a:gd name="connsiteX13" fmla="*/ 1676400 w 2895600"/>
                    <a:gd name="connsiteY13" fmla="*/ 1371600 h 3962400"/>
                    <a:gd name="connsiteX14" fmla="*/ 1752600 w 2895600"/>
                    <a:gd name="connsiteY14" fmla="*/ 1447800 h 3962400"/>
                    <a:gd name="connsiteX15" fmla="*/ 1676400 w 2895600"/>
                    <a:gd name="connsiteY15" fmla="*/ 1524000 h 3962400"/>
                    <a:gd name="connsiteX16" fmla="*/ 533400 w 2895600"/>
                    <a:gd name="connsiteY16" fmla="*/ 1524000 h 3962400"/>
                    <a:gd name="connsiteX17" fmla="*/ 457200 w 2895600"/>
                    <a:gd name="connsiteY17" fmla="*/ 1447800 h 3962400"/>
                    <a:gd name="connsiteX18" fmla="*/ 533400 w 2895600"/>
                    <a:gd name="connsiteY18" fmla="*/ 1371600 h 3962400"/>
                    <a:gd name="connsiteX19" fmla="*/ 1447800 w 2895600"/>
                    <a:gd name="connsiteY19" fmla="*/ 3429000 h 3962400"/>
                    <a:gd name="connsiteX20" fmla="*/ 533400 w 2895600"/>
                    <a:gd name="connsiteY20" fmla="*/ 3429000 h 3962400"/>
                    <a:gd name="connsiteX21" fmla="*/ 457200 w 2895600"/>
                    <a:gd name="connsiteY21" fmla="*/ 3352800 h 3962400"/>
                    <a:gd name="connsiteX22" fmla="*/ 533400 w 2895600"/>
                    <a:gd name="connsiteY22" fmla="*/ 3276600 h 3962400"/>
                    <a:gd name="connsiteX23" fmla="*/ 1447800 w 2895600"/>
                    <a:gd name="connsiteY23" fmla="*/ 3276600 h 3962400"/>
                    <a:gd name="connsiteX24" fmla="*/ 1524000 w 2895600"/>
                    <a:gd name="connsiteY24" fmla="*/ 3352800 h 3962400"/>
                    <a:gd name="connsiteX25" fmla="*/ 1447800 w 2895600"/>
                    <a:gd name="connsiteY25" fmla="*/ 3429000 h 3962400"/>
                    <a:gd name="connsiteX26" fmla="*/ 1524000 w 2895600"/>
                    <a:gd name="connsiteY26" fmla="*/ 3048000 h 3962400"/>
                    <a:gd name="connsiteX27" fmla="*/ 533400 w 2895600"/>
                    <a:gd name="connsiteY27" fmla="*/ 3048000 h 3962400"/>
                    <a:gd name="connsiteX28" fmla="*/ 457200 w 2895600"/>
                    <a:gd name="connsiteY28" fmla="*/ 2971800 h 3962400"/>
                    <a:gd name="connsiteX29" fmla="*/ 533400 w 2895600"/>
                    <a:gd name="connsiteY29" fmla="*/ 2895600 h 3962400"/>
                    <a:gd name="connsiteX30" fmla="*/ 1524000 w 2895600"/>
                    <a:gd name="connsiteY30" fmla="*/ 2895600 h 3962400"/>
                    <a:gd name="connsiteX31" fmla="*/ 1600200 w 2895600"/>
                    <a:gd name="connsiteY31" fmla="*/ 2971800 h 3962400"/>
                    <a:gd name="connsiteX32" fmla="*/ 1524000 w 2895600"/>
                    <a:gd name="connsiteY32" fmla="*/ 3048000 h 3962400"/>
                    <a:gd name="connsiteX33" fmla="*/ 1752600 w 2895600"/>
                    <a:gd name="connsiteY33" fmla="*/ 2667000 h 3962400"/>
                    <a:gd name="connsiteX34" fmla="*/ 533400 w 2895600"/>
                    <a:gd name="connsiteY34" fmla="*/ 2667000 h 3962400"/>
                    <a:gd name="connsiteX35" fmla="*/ 457200 w 2895600"/>
                    <a:gd name="connsiteY35" fmla="*/ 2590800 h 3962400"/>
                    <a:gd name="connsiteX36" fmla="*/ 533400 w 2895600"/>
                    <a:gd name="connsiteY36" fmla="*/ 2514600 h 3962400"/>
                    <a:gd name="connsiteX37" fmla="*/ 1752600 w 2895600"/>
                    <a:gd name="connsiteY37" fmla="*/ 2514600 h 3962400"/>
                    <a:gd name="connsiteX38" fmla="*/ 1828800 w 2895600"/>
                    <a:gd name="connsiteY38" fmla="*/ 2590800 h 3962400"/>
                    <a:gd name="connsiteX39" fmla="*/ 1752600 w 2895600"/>
                    <a:gd name="connsiteY39" fmla="*/ 2667000 h 3962400"/>
                    <a:gd name="connsiteX40" fmla="*/ 2057400 w 2895600"/>
                    <a:gd name="connsiteY40" fmla="*/ 2286000 h 3962400"/>
                    <a:gd name="connsiteX41" fmla="*/ 533400 w 2895600"/>
                    <a:gd name="connsiteY41" fmla="*/ 2286000 h 3962400"/>
                    <a:gd name="connsiteX42" fmla="*/ 457200 w 2895600"/>
                    <a:gd name="connsiteY42" fmla="*/ 2209800 h 3962400"/>
                    <a:gd name="connsiteX43" fmla="*/ 533400 w 2895600"/>
                    <a:gd name="connsiteY43" fmla="*/ 2133600 h 3962400"/>
                    <a:gd name="connsiteX44" fmla="*/ 2057400 w 2895600"/>
                    <a:gd name="connsiteY44" fmla="*/ 2133600 h 3962400"/>
                    <a:gd name="connsiteX45" fmla="*/ 2133600 w 2895600"/>
                    <a:gd name="connsiteY45" fmla="*/ 2209800 h 3962400"/>
                    <a:gd name="connsiteX46" fmla="*/ 2057400 w 2895600"/>
                    <a:gd name="connsiteY46" fmla="*/ 2286000 h 3962400"/>
                    <a:gd name="connsiteX47" fmla="*/ 2362200 w 2895600"/>
                    <a:gd name="connsiteY47" fmla="*/ 1905000 h 3962400"/>
                    <a:gd name="connsiteX48" fmla="*/ 533400 w 2895600"/>
                    <a:gd name="connsiteY48" fmla="*/ 1905000 h 3962400"/>
                    <a:gd name="connsiteX49" fmla="*/ 457200 w 2895600"/>
                    <a:gd name="connsiteY49" fmla="*/ 1828800 h 3962400"/>
                    <a:gd name="connsiteX50" fmla="*/ 533400 w 2895600"/>
                    <a:gd name="connsiteY50" fmla="*/ 1752600 h 3962400"/>
                    <a:gd name="connsiteX51" fmla="*/ 2362200 w 2895600"/>
                    <a:gd name="connsiteY51" fmla="*/ 1752600 h 3962400"/>
                    <a:gd name="connsiteX52" fmla="*/ 2438400 w 2895600"/>
                    <a:gd name="connsiteY52" fmla="*/ 1828800 h 3962400"/>
                    <a:gd name="connsiteX53" fmla="*/ 2362200 w 2895600"/>
                    <a:gd name="connsiteY53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533400 w 2895600"/>
                    <a:gd name="connsiteY13" fmla="*/ 1371600 h 3962400"/>
                    <a:gd name="connsiteX14" fmla="*/ 1676400 w 2895600"/>
                    <a:gd name="connsiteY14" fmla="*/ 1371600 h 3962400"/>
                    <a:gd name="connsiteX15" fmla="*/ 1752600 w 2895600"/>
                    <a:gd name="connsiteY15" fmla="*/ 1447800 h 3962400"/>
                    <a:gd name="connsiteX16" fmla="*/ 533400 w 2895600"/>
                    <a:gd name="connsiteY16" fmla="*/ 1524000 h 3962400"/>
                    <a:gd name="connsiteX17" fmla="*/ 457200 w 2895600"/>
                    <a:gd name="connsiteY17" fmla="*/ 1447800 h 3962400"/>
                    <a:gd name="connsiteX18" fmla="*/ 533400 w 2895600"/>
                    <a:gd name="connsiteY18" fmla="*/ 1371600 h 3962400"/>
                    <a:gd name="connsiteX19" fmla="*/ 1447800 w 2895600"/>
                    <a:gd name="connsiteY19" fmla="*/ 3429000 h 3962400"/>
                    <a:gd name="connsiteX20" fmla="*/ 533400 w 2895600"/>
                    <a:gd name="connsiteY20" fmla="*/ 3429000 h 3962400"/>
                    <a:gd name="connsiteX21" fmla="*/ 457200 w 2895600"/>
                    <a:gd name="connsiteY21" fmla="*/ 3352800 h 3962400"/>
                    <a:gd name="connsiteX22" fmla="*/ 533400 w 2895600"/>
                    <a:gd name="connsiteY22" fmla="*/ 3276600 h 3962400"/>
                    <a:gd name="connsiteX23" fmla="*/ 1447800 w 2895600"/>
                    <a:gd name="connsiteY23" fmla="*/ 3276600 h 3962400"/>
                    <a:gd name="connsiteX24" fmla="*/ 1524000 w 2895600"/>
                    <a:gd name="connsiteY24" fmla="*/ 3352800 h 3962400"/>
                    <a:gd name="connsiteX25" fmla="*/ 1447800 w 2895600"/>
                    <a:gd name="connsiteY25" fmla="*/ 3429000 h 3962400"/>
                    <a:gd name="connsiteX26" fmla="*/ 1524000 w 2895600"/>
                    <a:gd name="connsiteY26" fmla="*/ 3048000 h 3962400"/>
                    <a:gd name="connsiteX27" fmla="*/ 533400 w 2895600"/>
                    <a:gd name="connsiteY27" fmla="*/ 3048000 h 3962400"/>
                    <a:gd name="connsiteX28" fmla="*/ 457200 w 2895600"/>
                    <a:gd name="connsiteY28" fmla="*/ 2971800 h 3962400"/>
                    <a:gd name="connsiteX29" fmla="*/ 533400 w 2895600"/>
                    <a:gd name="connsiteY29" fmla="*/ 2895600 h 3962400"/>
                    <a:gd name="connsiteX30" fmla="*/ 1524000 w 2895600"/>
                    <a:gd name="connsiteY30" fmla="*/ 2895600 h 3962400"/>
                    <a:gd name="connsiteX31" fmla="*/ 1600200 w 2895600"/>
                    <a:gd name="connsiteY31" fmla="*/ 2971800 h 3962400"/>
                    <a:gd name="connsiteX32" fmla="*/ 1524000 w 2895600"/>
                    <a:gd name="connsiteY32" fmla="*/ 3048000 h 3962400"/>
                    <a:gd name="connsiteX33" fmla="*/ 1752600 w 2895600"/>
                    <a:gd name="connsiteY33" fmla="*/ 2667000 h 3962400"/>
                    <a:gd name="connsiteX34" fmla="*/ 533400 w 2895600"/>
                    <a:gd name="connsiteY34" fmla="*/ 2667000 h 3962400"/>
                    <a:gd name="connsiteX35" fmla="*/ 457200 w 2895600"/>
                    <a:gd name="connsiteY35" fmla="*/ 2590800 h 3962400"/>
                    <a:gd name="connsiteX36" fmla="*/ 533400 w 2895600"/>
                    <a:gd name="connsiteY36" fmla="*/ 2514600 h 3962400"/>
                    <a:gd name="connsiteX37" fmla="*/ 1752600 w 2895600"/>
                    <a:gd name="connsiteY37" fmla="*/ 2514600 h 3962400"/>
                    <a:gd name="connsiteX38" fmla="*/ 1828800 w 2895600"/>
                    <a:gd name="connsiteY38" fmla="*/ 2590800 h 3962400"/>
                    <a:gd name="connsiteX39" fmla="*/ 1752600 w 2895600"/>
                    <a:gd name="connsiteY39" fmla="*/ 2667000 h 3962400"/>
                    <a:gd name="connsiteX40" fmla="*/ 2057400 w 2895600"/>
                    <a:gd name="connsiteY40" fmla="*/ 2286000 h 3962400"/>
                    <a:gd name="connsiteX41" fmla="*/ 533400 w 2895600"/>
                    <a:gd name="connsiteY41" fmla="*/ 2286000 h 3962400"/>
                    <a:gd name="connsiteX42" fmla="*/ 457200 w 2895600"/>
                    <a:gd name="connsiteY42" fmla="*/ 2209800 h 3962400"/>
                    <a:gd name="connsiteX43" fmla="*/ 533400 w 2895600"/>
                    <a:gd name="connsiteY43" fmla="*/ 2133600 h 3962400"/>
                    <a:gd name="connsiteX44" fmla="*/ 2057400 w 2895600"/>
                    <a:gd name="connsiteY44" fmla="*/ 2133600 h 3962400"/>
                    <a:gd name="connsiteX45" fmla="*/ 2133600 w 2895600"/>
                    <a:gd name="connsiteY45" fmla="*/ 2209800 h 3962400"/>
                    <a:gd name="connsiteX46" fmla="*/ 2057400 w 2895600"/>
                    <a:gd name="connsiteY46" fmla="*/ 2286000 h 3962400"/>
                    <a:gd name="connsiteX47" fmla="*/ 2362200 w 2895600"/>
                    <a:gd name="connsiteY47" fmla="*/ 1905000 h 3962400"/>
                    <a:gd name="connsiteX48" fmla="*/ 533400 w 2895600"/>
                    <a:gd name="connsiteY48" fmla="*/ 1905000 h 3962400"/>
                    <a:gd name="connsiteX49" fmla="*/ 457200 w 2895600"/>
                    <a:gd name="connsiteY49" fmla="*/ 1828800 h 3962400"/>
                    <a:gd name="connsiteX50" fmla="*/ 533400 w 2895600"/>
                    <a:gd name="connsiteY50" fmla="*/ 1752600 h 3962400"/>
                    <a:gd name="connsiteX51" fmla="*/ 2362200 w 2895600"/>
                    <a:gd name="connsiteY51" fmla="*/ 1752600 h 3962400"/>
                    <a:gd name="connsiteX52" fmla="*/ 2438400 w 2895600"/>
                    <a:gd name="connsiteY52" fmla="*/ 1828800 h 3962400"/>
                    <a:gd name="connsiteX53" fmla="*/ 2362200 w 2895600"/>
                    <a:gd name="connsiteY53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533400 w 2895600"/>
                    <a:gd name="connsiteY13" fmla="*/ 1371600 h 3962400"/>
                    <a:gd name="connsiteX14" fmla="*/ 1676400 w 2895600"/>
                    <a:gd name="connsiteY14" fmla="*/ 1371600 h 3962400"/>
                    <a:gd name="connsiteX15" fmla="*/ 533400 w 2895600"/>
                    <a:gd name="connsiteY15" fmla="*/ 1524000 h 3962400"/>
                    <a:gd name="connsiteX16" fmla="*/ 457200 w 2895600"/>
                    <a:gd name="connsiteY16" fmla="*/ 1447800 h 3962400"/>
                    <a:gd name="connsiteX17" fmla="*/ 533400 w 2895600"/>
                    <a:gd name="connsiteY17" fmla="*/ 1371600 h 3962400"/>
                    <a:gd name="connsiteX18" fmla="*/ 1447800 w 2895600"/>
                    <a:gd name="connsiteY18" fmla="*/ 3429000 h 3962400"/>
                    <a:gd name="connsiteX19" fmla="*/ 533400 w 2895600"/>
                    <a:gd name="connsiteY19" fmla="*/ 3429000 h 3962400"/>
                    <a:gd name="connsiteX20" fmla="*/ 457200 w 2895600"/>
                    <a:gd name="connsiteY20" fmla="*/ 3352800 h 3962400"/>
                    <a:gd name="connsiteX21" fmla="*/ 533400 w 2895600"/>
                    <a:gd name="connsiteY21" fmla="*/ 3276600 h 3962400"/>
                    <a:gd name="connsiteX22" fmla="*/ 1447800 w 2895600"/>
                    <a:gd name="connsiteY22" fmla="*/ 3276600 h 3962400"/>
                    <a:gd name="connsiteX23" fmla="*/ 1524000 w 2895600"/>
                    <a:gd name="connsiteY23" fmla="*/ 3352800 h 3962400"/>
                    <a:gd name="connsiteX24" fmla="*/ 1447800 w 2895600"/>
                    <a:gd name="connsiteY24" fmla="*/ 3429000 h 3962400"/>
                    <a:gd name="connsiteX25" fmla="*/ 1524000 w 2895600"/>
                    <a:gd name="connsiteY25" fmla="*/ 3048000 h 3962400"/>
                    <a:gd name="connsiteX26" fmla="*/ 533400 w 2895600"/>
                    <a:gd name="connsiteY26" fmla="*/ 3048000 h 3962400"/>
                    <a:gd name="connsiteX27" fmla="*/ 457200 w 2895600"/>
                    <a:gd name="connsiteY27" fmla="*/ 2971800 h 3962400"/>
                    <a:gd name="connsiteX28" fmla="*/ 533400 w 2895600"/>
                    <a:gd name="connsiteY28" fmla="*/ 2895600 h 3962400"/>
                    <a:gd name="connsiteX29" fmla="*/ 1524000 w 2895600"/>
                    <a:gd name="connsiteY29" fmla="*/ 2895600 h 3962400"/>
                    <a:gd name="connsiteX30" fmla="*/ 1600200 w 2895600"/>
                    <a:gd name="connsiteY30" fmla="*/ 2971800 h 3962400"/>
                    <a:gd name="connsiteX31" fmla="*/ 1524000 w 2895600"/>
                    <a:gd name="connsiteY31" fmla="*/ 3048000 h 3962400"/>
                    <a:gd name="connsiteX32" fmla="*/ 1752600 w 2895600"/>
                    <a:gd name="connsiteY32" fmla="*/ 2667000 h 3962400"/>
                    <a:gd name="connsiteX33" fmla="*/ 533400 w 2895600"/>
                    <a:gd name="connsiteY33" fmla="*/ 2667000 h 3962400"/>
                    <a:gd name="connsiteX34" fmla="*/ 457200 w 2895600"/>
                    <a:gd name="connsiteY34" fmla="*/ 2590800 h 3962400"/>
                    <a:gd name="connsiteX35" fmla="*/ 533400 w 2895600"/>
                    <a:gd name="connsiteY35" fmla="*/ 2514600 h 3962400"/>
                    <a:gd name="connsiteX36" fmla="*/ 1752600 w 2895600"/>
                    <a:gd name="connsiteY36" fmla="*/ 2514600 h 3962400"/>
                    <a:gd name="connsiteX37" fmla="*/ 1828800 w 2895600"/>
                    <a:gd name="connsiteY37" fmla="*/ 2590800 h 3962400"/>
                    <a:gd name="connsiteX38" fmla="*/ 1752600 w 2895600"/>
                    <a:gd name="connsiteY38" fmla="*/ 2667000 h 3962400"/>
                    <a:gd name="connsiteX39" fmla="*/ 2057400 w 2895600"/>
                    <a:gd name="connsiteY39" fmla="*/ 2286000 h 3962400"/>
                    <a:gd name="connsiteX40" fmla="*/ 533400 w 2895600"/>
                    <a:gd name="connsiteY40" fmla="*/ 2286000 h 3962400"/>
                    <a:gd name="connsiteX41" fmla="*/ 457200 w 2895600"/>
                    <a:gd name="connsiteY41" fmla="*/ 2209800 h 3962400"/>
                    <a:gd name="connsiteX42" fmla="*/ 533400 w 2895600"/>
                    <a:gd name="connsiteY42" fmla="*/ 2133600 h 3962400"/>
                    <a:gd name="connsiteX43" fmla="*/ 2057400 w 2895600"/>
                    <a:gd name="connsiteY43" fmla="*/ 2133600 h 3962400"/>
                    <a:gd name="connsiteX44" fmla="*/ 2133600 w 2895600"/>
                    <a:gd name="connsiteY44" fmla="*/ 2209800 h 3962400"/>
                    <a:gd name="connsiteX45" fmla="*/ 2057400 w 2895600"/>
                    <a:gd name="connsiteY45" fmla="*/ 2286000 h 3962400"/>
                    <a:gd name="connsiteX46" fmla="*/ 2362200 w 2895600"/>
                    <a:gd name="connsiteY46" fmla="*/ 1905000 h 3962400"/>
                    <a:gd name="connsiteX47" fmla="*/ 533400 w 2895600"/>
                    <a:gd name="connsiteY47" fmla="*/ 1905000 h 3962400"/>
                    <a:gd name="connsiteX48" fmla="*/ 457200 w 2895600"/>
                    <a:gd name="connsiteY48" fmla="*/ 1828800 h 3962400"/>
                    <a:gd name="connsiteX49" fmla="*/ 533400 w 2895600"/>
                    <a:gd name="connsiteY49" fmla="*/ 1752600 h 3962400"/>
                    <a:gd name="connsiteX50" fmla="*/ 2362200 w 2895600"/>
                    <a:gd name="connsiteY50" fmla="*/ 1752600 h 3962400"/>
                    <a:gd name="connsiteX51" fmla="*/ 2438400 w 2895600"/>
                    <a:gd name="connsiteY51" fmla="*/ 1828800 h 3962400"/>
                    <a:gd name="connsiteX52" fmla="*/ 2362200 w 2895600"/>
                    <a:gd name="connsiteY52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533400 w 2895600"/>
                    <a:gd name="connsiteY13" fmla="*/ 1371600 h 3962400"/>
                    <a:gd name="connsiteX14" fmla="*/ 533400 w 2895600"/>
                    <a:gd name="connsiteY14" fmla="*/ 1524000 h 3962400"/>
                    <a:gd name="connsiteX15" fmla="*/ 457200 w 2895600"/>
                    <a:gd name="connsiteY15" fmla="*/ 1447800 h 3962400"/>
                    <a:gd name="connsiteX16" fmla="*/ 533400 w 2895600"/>
                    <a:gd name="connsiteY16" fmla="*/ 1371600 h 3962400"/>
                    <a:gd name="connsiteX17" fmla="*/ 1447800 w 2895600"/>
                    <a:gd name="connsiteY17" fmla="*/ 3429000 h 3962400"/>
                    <a:gd name="connsiteX18" fmla="*/ 533400 w 2895600"/>
                    <a:gd name="connsiteY18" fmla="*/ 3429000 h 3962400"/>
                    <a:gd name="connsiteX19" fmla="*/ 457200 w 2895600"/>
                    <a:gd name="connsiteY19" fmla="*/ 3352800 h 3962400"/>
                    <a:gd name="connsiteX20" fmla="*/ 533400 w 2895600"/>
                    <a:gd name="connsiteY20" fmla="*/ 3276600 h 3962400"/>
                    <a:gd name="connsiteX21" fmla="*/ 1447800 w 2895600"/>
                    <a:gd name="connsiteY21" fmla="*/ 3276600 h 3962400"/>
                    <a:gd name="connsiteX22" fmla="*/ 1524000 w 2895600"/>
                    <a:gd name="connsiteY22" fmla="*/ 3352800 h 3962400"/>
                    <a:gd name="connsiteX23" fmla="*/ 1447800 w 2895600"/>
                    <a:gd name="connsiteY23" fmla="*/ 3429000 h 3962400"/>
                    <a:gd name="connsiteX24" fmla="*/ 1524000 w 2895600"/>
                    <a:gd name="connsiteY24" fmla="*/ 3048000 h 3962400"/>
                    <a:gd name="connsiteX25" fmla="*/ 533400 w 2895600"/>
                    <a:gd name="connsiteY25" fmla="*/ 3048000 h 3962400"/>
                    <a:gd name="connsiteX26" fmla="*/ 457200 w 2895600"/>
                    <a:gd name="connsiteY26" fmla="*/ 2971800 h 3962400"/>
                    <a:gd name="connsiteX27" fmla="*/ 533400 w 2895600"/>
                    <a:gd name="connsiteY27" fmla="*/ 2895600 h 3962400"/>
                    <a:gd name="connsiteX28" fmla="*/ 1524000 w 2895600"/>
                    <a:gd name="connsiteY28" fmla="*/ 2895600 h 3962400"/>
                    <a:gd name="connsiteX29" fmla="*/ 1600200 w 2895600"/>
                    <a:gd name="connsiteY29" fmla="*/ 2971800 h 3962400"/>
                    <a:gd name="connsiteX30" fmla="*/ 1524000 w 2895600"/>
                    <a:gd name="connsiteY30" fmla="*/ 3048000 h 3962400"/>
                    <a:gd name="connsiteX31" fmla="*/ 1752600 w 2895600"/>
                    <a:gd name="connsiteY31" fmla="*/ 2667000 h 3962400"/>
                    <a:gd name="connsiteX32" fmla="*/ 533400 w 2895600"/>
                    <a:gd name="connsiteY32" fmla="*/ 2667000 h 3962400"/>
                    <a:gd name="connsiteX33" fmla="*/ 457200 w 2895600"/>
                    <a:gd name="connsiteY33" fmla="*/ 2590800 h 3962400"/>
                    <a:gd name="connsiteX34" fmla="*/ 533400 w 2895600"/>
                    <a:gd name="connsiteY34" fmla="*/ 2514600 h 3962400"/>
                    <a:gd name="connsiteX35" fmla="*/ 1752600 w 2895600"/>
                    <a:gd name="connsiteY35" fmla="*/ 2514600 h 3962400"/>
                    <a:gd name="connsiteX36" fmla="*/ 1828800 w 2895600"/>
                    <a:gd name="connsiteY36" fmla="*/ 2590800 h 3962400"/>
                    <a:gd name="connsiteX37" fmla="*/ 1752600 w 2895600"/>
                    <a:gd name="connsiteY37" fmla="*/ 2667000 h 3962400"/>
                    <a:gd name="connsiteX38" fmla="*/ 2057400 w 2895600"/>
                    <a:gd name="connsiteY38" fmla="*/ 2286000 h 3962400"/>
                    <a:gd name="connsiteX39" fmla="*/ 533400 w 2895600"/>
                    <a:gd name="connsiteY39" fmla="*/ 2286000 h 3962400"/>
                    <a:gd name="connsiteX40" fmla="*/ 457200 w 2895600"/>
                    <a:gd name="connsiteY40" fmla="*/ 2209800 h 3962400"/>
                    <a:gd name="connsiteX41" fmla="*/ 533400 w 2895600"/>
                    <a:gd name="connsiteY41" fmla="*/ 2133600 h 3962400"/>
                    <a:gd name="connsiteX42" fmla="*/ 2057400 w 2895600"/>
                    <a:gd name="connsiteY42" fmla="*/ 2133600 h 3962400"/>
                    <a:gd name="connsiteX43" fmla="*/ 2133600 w 2895600"/>
                    <a:gd name="connsiteY43" fmla="*/ 2209800 h 3962400"/>
                    <a:gd name="connsiteX44" fmla="*/ 2057400 w 2895600"/>
                    <a:gd name="connsiteY44" fmla="*/ 2286000 h 3962400"/>
                    <a:gd name="connsiteX45" fmla="*/ 2362200 w 2895600"/>
                    <a:gd name="connsiteY45" fmla="*/ 1905000 h 3962400"/>
                    <a:gd name="connsiteX46" fmla="*/ 533400 w 2895600"/>
                    <a:gd name="connsiteY46" fmla="*/ 1905000 h 3962400"/>
                    <a:gd name="connsiteX47" fmla="*/ 457200 w 2895600"/>
                    <a:gd name="connsiteY47" fmla="*/ 1828800 h 3962400"/>
                    <a:gd name="connsiteX48" fmla="*/ 533400 w 2895600"/>
                    <a:gd name="connsiteY48" fmla="*/ 1752600 h 3962400"/>
                    <a:gd name="connsiteX49" fmla="*/ 2362200 w 2895600"/>
                    <a:gd name="connsiteY49" fmla="*/ 1752600 h 3962400"/>
                    <a:gd name="connsiteX50" fmla="*/ 2438400 w 2895600"/>
                    <a:gd name="connsiteY50" fmla="*/ 1828800 h 3962400"/>
                    <a:gd name="connsiteX51" fmla="*/ 2362200 w 2895600"/>
                    <a:gd name="connsiteY51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457200 w 2895600"/>
                    <a:gd name="connsiteY13" fmla="*/ 1447800 h 3962400"/>
                    <a:gd name="connsiteX14" fmla="*/ 533400 w 2895600"/>
                    <a:gd name="connsiteY14" fmla="*/ 1524000 h 3962400"/>
                    <a:gd name="connsiteX15" fmla="*/ 457200 w 2895600"/>
                    <a:gd name="connsiteY15" fmla="*/ 1447800 h 3962400"/>
                    <a:gd name="connsiteX16" fmla="*/ 1447800 w 2895600"/>
                    <a:gd name="connsiteY16" fmla="*/ 3429000 h 3962400"/>
                    <a:gd name="connsiteX17" fmla="*/ 533400 w 2895600"/>
                    <a:gd name="connsiteY17" fmla="*/ 3429000 h 3962400"/>
                    <a:gd name="connsiteX18" fmla="*/ 457200 w 2895600"/>
                    <a:gd name="connsiteY18" fmla="*/ 3352800 h 3962400"/>
                    <a:gd name="connsiteX19" fmla="*/ 533400 w 2895600"/>
                    <a:gd name="connsiteY19" fmla="*/ 3276600 h 3962400"/>
                    <a:gd name="connsiteX20" fmla="*/ 1447800 w 2895600"/>
                    <a:gd name="connsiteY20" fmla="*/ 3276600 h 3962400"/>
                    <a:gd name="connsiteX21" fmla="*/ 1524000 w 2895600"/>
                    <a:gd name="connsiteY21" fmla="*/ 3352800 h 3962400"/>
                    <a:gd name="connsiteX22" fmla="*/ 1447800 w 2895600"/>
                    <a:gd name="connsiteY22" fmla="*/ 3429000 h 3962400"/>
                    <a:gd name="connsiteX23" fmla="*/ 1524000 w 2895600"/>
                    <a:gd name="connsiteY23" fmla="*/ 3048000 h 3962400"/>
                    <a:gd name="connsiteX24" fmla="*/ 533400 w 2895600"/>
                    <a:gd name="connsiteY24" fmla="*/ 3048000 h 3962400"/>
                    <a:gd name="connsiteX25" fmla="*/ 457200 w 2895600"/>
                    <a:gd name="connsiteY25" fmla="*/ 2971800 h 3962400"/>
                    <a:gd name="connsiteX26" fmla="*/ 533400 w 2895600"/>
                    <a:gd name="connsiteY26" fmla="*/ 2895600 h 3962400"/>
                    <a:gd name="connsiteX27" fmla="*/ 1524000 w 2895600"/>
                    <a:gd name="connsiteY27" fmla="*/ 2895600 h 3962400"/>
                    <a:gd name="connsiteX28" fmla="*/ 1600200 w 2895600"/>
                    <a:gd name="connsiteY28" fmla="*/ 2971800 h 3962400"/>
                    <a:gd name="connsiteX29" fmla="*/ 1524000 w 2895600"/>
                    <a:gd name="connsiteY29" fmla="*/ 3048000 h 3962400"/>
                    <a:gd name="connsiteX30" fmla="*/ 1752600 w 2895600"/>
                    <a:gd name="connsiteY30" fmla="*/ 2667000 h 3962400"/>
                    <a:gd name="connsiteX31" fmla="*/ 533400 w 2895600"/>
                    <a:gd name="connsiteY31" fmla="*/ 2667000 h 3962400"/>
                    <a:gd name="connsiteX32" fmla="*/ 457200 w 2895600"/>
                    <a:gd name="connsiteY32" fmla="*/ 2590800 h 3962400"/>
                    <a:gd name="connsiteX33" fmla="*/ 533400 w 2895600"/>
                    <a:gd name="connsiteY33" fmla="*/ 2514600 h 3962400"/>
                    <a:gd name="connsiteX34" fmla="*/ 1752600 w 2895600"/>
                    <a:gd name="connsiteY34" fmla="*/ 2514600 h 3962400"/>
                    <a:gd name="connsiteX35" fmla="*/ 1828800 w 2895600"/>
                    <a:gd name="connsiteY35" fmla="*/ 2590800 h 3962400"/>
                    <a:gd name="connsiteX36" fmla="*/ 1752600 w 2895600"/>
                    <a:gd name="connsiteY36" fmla="*/ 2667000 h 3962400"/>
                    <a:gd name="connsiteX37" fmla="*/ 2057400 w 2895600"/>
                    <a:gd name="connsiteY37" fmla="*/ 2286000 h 3962400"/>
                    <a:gd name="connsiteX38" fmla="*/ 533400 w 2895600"/>
                    <a:gd name="connsiteY38" fmla="*/ 2286000 h 3962400"/>
                    <a:gd name="connsiteX39" fmla="*/ 457200 w 2895600"/>
                    <a:gd name="connsiteY39" fmla="*/ 2209800 h 3962400"/>
                    <a:gd name="connsiteX40" fmla="*/ 533400 w 2895600"/>
                    <a:gd name="connsiteY40" fmla="*/ 2133600 h 3962400"/>
                    <a:gd name="connsiteX41" fmla="*/ 2057400 w 2895600"/>
                    <a:gd name="connsiteY41" fmla="*/ 2133600 h 3962400"/>
                    <a:gd name="connsiteX42" fmla="*/ 2133600 w 2895600"/>
                    <a:gd name="connsiteY42" fmla="*/ 2209800 h 3962400"/>
                    <a:gd name="connsiteX43" fmla="*/ 2057400 w 2895600"/>
                    <a:gd name="connsiteY43" fmla="*/ 2286000 h 3962400"/>
                    <a:gd name="connsiteX44" fmla="*/ 2362200 w 2895600"/>
                    <a:gd name="connsiteY44" fmla="*/ 1905000 h 3962400"/>
                    <a:gd name="connsiteX45" fmla="*/ 533400 w 2895600"/>
                    <a:gd name="connsiteY45" fmla="*/ 1905000 h 3962400"/>
                    <a:gd name="connsiteX46" fmla="*/ 457200 w 2895600"/>
                    <a:gd name="connsiteY46" fmla="*/ 1828800 h 3962400"/>
                    <a:gd name="connsiteX47" fmla="*/ 533400 w 2895600"/>
                    <a:gd name="connsiteY47" fmla="*/ 1752600 h 3962400"/>
                    <a:gd name="connsiteX48" fmla="*/ 2362200 w 2895600"/>
                    <a:gd name="connsiteY48" fmla="*/ 1752600 h 3962400"/>
                    <a:gd name="connsiteX49" fmla="*/ 2438400 w 2895600"/>
                    <a:gd name="connsiteY49" fmla="*/ 1828800 h 3962400"/>
                    <a:gd name="connsiteX50" fmla="*/ 2362200 w 2895600"/>
                    <a:gd name="connsiteY50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457200 w 2895600"/>
                    <a:gd name="connsiteY36" fmla="*/ 2209800 h 3962400"/>
                    <a:gd name="connsiteX37" fmla="*/ 533400 w 2895600"/>
                    <a:gd name="connsiteY37" fmla="*/ 2133600 h 3962400"/>
                    <a:gd name="connsiteX38" fmla="*/ 2057400 w 2895600"/>
                    <a:gd name="connsiteY38" fmla="*/ 2133600 h 3962400"/>
                    <a:gd name="connsiteX39" fmla="*/ 2133600 w 2895600"/>
                    <a:gd name="connsiteY39" fmla="*/ 2209800 h 3962400"/>
                    <a:gd name="connsiteX40" fmla="*/ 2057400 w 2895600"/>
                    <a:gd name="connsiteY40" fmla="*/ 2286000 h 3962400"/>
                    <a:gd name="connsiteX41" fmla="*/ 2362200 w 2895600"/>
                    <a:gd name="connsiteY41" fmla="*/ 1905000 h 3962400"/>
                    <a:gd name="connsiteX42" fmla="*/ 533400 w 2895600"/>
                    <a:gd name="connsiteY42" fmla="*/ 1905000 h 3962400"/>
                    <a:gd name="connsiteX43" fmla="*/ 457200 w 2895600"/>
                    <a:gd name="connsiteY43" fmla="*/ 1828800 h 3962400"/>
                    <a:gd name="connsiteX44" fmla="*/ 533400 w 2895600"/>
                    <a:gd name="connsiteY44" fmla="*/ 1752600 h 3962400"/>
                    <a:gd name="connsiteX45" fmla="*/ 2362200 w 2895600"/>
                    <a:gd name="connsiteY45" fmla="*/ 1752600 h 3962400"/>
                    <a:gd name="connsiteX46" fmla="*/ 2438400 w 2895600"/>
                    <a:gd name="connsiteY46" fmla="*/ 1828800 h 3962400"/>
                    <a:gd name="connsiteX47" fmla="*/ 2362200 w 2895600"/>
                    <a:gd name="connsiteY47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457200 w 2895600"/>
                    <a:gd name="connsiteY36" fmla="*/ 2209800 h 3962400"/>
                    <a:gd name="connsiteX37" fmla="*/ 533400 w 2895600"/>
                    <a:gd name="connsiteY37" fmla="*/ 2133600 h 3962400"/>
                    <a:gd name="connsiteX38" fmla="*/ 2057400 w 2895600"/>
                    <a:gd name="connsiteY38" fmla="*/ 2133600 h 3962400"/>
                    <a:gd name="connsiteX39" fmla="*/ 2133600 w 2895600"/>
                    <a:gd name="connsiteY39" fmla="*/ 2209800 h 3962400"/>
                    <a:gd name="connsiteX40" fmla="*/ 2057400 w 2895600"/>
                    <a:gd name="connsiteY40" fmla="*/ 2286000 h 3962400"/>
                    <a:gd name="connsiteX41" fmla="*/ 2362200 w 2895600"/>
                    <a:gd name="connsiteY41" fmla="*/ 1905000 h 3962400"/>
                    <a:gd name="connsiteX42" fmla="*/ 533400 w 2895600"/>
                    <a:gd name="connsiteY42" fmla="*/ 1905000 h 3962400"/>
                    <a:gd name="connsiteX43" fmla="*/ 457200 w 2895600"/>
                    <a:gd name="connsiteY43" fmla="*/ 1828800 h 3962400"/>
                    <a:gd name="connsiteX44" fmla="*/ 2362200 w 2895600"/>
                    <a:gd name="connsiteY44" fmla="*/ 1752600 h 3962400"/>
                    <a:gd name="connsiteX45" fmla="*/ 2438400 w 2895600"/>
                    <a:gd name="connsiteY45" fmla="*/ 1828800 h 3962400"/>
                    <a:gd name="connsiteX46" fmla="*/ 2362200 w 2895600"/>
                    <a:gd name="connsiteY46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457200 w 2895600"/>
                    <a:gd name="connsiteY36" fmla="*/ 2209800 h 3962400"/>
                    <a:gd name="connsiteX37" fmla="*/ 533400 w 2895600"/>
                    <a:gd name="connsiteY37" fmla="*/ 2133600 h 3962400"/>
                    <a:gd name="connsiteX38" fmla="*/ 2057400 w 2895600"/>
                    <a:gd name="connsiteY38" fmla="*/ 2133600 h 3962400"/>
                    <a:gd name="connsiteX39" fmla="*/ 2133600 w 2895600"/>
                    <a:gd name="connsiteY39" fmla="*/ 2209800 h 3962400"/>
                    <a:gd name="connsiteX40" fmla="*/ 2057400 w 2895600"/>
                    <a:gd name="connsiteY40" fmla="*/ 2286000 h 3962400"/>
                    <a:gd name="connsiteX41" fmla="*/ 2362200 w 2895600"/>
                    <a:gd name="connsiteY41" fmla="*/ 1905000 h 3962400"/>
                    <a:gd name="connsiteX42" fmla="*/ 533400 w 2895600"/>
                    <a:gd name="connsiteY42" fmla="*/ 1905000 h 3962400"/>
                    <a:gd name="connsiteX43" fmla="*/ 2362200 w 2895600"/>
                    <a:gd name="connsiteY43" fmla="*/ 1752600 h 3962400"/>
                    <a:gd name="connsiteX44" fmla="*/ 2438400 w 2895600"/>
                    <a:gd name="connsiteY44" fmla="*/ 1828800 h 3962400"/>
                    <a:gd name="connsiteX45" fmla="*/ 2362200 w 2895600"/>
                    <a:gd name="connsiteY45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457200 w 2895600"/>
                    <a:gd name="connsiteY36" fmla="*/ 2209800 h 3962400"/>
                    <a:gd name="connsiteX37" fmla="*/ 533400 w 2895600"/>
                    <a:gd name="connsiteY37" fmla="*/ 2133600 h 3962400"/>
                    <a:gd name="connsiteX38" fmla="*/ 2057400 w 2895600"/>
                    <a:gd name="connsiteY38" fmla="*/ 2133600 h 3962400"/>
                    <a:gd name="connsiteX39" fmla="*/ 2133600 w 2895600"/>
                    <a:gd name="connsiteY39" fmla="*/ 2209800 h 3962400"/>
                    <a:gd name="connsiteX40" fmla="*/ 2057400 w 2895600"/>
                    <a:gd name="connsiteY40" fmla="*/ 2286000 h 3962400"/>
                    <a:gd name="connsiteX41" fmla="*/ 2362200 w 2895600"/>
                    <a:gd name="connsiteY41" fmla="*/ 1905000 h 3962400"/>
                    <a:gd name="connsiteX42" fmla="*/ 533400 w 2895600"/>
                    <a:gd name="connsiteY42" fmla="*/ 1905000 h 3962400"/>
                    <a:gd name="connsiteX43" fmla="*/ 2438400 w 2895600"/>
                    <a:gd name="connsiteY43" fmla="*/ 1828800 h 3962400"/>
                    <a:gd name="connsiteX44" fmla="*/ 2362200 w 2895600"/>
                    <a:gd name="connsiteY44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457200 w 2895600"/>
                    <a:gd name="connsiteY36" fmla="*/ 2209800 h 3962400"/>
                    <a:gd name="connsiteX37" fmla="*/ 533400 w 2895600"/>
                    <a:gd name="connsiteY37" fmla="*/ 2133600 h 3962400"/>
                    <a:gd name="connsiteX38" fmla="*/ 2057400 w 2895600"/>
                    <a:gd name="connsiteY38" fmla="*/ 2133600 h 3962400"/>
                    <a:gd name="connsiteX39" fmla="*/ 2133600 w 2895600"/>
                    <a:gd name="connsiteY39" fmla="*/ 2209800 h 3962400"/>
                    <a:gd name="connsiteX40" fmla="*/ 2057400 w 2895600"/>
                    <a:gd name="connsiteY40" fmla="*/ 2286000 h 3962400"/>
                    <a:gd name="connsiteX41" fmla="*/ 2362200 w 2895600"/>
                    <a:gd name="connsiteY41" fmla="*/ 1905000 h 3962400"/>
                    <a:gd name="connsiteX42" fmla="*/ 533400 w 2895600"/>
                    <a:gd name="connsiteY42" fmla="*/ 1905000 h 3962400"/>
                    <a:gd name="connsiteX43" fmla="*/ 2362200 w 2895600"/>
                    <a:gd name="connsiteY43" fmla="*/ 1905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457200 w 2895600"/>
                    <a:gd name="connsiteY36" fmla="*/ 2209800 h 3962400"/>
                    <a:gd name="connsiteX37" fmla="*/ 533400 w 2895600"/>
                    <a:gd name="connsiteY37" fmla="*/ 2133600 h 3962400"/>
                    <a:gd name="connsiteX38" fmla="*/ 2057400 w 2895600"/>
                    <a:gd name="connsiteY38" fmla="*/ 2133600 h 3962400"/>
                    <a:gd name="connsiteX39" fmla="*/ 2133600 w 2895600"/>
                    <a:gd name="connsiteY39" fmla="*/ 2209800 h 3962400"/>
                    <a:gd name="connsiteX40" fmla="*/ 2057400 w 2895600"/>
                    <a:gd name="connsiteY40" fmla="*/ 2286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457200 w 2895600"/>
                    <a:gd name="connsiteY36" fmla="*/ 2209800 h 3962400"/>
                    <a:gd name="connsiteX37" fmla="*/ 533400 w 2895600"/>
                    <a:gd name="connsiteY37" fmla="*/ 2133600 h 3962400"/>
                    <a:gd name="connsiteX38" fmla="*/ 2057400 w 2895600"/>
                    <a:gd name="connsiteY38" fmla="*/ 2133600 h 3962400"/>
                    <a:gd name="connsiteX39" fmla="*/ 2057400 w 2895600"/>
                    <a:gd name="connsiteY39" fmla="*/ 2286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457200 w 2895600"/>
                    <a:gd name="connsiteY36" fmla="*/ 2209800 h 3962400"/>
                    <a:gd name="connsiteX37" fmla="*/ 2057400 w 2895600"/>
                    <a:gd name="connsiteY37" fmla="*/ 2133600 h 3962400"/>
                    <a:gd name="connsiteX38" fmla="*/ 2057400 w 2895600"/>
                    <a:gd name="connsiteY38" fmla="*/ 2286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533400 w 2895600"/>
                    <a:gd name="connsiteY35" fmla="*/ 2286000 h 3962400"/>
                    <a:gd name="connsiteX36" fmla="*/ 2057400 w 2895600"/>
                    <a:gd name="connsiteY36" fmla="*/ 2133600 h 3962400"/>
                    <a:gd name="connsiteX37" fmla="*/ 2057400 w 2895600"/>
                    <a:gd name="connsiteY37" fmla="*/ 2286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34" fmla="*/ 2057400 w 2895600"/>
                    <a:gd name="connsiteY34" fmla="*/ 2286000 h 3962400"/>
                    <a:gd name="connsiteX35" fmla="*/ 2057400 w 2895600"/>
                    <a:gd name="connsiteY35" fmla="*/ 2133600 h 3962400"/>
                    <a:gd name="connsiteX36" fmla="*/ 2057400 w 2895600"/>
                    <a:gd name="connsiteY36" fmla="*/ 2286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828800 w 2895600"/>
                    <a:gd name="connsiteY32" fmla="*/ 2590800 h 3962400"/>
                    <a:gd name="connsiteX33" fmla="*/ 1752600 w 2895600"/>
                    <a:gd name="connsiteY33" fmla="*/ 2667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533400 w 2895600"/>
                    <a:gd name="connsiteY30" fmla="*/ 2514600 h 3962400"/>
                    <a:gd name="connsiteX31" fmla="*/ 1752600 w 2895600"/>
                    <a:gd name="connsiteY31" fmla="*/ 2514600 h 3962400"/>
                    <a:gd name="connsiteX32" fmla="*/ 1752600 w 2895600"/>
                    <a:gd name="connsiteY32" fmla="*/ 2667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457200 w 2895600"/>
                    <a:gd name="connsiteY29" fmla="*/ 2590800 h 3962400"/>
                    <a:gd name="connsiteX30" fmla="*/ 1752600 w 2895600"/>
                    <a:gd name="connsiteY30" fmla="*/ 2514600 h 3962400"/>
                    <a:gd name="connsiteX31" fmla="*/ 1752600 w 2895600"/>
                    <a:gd name="connsiteY31" fmla="*/ 2667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533400 w 2895600"/>
                    <a:gd name="connsiteY28" fmla="*/ 2667000 h 3962400"/>
                    <a:gd name="connsiteX29" fmla="*/ 1752600 w 2895600"/>
                    <a:gd name="connsiteY29" fmla="*/ 2514600 h 3962400"/>
                    <a:gd name="connsiteX30" fmla="*/ 1752600 w 2895600"/>
                    <a:gd name="connsiteY30" fmla="*/ 2667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27" fmla="*/ 1752600 w 2895600"/>
                    <a:gd name="connsiteY27" fmla="*/ 2667000 h 3962400"/>
                    <a:gd name="connsiteX28" fmla="*/ 1752600 w 2895600"/>
                    <a:gd name="connsiteY28" fmla="*/ 2514600 h 3962400"/>
                    <a:gd name="connsiteX29" fmla="*/ 1752600 w 2895600"/>
                    <a:gd name="connsiteY29" fmla="*/ 2667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30480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26" fmla="*/ 1524000 w 2895600"/>
                    <a:gd name="connsiteY26" fmla="*/ 3048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600200 w 2895600"/>
                    <a:gd name="connsiteY20" fmla="*/ 29718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533400 w 2895600"/>
                    <a:gd name="connsiteY23" fmla="*/ 2895600 h 3962400"/>
                    <a:gd name="connsiteX24" fmla="*/ 1524000 w 2895600"/>
                    <a:gd name="connsiteY24" fmla="*/ 2895600 h 3962400"/>
                    <a:gd name="connsiteX25" fmla="*/ 1600200 w 2895600"/>
                    <a:gd name="connsiteY25" fmla="*/ 29718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600200 w 2895600"/>
                    <a:gd name="connsiteY20" fmla="*/ 29718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1524000 w 2895600"/>
                    <a:gd name="connsiteY23" fmla="*/ 2895600 h 3962400"/>
                    <a:gd name="connsiteX24" fmla="*/ 1600200 w 2895600"/>
                    <a:gd name="connsiteY24" fmla="*/ 29718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2895600 h 3962400"/>
                    <a:gd name="connsiteX21" fmla="*/ 533400 w 2895600"/>
                    <a:gd name="connsiteY21" fmla="*/ 3048000 h 3962400"/>
                    <a:gd name="connsiteX22" fmla="*/ 457200 w 2895600"/>
                    <a:gd name="connsiteY22" fmla="*/ 2971800 h 3962400"/>
                    <a:gd name="connsiteX23" fmla="*/ 1524000 w 2895600"/>
                    <a:gd name="connsiteY23" fmla="*/ 28956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20" fmla="*/ 1524000 w 2895600"/>
                    <a:gd name="connsiteY20" fmla="*/ 2895600 h 3962400"/>
                    <a:gd name="connsiteX21" fmla="*/ 533400 w 2895600"/>
                    <a:gd name="connsiteY21" fmla="*/ 3048000 h 3962400"/>
                    <a:gd name="connsiteX22" fmla="*/ 1524000 w 2895600"/>
                    <a:gd name="connsiteY22" fmla="*/ 28956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524000 w 2895600"/>
                    <a:gd name="connsiteY18" fmla="*/ 3352800 h 3962400"/>
                    <a:gd name="connsiteX19" fmla="*/ 1447800 w 2895600"/>
                    <a:gd name="connsiteY19" fmla="*/ 3429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533400 w 2895600"/>
                    <a:gd name="connsiteY16" fmla="*/ 3276600 h 3962400"/>
                    <a:gd name="connsiteX17" fmla="*/ 1447800 w 2895600"/>
                    <a:gd name="connsiteY17" fmla="*/ 3276600 h 3962400"/>
                    <a:gd name="connsiteX18" fmla="*/ 1447800 w 2895600"/>
                    <a:gd name="connsiteY18" fmla="*/ 3429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457200 w 2895600"/>
                    <a:gd name="connsiteY15" fmla="*/ 3352800 h 3962400"/>
                    <a:gd name="connsiteX16" fmla="*/ 1447800 w 2895600"/>
                    <a:gd name="connsiteY16" fmla="*/ 3276600 h 3962400"/>
                    <a:gd name="connsiteX17" fmla="*/ 1447800 w 2895600"/>
                    <a:gd name="connsiteY17" fmla="*/ 3429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533400 w 2895600"/>
                    <a:gd name="connsiteY14" fmla="*/ 3429000 h 3962400"/>
                    <a:gd name="connsiteX15" fmla="*/ 1447800 w 2895600"/>
                    <a:gd name="connsiteY15" fmla="*/ 3276600 h 3962400"/>
                    <a:gd name="connsiteX16" fmla="*/ 1447800 w 2895600"/>
                    <a:gd name="connsiteY16" fmla="*/ 3429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  <a:gd name="connsiteX13" fmla="*/ 1447800 w 2895600"/>
                    <a:gd name="connsiteY13" fmla="*/ 3429000 h 3962400"/>
                    <a:gd name="connsiteX14" fmla="*/ 1447800 w 2895600"/>
                    <a:gd name="connsiteY14" fmla="*/ 3276600 h 3962400"/>
                    <a:gd name="connsiteX15" fmla="*/ 1447800 w 2895600"/>
                    <a:gd name="connsiteY15" fmla="*/ 3429000 h 3962400"/>
                    <a:gd name="connsiteX0" fmla="*/ 2057400 w 2895600"/>
                    <a:gd name="connsiteY0" fmla="*/ 914400 h 3962400"/>
                    <a:gd name="connsiteX1" fmla="*/ 1981200 w 2895600"/>
                    <a:gd name="connsiteY1" fmla="*/ 838200 h 3962400"/>
                    <a:gd name="connsiteX2" fmla="*/ 1981200 w 2895600"/>
                    <a:gd name="connsiteY2" fmla="*/ 0 h 3962400"/>
                    <a:gd name="connsiteX3" fmla="*/ 228600 w 2895600"/>
                    <a:gd name="connsiteY3" fmla="*/ 0 h 3962400"/>
                    <a:gd name="connsiteX4" fmla="*/ 0 w 2895600"/>
                    <a:gd name="connsiteY4" fmla="*/ 228600 h 3962400"/>
                    <a:gd name="connsiteX5" fmla="*/ 0 w 2895600"/>
                    <a:gd name="connsiteY5" fmla="*/ 3733800 h 3962400"/>
                    <a:gd name="connsiteX6" fmla="*/ 228600 w 2895600"/>
                    <a:gd name="connsiteY6" fmla="*/ 3962400 h 3962400"/>
                    <a:gd name="connsiteX7" fmla="*/ 1840992 w 2895600"/>
                    <a:gd name="connsiteY7" fmla="*/ 3962400 h 3962400"/>
                    <a:gd name="connsiteX8" fmla="*/ 1676400 w 2895600"/>
                    <a:gd name="connsiteY8" fmla="*/ 3352800 h 3962400"/>
                    <a:gd name="connsiteX9" fmla="*/ 2438400 w 2895600"/>
                    <a:gd name="connsiteY9" fmla="*/ 2222754 h 3962400"/>
                    <a:gd name="connsiteX10" fmla="*/ 2895600 w 2895600"/>
                    <a:gd name="connsiteY10" fmla="*/ 2133600 h 3962400"/>
                    <a:gd name="connsiteX11" fmla="*/ 2895600 w 2895600"/>
                    <a:gd name="connsiteY11" fmla="*/ 914400 h 3962400"/>
                    <a:gd name="connsiteX12" fmla="*/ 2057400 w 2895600"/>
                    <a:gd name="connsiteY12" fmla="*/ 914400 h 39624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2895600" h="3962400">
                      <a:moveTo>
                        <a:pt x="2057400" y="914400"/>
                      </a:moveTo>
                      <a:cubicBezTo>
                        <a:pt x="2015490" y="914400"/>
                        <a:pt x="1981200" y="880110"/>
                        <a:pt x="1981200" y="838200"/>
                      </a:cubicBezTo>
                      <a:lnTo>
                        <a:pt x="1981200" y="0"/>
                      </a:lnTo>
                      <a:lnTo>
                        <a:pt x="228600" y="0"/>
                      </a:lnTo>
                      <a:cubicBezTo>
                        <a:pt x="102870" y="0"/>
                        <a:pt x="0" y="102868"/>
                        <a:pt x="0" y="228600"/>
                      </a:cubicBezTo>
                      <a:lnTo>
                        <a:pt x="0" y="3733800"/>
                      </a:lnTo>
                      <a:cubicBezTo>
                        <a:pt x="0" y="3859530"/>
                        <a:pt x="102870" y="3962400"/>
                        <a:pt x="228600" y="3962400"/>
                      </a:cubicBezTo>
                      <a:lnTo>
                        <a:pt x="1840992" y="3962400"/>
                      </a:lnTo>
                      <a:cubicBezTo>
                        <a:pt x="1736598" y="3783330"/>
                        <a:pt x="1676400" y="3574542"/>
                        <a:pt x="1676400" y="3352800"/>
                      </a:cubicBezTo>
                      <a:cubicBezTo>
                        <a:pt x="1676400" y="2842260"/>
                        <a:pt x="1991868" y="2404110"/>
                        <a:pt x="2438400" y="2222754"/>
                      </a:cubicBezTo>
                      <a:cubicBezTo>
                        <a:pt x="2579370" y="2165604"/>
                        <a:pt x="2734056" y="2133600"/>
                        <a:pt x="2895600" y="2133600"/>
                      </a:cubicBezTo>
                      <a:lnTo>
                        <a:pt x="2895600" y="914400"/>
                      </a:lnTo>
                      <a:lnTo>
                        <a:pt x="2057400" y="91440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12700" cap="flat">
                  <a:solidFill>
                    <a:srgbClr val="91C353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cxnSp>
            <p:nvCxnSpPr>
              <p:cNvPr id="917" name="Straight Connector 916">
                <a:extLst>
                  <a:ext uri="{FF2B5EF4-FFF2-40B4-BE49-F238E27FC236}">
                    <a16:creationId xmlns:a16="http://schemas.microsoft.com/office/drawing/2014/main" id="{8A23C1BD-A538-429D-7BED-D148B75D8A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587321" y="4182535"/>
                <a:ext cx="274320" cy="0"/>
              </a:xfrm>
              <a:prstGeom prst="line">
                <a:avLst/>
              </a:prstGeom>
              <a:ln w="19050" cap="rnd">
                <a:solidFill>
                  <a:srgbClr val="086F3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8" name="Straight Connector 917">
                <a:extLst>
                  <a:ext uri="{FF2B5EF4-FFF2-40B4-BE49-F238E27FC236}">
                    <a16:creationId xmlns:a16="http://schemas.microsoft.com/office/drawing/2014/main" id="{DB522298-EEE5-7969-C8B6-C0DEB1BB742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587321" y="4250268"/>
                <a:ext cx="274320" cy="0"/>
              </a:xfrm>
              <a:prstGeom prst="line">
                <a:avLst/>
              </a:prstGeom>
              <a:ln w="19050" cap="rnd">
                <a:solidFill>
                  <a:srgbClr val="086F3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9" name="Straight Connector 918">
                <a:extLst>
                  <a:ext uri="{FF2B5EF4-FFF2-40B4-BE49-F238E27FC236}">
                    <a16:creationId xmlns:a16="http://schemas.microsoft.com/office/drawing/2014/main" id="{9B6B5C4C-DE53-9781-8A4F-9714432AEEB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587321" y="4318001"/>
                <a:ext cx="274320" cy="0"/>
              </a:xfrm>
              <a:prstGeom prst="line">
                <a:avLst/>
              </a:prstGeom>
              <a:ln w="19050" cap="rnd">
                <a:solidFill>
                  <a:srgbClr val="086F3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0" name="Straight Connector 919">
                <a:extLst>
                  <a:ext uri="{FF2B5EF4-FFF2-40B4-BE49-F238E27FC236}">
                    <a16:creationId xmlns:a16="http://schemas.microsoft.com/office/drawing/2014/main" id="{034DF3CB-ACFF-462D-9F85-F1210695C5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-587321" y="4385735"/>
                <a:ext cx="182880" cy="0"/>
              </a:xfrm>
              <a:prstGeom prst="line">
                <a:avLst/>
              </a:prstGeom>
              <a:ln w="19050" cap="rnd">
                <a:solidFill>
                  <a:srgbClr val="086F3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28" name="Group 927">
            <a:extLst>
              <a:ext uri="{FF2B5EF4-FFF2-40B4-BE49-F238E27FC236}">
                <a16:creationId xmlns:a16="http://schemas.microsoft.com/office/drawing/2014/main" id="{DEA30715-84EF-A9C3-5C90-29D55725811B}"/>
              </a:ext>
            </a:extLst>
          </p:cNvPr>
          <p:cNvGrpSpPr/>
          <p:nvPr/>
        </p:nvGrpSpPr>
        <p:grpSpPr>
          <a:xfrm>
            <a:off x="4207110" y="3077949"/>
            <a:ext cx="493253" cy="550167"/>
            <a:chOff x="-678612" y="3994770"/>
            <a:chExt cx="625235" cy="697378"/>
          </a:xfrm>
        </p:grpSpPr>
        <p:grpSp>
          <p:nvGrpSpPr>
            <p:cNvPr id="929" name="Group 928">
              <a:extLst>
                <a:ext uri="{FF2B5EF4-FFF2-40B4-BE49-F238E27FC236}">
                  <a16:creationId xmlns:a16="http://schemas.microsoft.com/office/drawing/2014/main" id="{1B94F598-486E-C6A7-FF98-56F5D1D60A92}"/>
                </a:ext>
              </a:extLst>
            </p:cNvPr>
            <p:cNvGrpSpPr/>
            <p:nvPr/>
          </p:nvGrpSpPr>
          <p:grpSpPr>
            <a:xfrm>
              <a:off x="-678612" y="3994770"/>
              <a:ext cx="625235" cy="697378"/>
              <a:chOff x="-678612" y="3994770"/>
              <a:chExt cx="625235" cy="697378"/>
            </a:xfrm>
          </p:grpSpPr>
          <p:grpSp>
            <p:nvGrpSpPr>
              <p:cNvPr id="934" name="Group 933">
                <a:extLst>
                  <a:ext uri="{FF2B5EF4-FFF2-40B4-BE49-F238E27FC236}">
                    <a16:creationId xmlns:a16="http://schemas.microsoft.com/office/drawing/2014/main" id="{1D6A13B8-5DCA-2777-AE2F-A80EFEF32845}"/>
                  </a:ext>
                </a:extLst>
              </p:cNvPr>
              <p:cNvGrpSpPr/>
              <p:nvPr/>
            </p:nvGrpSpPr>
            <p:grpSpPr>
              <a:xfrm>
                <a:off x="-390042" y="4355483"/>
                <a:ext cx="336665" cy="336665"/>
                <a:chOff x="7444947" y="921049"/>
                <a:chExt cx="321541" cy="321541"/>
              </a:xfrm>
            </p:grpSpPr>
            <p:sp>
              <p:nvSpPr>
                <p:cNvPr id="937" name="Graphic 61">
                  <a:extLst>
                    <a:ext uri="{FF2B5EF4-FFF2-40B4-BE49-F238E27FC236}">
                      <a16:creationId xmlns:a16="http://schemas.microsoft.com/office/drawing/2014/main" id="{B4832A04-1DA7-050A-D338-6247D24E4286}"/>
                    </a:ext>
                  </a:extLst>
                </p:cNvPr>
                <p:cNvSpPr/>
                <p:nvPr/>
              </p:nvSpPr>
              <p:spPr>
                <a:xfrm>
                  <a:off x="7444947" y="921049"/>
                  <a:ext cx="321541" cy="321541"/>
                </a:xfrm>
                <a:prstGeom prst="ellipse">
                  <a:avLst/>
                </a:prstGeom>
                <a:solidFill>
                  <a:schemeClr val="bg1"/>
                </a:solidFill>
                <a:ln w="12700" cap="flat">
                  <a:gradFill>
                    <a:gsLst>
                      <a:gs pos="0">
                        <a:srgbClr val="91C353"/>
                      </a:gs>
                      <a:gs pos="100000">
                        <a:srgbClr val="0B436E"/>
                      </a:gs>
                    </a:gsLst>
                    <a:lin ang="5400000" scaled="1"/>
                  </a:gra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938" name="Graphic 497">
                  <a:extLst>
                    <a:ext uri="{FF2B5EF4-FFF2-40B4-BE49-F238E27FC236}">
                      <a16:creationId xmlns:a16="http://schemas.microsoft.com/office/drawing/2014/main" id="{2A20BF62-E467-71E0-3206-BBE289A1A13E}"/>
                    </a:ext>
                  </a:extLst>
                </p:cNvPr>
                <p:cNvSpPr/>
                <p:nvPr/>
              </p:nvSpPr>
              <p:spPr>
                <a:xfrm rot="18900000">
                  <a:off x="7512402" y="988526"/>
                  <a:ext cx="186630" cy="186586"/>
                </a:xfrm>
                <a:custGeom>
                  <a:avLst/>
                  <a:gdLst>
                    <a:gd name="connsiteX0" fmla="*/ 169535 w 186630"/>
                    <a:gd name="connsiteY0" fmla="*/ 39486 h 186586"/>
                    <a:gd name="connsiteX1" fmla="*/ 125148 w 186630"/>
                    <a:gd name="connsiteY1" fmla="*/ 5577 h 186586"/>
                    <a:gd name="connsiteX2" fmla="*/ 67736 w 186630"/>
                    <a:gd name="connsiteY2" fmla="*/ 3546 h 186586"/>
                    <a:gd name="connsiteX3" fmla="*/ 21443 w 186630"/>
                    <a:gd name="connsiteY3" fmla="*/ 33815 h 186586"/>
                    <a:gd name="connsiteX4" fmla="*/ 270 w 186630"/>
                    <a:gd name="connsiteY4" fmla="*/ 86288 h 186586"/>
                    <a:gd name="connsiteX5" fmla="*/ 13544 w 186630"/>
                    <a:gd name="connsiteY5" fmla="*/ 141755 h 186586"/>
                    <a:gd name="connsiteX6" fmla="*/ 54773 w 186630"/>
                    <a:gd name="connsiteY6" fmla="*/ 178300 h 186586"/>
                    <a:gd name="connsiteX7" fmla="*/ 112300 w 186630"/>
                    <a:gd name="connsiteY7" fmla="*/ 184687 h 186586"/>
                    <a:gd name="connsiteX8" fmla="*/ 160828 w 186630"/>
                    <a:gd name="connsiteY8" fmla="*/ 157728 h 186586"/>
                    <a:gd name="connsiteX9" fmla="*/ 185490 w 186630"/>
                    <a:gd name="connsiteY9" fmla="*/ 107800 h 186586"/>
                    <a:gd name="connsiteX10" fmla="*/ 186631 w 186630"/>
                    <a:gd name="connsiteY10" fmla="*/ 93318 h 186586"/>
                    <a:gd name="connsiteX11" fmla="*/ 186631 w 186630"/>
                    <a:gd name="connsiteY11" fmla="*/ 93305 h 186586"/>
                    <a:gd name="connsiteX12" fmla="*/ 169535 w 186630"/>
                    <a:gd name="connsiteY12" fmla="*/ 39486 h 186586"/>
                    <a:gd name="connsiteX13" fmla="*/ 136019 w 186630"/>
                    <a:gd name="connsiteY13" fmla="*/ 98890 h 186586"/>
                    <a:gd name="connsiteX14" fmla="*/ 135870 w 186630"/>
                    <a:gd name="connsiteY14" fmla="*/ 98890 h 186586"/>
                    <a:gd name="connsiteX15" fmla="*/ 125480 w 186630"/>
                    <a:gd name="connsiteY15" fmla="*/ 98890 h 186586"/>
                    <a:gd name="connsiteX16" fmla="*/ 98897 w 186630"/>
                    <a:gd name="connsiteY16" fmla="*/ 98890 h 186586"/>
                    <a:gd name="connsiteX17" fmla="*/ 98897 w 186630"/>
                    <a:gd name="connsiteY17" fmla="*/ 136013 h 186586"/>
                    <a:gd name="connsiteX18" fmla="*/ 93315 w 186630"/>
                    <a:gd name="connsiteY18" fmla="*/ 141594 h 186586"/>
                    <a:gd name="connsiteX19" fmla="*/ 87734 w 186630"/>
                    <a:gd name="connsiteY19" fmla="*/ 136013 h 186586"/>
                    <a:gd name="connsiteX20" fmla="*/ 87734 w 186630"/>
                    <a:gd name="connsiteY20" fmla="*/ 135864 h 186586"/>
                    <a:gd name="connsiteX21" fmla="*/ 87734 w 186630"/>
                    <a:gd name="connsiteY21" fmla="*/ 125474 h 186586"/>
                    <a:gd name="connsiteX22" fmla="*/ 87734 w 186630"/>
                    <a:gd name="connsiteY22" fmla="*/ 98890 h 186586"/>
                    <a:gd name="connsiteX23" fmla="*/ 50611 w 186630"/>
                    <a:gd name="connsiteY23" fmla="*/ 98890 h 186586"/>
                    <a:gd name="connsiteX24" fmla="*/ 45030 w 186630"/>
                    <a:gd name="connsiteY24" fmla="*/ 93309 h 186586"/>
                    <a:gd name="connsiteX25" fmla="*/ 50611 w 186630"/>
                    <a:gd name="connsiteY25" fmla="*/ 87728 h 186586"/>
                    <a:gd name="connsiteX26" fmla="*/ 50761 w 186630"/>
                    <a:gd name="connsiteY26" fmla="*/ 87728 h 186586"/>
                    <a:gd name="connsiteX27" fmla="*/ 61151 w 186630"/>
                    <a:gd name="connsiteY27" fmla="*/ 87728 h 186586"/>
                    <a:gd name="connsiteX28" fmla="*/ 87734 w 186630"/>
                    <a:gd name="connsiteY28" fmla="*/ 87728 h 186586"/>
                    <a:gd name="connsiteX29" fmla="*/ 87734 w 186630"/>
                    <a:gd name="connsiteY29" fmla="*/ 50605 h 186586"/>
                    <a:gd name="connsiteX30" fmla="*/ 93315 w 186630"/>
                    <a:gd name="connsiteY30" fmla="*/ 45024 h 186586"/>
                    <a:gd name="connsiteX31" fmla="*/ 98897 w 186630"/>
                    <a:gd name="connsiteY31" fmla="*/ 50605 h 186586"/>
                    <a:gd name="connsiteX32" fmla="*/ 98897 w 186630"/>
                    <a:gd name="connsiteY32" fmla="*/ 50755 h 186586"/>
                    <a:gd name="connsiteX33" fmla="*/ 98897 w 186630"/>
                    <a:gd name="connsiteY33" fmla="*/ 61145 h 186586"/>
                    <a:gd name="connsiteX34" fmla="*/ 98897 w 186630"/>
                    <a:gd name="connsiteY34" fmla="*/ 87728 h 186586"/>
                    <a:gd name="connsiteX35" fmla="*/ 136019 w 186630"/>
                    <a:gd name="connsiteY35" fmla="*/ 87728 h 186586"/>
                    <a:gd name="connsiteX36" fmla="*/ 141601 w 186630"/>
                    <a:gd name="connsiteY36" fmla="*/ 93309 h 186586"/>
                    <a:gd name="connsiteX37" fmla="*/ 136019 w 186630"/>
                    <a:gd name="connsiteY37" fmla="*/ 98890 h 18658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</a:cxnLst>
                  <a:rect l="l" t="t" r="r" b="b"/>
                  <a:pathLst>
                    <a:path w="186630" h="186586">
                      <a:moveTo>
                        <a:pt x="169535" y="39486"/>
                      </a:moveTo>
                      <a:cubicBezTo>
                        <a:pt x="158502" y="23995"/>
                        <a:pt x="143011" y="12121"/>
                        <a:pt x="125148" y="5577"/>
                      </a:cubicBezTo>
                      <a:cubicBezTo>
                        <a:pt x="106882" y="-1111"/>
                        <a:pt x="86435" y="-1778"/>
                        <a:pt x="67736" y="3546"/>
                      </a:cubicBezTo>
                      <a:cubicBezTo>
                        <a:pt x="49727" y="8674"/>
                        <a:pt x="33346" y="19354"/>
                        <a:pt x="21443" y="33815"/>
                      </a:cubicBezTo>
                      <a:cubicBezTo>
                        <a:pt x="9180" y="48719"/>
                        <a:pt x="1757" y="67034"/>
                        <a:pt x="270" y="86288"/>
                      </a:cubicBezTo>
                      <a:cubicBezTo>
                        <a:pt x="-1219" y="105576"/>
                        <a:pt x="3476" y="125233"/>
                        <a:pt x="13544" y="141755"/>
                      </a:cubicBezTo>
                      <a:cubicBezTo>
                        <a:pt x="23244" y="157670"/>
                        <a:pt x="37759" y="170652"/>
                        <a:pt x="54773" y="178300"/>
                      </a:cubicBezTo>
                      <a:cubicBezTo>
                        <a:pt x="72768" y="186390"/>
                        <a:pt x="92961" y="188636"/>
                        <a:pt x="112300" y="184687"/>
                      </a:cubicBezTo>
                      <a:cubicBezTo>
                        <a:pt x="130722" y="180925"/>
                        <a:pt x="147867" y="171332"/>
                        <a:pt x="160828" y="157728"/>
                      </a:cubicBezTo>
                      <a:cubicBezTo>
                        <a:pt x="173841" y="144070"/>
                        <a:pt x="182661" y="126472"/>
                        <a:pt x="185490" y="107800"/>
                      </a:cubicBezTo>
                      <a:cubicBezTo>
                        <a:pt x="186218" y="103000"/>
                        <a:pt x="186622" y="98172"/>
                        <a:pt x="186631" y="93318"/>
                      </a:cubicBezTo>
                      <a:lnTo>
                        <a:pt x="186631" y="93305"/>
                      </a:lnTo>
                      <a:cubicBezTo>
                        <a:pt x="186595" y="74140"/>
                        <a:pt x="180666" y="55113"/>
                        <a:pt x="169535" y="39486"/>
                      </a:cubicBezTo>
                      <a:close/>
                      <a:moveTo>
                        <a:pt x="136019" y="98890"/>
                      </a:moveTo>
                      <a:cubicBezTo>
                        <a:pt x="135970" y="98890"/>
                        <a:pt x="135919" y="98888"/>
                        <a:pt x="135870" y="98890"/>
                      </a:cubicBezTo>
                      <a:cubicBezTo>
                        <a:pt x="132410" y="98973"/>
                        <a:pt x="128938" y="98890"/>
                        <a:pt x="125480" y="98890"/>
                      </a:cubicBezTo>
                      <a:lnTo>
                        <a:pt x="98897" y="98890"/>
                      </a:lnTo>
                      <a:lnTo>
                        <a:pt x="98897" y="136013"/>
                      </a:lnTo>
                      <a:cubicBezTo>
                        <a:pt x="98897" y="139143"/>
                        <a:pt x="96338" y="141458"/>
                        <a:pt x="93315" y="141594"/>
                      </a:cubicBezTo>
                      <a:cubicBezTo>
                        <a:pt x="90302" y="141731"/>
                        <a:pt x="87734" y="138933"/>
                        <a:pt x="87734" y="136013"/>
                      </a:cubicBezTo>
                      <a:lnTo>
                        <a:pt x="87734" y="135864"/>
                      </a:lnTo>
                      <a:cubicBezTo>
                        <a:pt x="87650" y="132406"/>
                        <a:pt x="87734" y="128934"/>
                        <a:pt x="87734" y="125474"/>
                      </a:cubicBezTo>
                      <a:lnTo>
                        <a:pt x="87734" y="98890"/>
                      </a:lnTo>
                      <a:lnTo>
                        <a:pt x="50611" y="98890"/>
                      </a:lnTo>
                      <a:cubicBezTo>
                        <a:pt x="47482" y="98890"/>
                        <a:pt x="45164" y="96334"/>
                        <a:pt x="45030" y="93309"/>
                      </a:cubicBezTo>
                      <a:cubicBezTo>
                        <a:pt x="44894" y="90296"/>
                        <a:pt x="47691" y="87728"/>
                        <a:pt x="50611" y="87728"/>
                      </a:cubicBezTo>
                      <a:cubicBezTo>
                        <a:pt x="50661" y="87728"/>
                        <a:pt x="50712" y="87730"/>
                        <a:pt x="50761" y="87728"/>
                      </a:cubicBezTo>
                      <a:cubicBezTo>
                        <a:pt x="54219" y="87646"/>
                        <a:pt x="57690" y="87728"/>
                        <a:pt x="61151" y="87728"/>
                      </a:cubicBezTo>
                      <a:lnTo>
                        <a:pt x="87734" y="87728"/>
                      </a:lnTo>
                      <a:lnTo>
                        <a:pt x="87734" y="50605"/>
                      </a:lnTo>
                      <a:cubicBezTo>
                        <a:pt x="87734" y="47475"/>
                        <a:pt x="90291" y="45160"/>
                        <a:pt x="93315" y="45024"/>
                      </a:cubicBezTo>
                      <a:cubicBezTo>
                        <a:pt x="96329" y="44888"/>
                        <a:pt x="98897" y="47685"/>
                        <a:pt x="98897" y="50605"/>
                      </a:cubicBezTo>
                      <a:cubicBezTo>
                        <a:pt x="98897" y="50654"/>
                        <a:pt x="98894" y="50706"/>
                        <a:pt x="98897" y="50755"/>
                      </a:cubicBezTo>
                      <a:cubicBezTo>
                        <a:pt x="98979" y="54213"/>
                        <a:pt x="98897" y="57684"/>
                        <a:pt x="98897" y="61145"/>
                      </a:cubicBezTo>
                      <a:lnTo>
                        <a:pt x="98897" y="87728"/>
                      </a:lnTo>
                      <a:lnTo>
                        <a:pt x="136019" y="87728"/>
                      </a:lnTo>
                      <a:cubicBezTo>
                        <a:pt x="139147" y="87728"/>
                        <a:pt x="141464" y="90284"/>
                        <a:pt x="141601" y="93309"/>
                      </a:cubicBezTo>
                      <a:cubicBezTo>
                        <a:pt x="141734" y="96323"/>
                        <a:pt x="138939" y="98890"/>
                        <a:pt x="136019" y="98890"/>
                      </a:cubicBezTo>
                      <a:close/>
                    </a:path>
                  </a:pathLst>
                </a:custGeom>
                <a:solidFill>
                  <a:srgbClr val="086F3C"/>
                </a:solidFill>
                <a:ln w="223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7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endParaRPr>
                </a:p>
              </p:txBody>
            </p:sp>
          </p:grpSp>
          <p:sp>
            <p:nvSpPr>
              <p:cNvPr id="935" name="Freeform 934">
                <a:extLst>
                  <a:ext uri="{FF2B5EF4-FFF2-40B4-BE49-F238E27FC236}">
                    <a16:creationId xmlns:a16="http://schemas.microsoft.com/office/drawing/2014/main" id="{C09CE50C-5172-9416-0D91-1525CEF04AA7}"/>
                  </a:ext>
                </a:extLst>
              </p:cNvPr>
              <p:cNvSpPr/>
              <p:nvPr/>
            </p:nvSpPr>
            <p:spPr>
              <a:xfrm>
                <a:off x="-341947" y="4001743"/>
                <a:ext cx="113264" cy="113264"/>
              </a:xfrm>
              <a:custGeom>
                <a:avLst/>
                <a:gdLst>
                  <a:gd name="connsiteX0" fmla="*/ 717804 w 717803"/>
                  <a:gd name="connsiteY0" fmla="*/ 717807 h 717807"/>
                  <a:gd name="connsiteX1" fmla="*/ 0 w 717803"/>
                  <a:gd name="connsiteY1" fmla="*/ 717807 h 717807"/>
                  <a:gd name="connsiteX2" fmla="*/ 0 w 717803"/>
                  <a:gd name="connsiteY2" fmla="*/ 0 h 717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17803" h="717807">
                    <a:moveTo>
                      <a:pt x="717804" y="717807"/>
                    </a:moveTo>
                    <a:lnTo>
                      <a:pt x="0" y="7178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1C353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algn="ctr" rtl="0"/>
                <a:endParaRPr lang="en-US" sz="700" kern="1200">
                  <a:solidFill>
                    <a:srgbClr val="000000"/>
                  </a:solidFill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36" name="Freeform 935">
                <a:extLst>
                  <a:ext uri="{FF2B5EF4-FFF2-40B4-BE49-F238E27FC236}">
                    <a16:creationId xmlns:a16="http://schemas.microsoft.com/office/drawing/2014/main" id="{BC6713EA-6435-1874-3B4C-35446F48B72F}"/>
                  </a:ext>
                </a:extLst>
              </p:cNvPr>
              <p:cNvSpPr/>
              <p:nvPr/>
            </p:nvSpPr>
            <p:spPr>
              <a:xfrm>
                <a:off x="-678612" y="3994770"/>
                <a:ext cx="456903" cy="625235"/>
              </a:xfrm>
              <a:custGeom>
                <a:avLst/>
                <a:gdLst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533400 w 2895600"/>
                  <a:gd name="connsiteY12" fmla="*/ 1371600 h 3962400"/>
                  <a:gd name="connsiteX13" fmla="*/ 1676400 w 2895600"/>
                  <a:gd name="connsiteY13" fmla="*/ 1371600 h 3962400"/>
                  <a:gd name="connsiteX14" fmla="*/ 1752600 w 2895600"/>
                  <a:gd name="connsiteY14" fmla="*/ 1447800 h 3962400"/>
                  <a:gd name="connsiteX15" fmla="*/ 1676400 w 2895600"/>
                  <a:gd name="connsiteY15" fmla="*/ 1524000 h 3962400"/>
                  <a:gd name="connsiteX16" fmla="*/ 533400 w 2895600"/>
                  <a:gd name="connsiteY16" fmla="*/ 1524000 h 3962400"/>
                  <a:gd name="connsiteX17" fmla="*/ 457200 w 2895600"/>
                  <a:gd name="connsiteY17" fmla="*/ 1447800 h 3962400"/>
                  <a:gd name="connsiteX18" fmla="*/ 533400 w 2895600"/>
                  <a:gd name="connsiteY18" fmla="*/ 1371600 h 3962400"/>
                  <a:gd name="connsiteX19" fmla="*/ 1447800 w 2895600"/>
                  <a:gd name="connsiteY19" fmla="*/ 3429000 h 3962400"/>
                  <a:gd name="connsiteX20" fmla="*/ 533400 w 2895600"/>
                  <a:gd name="connsiteY20" fmla="*/ 3429000 h 3962400"/>
                  <a:gd name="connsiteX21" fmla="*/ 457200 w 2895600"/>
                  <a:gd name="connsiteY21" fmla="*/ 3352800 h 3962400"/>
                  <a:gd name="connsiteX22" fmla="*/ 533400 w 2895600"/>
                  <a:gd name="connsiteY22" fmla="*/ 3276600 h 3962400"/>
                  <a:gd name="connsiteX23" fmla="*/ 1447800 w 2895600"/>
                  <a:gd name="connsiteY23" fmla="*/ 3276600 h 3962400"/>
                  <a:gd name="connsiteX24" fmla="*/ 1524000 w 2895600"/>
                  <a:gd name="connsiteY24" fmla="*/ 3352800 h 3962400"/>
                  <a:gd name="connsiteX25" fmla="*/ 1447800 w 2895600"/>
                  <a:gd name="connsiteY25" fmla="*/ 3429000 h 3962400"/>
                  <a:gd name="connsiteX26" fmla="*/ 1524000 w 2895600"/>
                  <a:gd name="connsiteY26" fmla="*/ 3048000 h 3962400"/>
                  <a:gd name="connsiteX27" fmla="*/ 533400 w 2895600"/>
                  <a:gd name="connsiteY27" fmla="*/ 3048000 h 3962400"/>
                  <a:gd name="connsiteX28" fmla="*/ 457200 w 2895600"/>
                  <a:gd name="connsiteY28" fmla="*/ 2971800 h 3962400"/>
                  <a:gd name="connsiteX29" fmla="*/ 533400 w 2895600"/>
                  <a:gd name="connsiteY29" fmla="*/ 2895600 h 3962400"/>
                  <a:gd name="connsiteX30" fmla="*/ 1524000 w 2895600"/>
                  <a:gd name="connsiteY30" fmla="*/ 2895600 h 3962400"/>
                  <a:gd name="connsiteX31" fmla="*/ 1600200 w 2895600"/>
                  <a:gd name="connsiteY31" fmla="*/ 2971800 h 3962400"/>
                  <a:gd name="connsiteX32" fmla="*/ 1524000 w 2895600"/>
                  <a:gd name="connsiteY32" fmla="*/ 3048000 h 3962400"/>
                  <a:gd name="connsiteX33" fmla="*/ 1752600 w 2895600"/>
                  <a:gd name="connsiteY33" fmla="*/ 2667000 h 3962400"/>
                  <a:gd name="connsiteX34" fmla="*/ 533400 w 2895600"/>
                  <a:gd name="connsiteY34" fmla="*/ 2667000 h 3962400"/>
                  <a:gd name="connsiteX35" fmla="*/ 457200 w 2895600"/>
                  <a:gd name="connsiteY35" fmla="*/ 2590800 h 3962400"/>
                  <a:gd name="connsiteX36" fmla="*/ 533400 w 2895600"/>
                  <a:gd name="connsiteY36" fmla="*/ 2514600 h 3962400"/>
                  <a:gd name="connsiteX37" fmla="*/ 1752600 w 2895600"/>
                  <a:gd name="connsiteY37" fmla="*/ 2514600 h 3962400"/>
                  <a:gd name="connsiteX38" fmla="*/ 1828800 w 2895600"/>
                  <a:gd name="connsiteY38" fmla="*/ 2590800 h 3962400"/>
                  <a:gd name="connsiteX39" fmla="*/ 1752600 w 2895600"/>
                  <a:gd name="connsiteY39" fmla="*/ 2667000 h 3962400"/>
                  <a:gd name="connsiteX40" fmla="*/ 2057400 w 2895600"/>
                  <a:gd name="connsiteY40" fmla="*/ 2286000 h 3962400"/>
                  <a:gd name="connsiteX41" fmla="*/ 533400 w 2895600"/>
                  <a:gd name="connsiteY41" fmla="*/ 2286000 h 3962400"/>
                  <a:gd name="connsiteX42" fmla="*/ 457200 w 2895600"/>
                  <a:gd name="connsiteY42" fmla="*/ 2209800 h 3962400"/>
                  <a:gd name="connsiteX43" fmla="*/ 533400 w 2895600"/>
                  <a:gd name="connsiteY43" fmla="*/ 2133600 h 3962400"/>
                  <a:gd name="connsiteX44" fmla="*/ 2057400 w 2895600"/>
                  <a:gd name="connsiteY44" fmla="*/ 2133600 h 3962400"/>
                  <a:gd name="connsiteX45" fmla="*/ 2133600 w 2895600"/>
                  <a:gd name="connsiteY45" fmla="*/ 2209800 h 3962400"/>
                  <a:gd name="connsiteX46" fmla="*/ 2057400 w 2895600"/>
                  <a:gd name="connsiteY46" fmla="*/ 2286000 h 3962400"/>
                  <a:gd name="connsiteX47" fmla="*/ 2362200 w 2895600"/>
                  <a:gd name="connsiteY47" fmla="*/ 1905000 h 3962400"/>
                  <a:gd name="connsiteX48" fmla="*/ 533400 w 2895600"/>
                  <a:gd name="connsiteY48" fmla="*/ 1905000 h 3962400"/>
                  <a:gd name="connsiteX49" fmla="*/ 457200 w 2895600"/>
                  <a:gd name="connsiteY49" fmla="*/ 1828800 h 3962400"/>
                  <a:gd name="connsiteX50" fmla="*/ 533400 w 2895600"/>
                  <a:gd name="connsiteY50" fmla="*/ 1752600 h 3962400"/>
                  <a:gd name="connsiteX51" fmla="*/ 2362200 w 2895600"/>
                  <a:gd name="connsiteY51" fmla="*/ 1752600 h 3962400"/>
                  <a:gd name="connsiteX52" fmla="*/ 2438400 w 2895600"/>
                  <a:gd name="connsiteY52" fmla="*/ 1828800 h 3962400"/>
                  <a:gd name="connsiteX53" fmla="*/ 2362200 w 2895600"/>
                  <a:gd name="connsiteY53" fmla="*/ 1905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533400 w 2895600"/>
                  <a:gd name="connsiteY13" fmla="*/ 1371600 h 3962400"/>
                  <a:gd name="connsiteX14" fmla="*/ 1676400 w 2895600"/>
                  <a:gd name="connsiteY14" fmla="*/ 1371600 h 3962400"/>
                  <a:gd name="connsiteX15" fmla="*/ 1752600 w 2895600"/>
                  <a:gd name="connsiteY15" fmla="*/ 1447800 h 3962400"/>
                  <a:gd name="connsiteX16" fmla="*/ 533400 w 2895600"/>
                  <a:gd name="connsiteY16" fmla="*/ 1524000 h 3962400"/>
                  <a:gd name="connsiteX17" fmla="*/ 457200 w 2895600"/>
                  <a:gd name="connsiteY17" fmla="*/ 1447800 h 3962400"/>
                  <a:gd name="connsiteX18" fmla="*/ 533400 w 2895600"/>
                  <a:gd name="connsiteY18" fmla="*/ 1371600 h 3962400"/>
                  <a:gd name="connsiteX19" fmla="*/ 1447800 w 2895600"/>
                  <a:gd name="connsiteY19" fmla="*/ 3429000 h 3962400"/>
                  <a:gd name="connsiteX20" fmla="*/ 533400 w 2895600"/>
                  <a:gd name="connsiteY20" fmla="*/ 3429000 h 3962400"/>
                  <a:gd name="connsiteX21" fmla="*/ 457200 w 2895600"/>
                  <a:gd name="connsiteY21" fmla="*/ 3352800 h 3962400"/>
                  <a:gd name="connsiteX22" fmla="*/ 533400 w 2895600"/>
                  <a:gd name="connsiteY22" fmla="*/ 3276600 h 3962400"/>
                  <a:gd name="connsiteX23" fmla="*/ 1447800 w 2895600"/>
                  <a:gd name="connsiteY23" fmla="*/ 3276600 h 3962400"/>
                  <a:gd name="connsiteX24" fmla="*/ 1524000 w 2895600"/>
                  <a:gd name="connsiteY24" fmla="*/ 3352800 h 3962400"/>
                  <a:gd name="connsiteX25" fmla="*/ 1447800 w 2895600"/>
                  <a:gd name="connsiteY25" fmla="*/ 3429000 h 3962400"/>
                  <a:gd name="connsiteX26" fmla="*/ 1524000 w 2895600"/>
                  <a:gd name="connsiteY26" fmla="*/ 3048000 h 3962400"/>
                  <a:gd name="connsiteX27" fmla="*/ 533400 w 2895600"/>
                  <a:gd name="connsiteY27" fmla="*/ 3048000 h 3962400"/>
                  <a:gd name="connsiteX28" fmla="*/ 457200 w 2895600"/>
                  <a:gd name="connsiteY28" fmla="*/ 2971800 h 3962400"/>
                  <a:gd name="connsiteX29" fmla="*/ 533400 w 2895600"/>
                  <a:gd name="connsiteY29" fmla="*/ 2895600 h 3962400"/>
                  <a:gd name="connsiteX30" fmla="*/ 1524000 w 2895600"/>
                  <a:gd name="connsiteY30" fmla="*/ 2895600 h 3962400"/>
                  <a:gd name="connsiteX31" fmla="*/ 1600200 w 2895600"/>
                  <a:gd name="connsiteY31" fmla="*/ 2971800 h 3962400"/>
                  <a:gd name="connsiteX32" fmla="*/ 1524000 w 2895600"/>
                  <a:gd name="connsiteY32" fmla="*/ 3048000 h 3962400"/>
                  <a:gd name="connsiteX33" fmla="*/ 1752600 w 2895600"/>
                  <a:gd name="connsiteY33" fmla="*/ 2667000 h 3962400"/>
                  <a:gd name="connsiteX34" fmla="*/ 533400 w 2895600"/>
                  <a:gd name="connsiteY34" fmla="*/ 2667000 h 3962400"/>
                  <a:gd name="connsiteX35" fmla="*/ 457200 w 2895600"/>
                  <a:gd name="connsiteY35" fmla="*/ 2590800 h 3962400"/>
                  <a:gd name="connsiteX36" fmla="*/ 533400 w 2895600"/>
                  <a:gd name="connsiteY36" fmla="*/ 2514600 h 3962400"/>
                  <a:gd name="connsiteX37" fmla="*/ 1752600 w 2895600"/>
                  <a:gd name="connsiteY37" fmla="*/ 2514600 h 3962400"/>
                  <a:gd name="connsiteX38" fmla="*/ 1828800 w 2895600"/>
                  <a:gd name="connsiteY38" fmla="*/ 2590800 h 3962400"/>
                  <a:gd name="connsiteX39" fmla="*/ 1752600 w 2895600"/>
                  <a:gd name="connsiteY39" fmla="*/ 2667000 h 3962400"/>
                  <a:gd name="connsiteX40" fmla="*/ 2057400 w 2895600"/>
                  <a:gd name="connsiteY40" fmla="*/ 2286000 h 3962400"/>
                  <a:gd name="connsiteX41" fmla="*/ 533400 w 2895600"/>
                  <a:gd name="connsiteY41" fmla="*/ 2286000 h 3962400"/>
                  <a:gd name="connsiteX42" fmla="*/ 457200 w 2895600"/>
                  <a:gd name="connsiteY42" fmla="*/ 2209800 h 3962400"/>
                  <a:gd name="connsiteX43" fmla="*/ 533400 w 2895600"/>
                  <a:gd name="connsiteY43" fmla="*/ 2133600 h 3962400"/>
                  <a:gd name="connsiteX44" fmla="*/ 2057400 w 2895600"/>
                  <a:gd name="connsiteY44" fmla="*/ 2133600 h 3962400"/>
                  <a:gd name="connsiteX45" fmla="*/ 2133600 w 2895600"/>
                  <a:gd name="connsiteY45" fmla="*/ 2209800 h 3962400"/>
                  <a:gd name="connsiteX46" fmla="*/ 2057400 w 2895600"/>
                  <a:gd name="connsiteY46" fmla="*/ 2286000 h 3962400"/>
                  <a:gd name="connsiteX47" fmla="*/ 2362200 w 2895600"/>
                  <a:gd name="connsiteY47" fmla="*/ 1905000 h 3962400"/>
                  <a:gd name="connsiteX48" fmla="*/ 533400 w 2895600"/>
                  <a:gd name="connsiteY48" fmla="*/ 1905000 h 3962400"/>
                  <a:gd name="connsiteX49" fmla="*/ 457200 w 2895600"/>
                  <a:gd name="connsiteY49" fmla="*/ 1828800 h 3962400"/>
                  <a:gd name="connsiteX50" fmla="*/ 533400 w 2895600"/>
                  <a:gd name="connsiteY50" fmla="*/ 1752600 h 3962400"/>
                  <a:gd name="connsiteX51" fmla="*/ 2362200 w 2895600"/>
                  <a:gd name="connsiteY51" fmla="*/ 1752600 h 3962400"/>
                  <a:gd name="connsiteX52" fmla="*/ 2438400 w 2895600"/>
                  <a:gd name="connsiteY52" fmla="*/ 1828800 h 3962400"/>
                  <a:gd name="connsiteX53" fmla="*/ 2362200 w 2895600"/>
                  <a:gd name="connsiteY53" fmla="*/ 1905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533400 w 2895600"/>
                  <a:gd name="connsiteY13" fmla="*/ 1371600 h 3962400"/>
                  <a:gd name="connsiteX14" fmla="*/ 1676400 w 2895600"/>
                  <a:gd name="connsiteY14" fmla="*/ 1371600 h 3962400"/>
                  <a:gd name="connsiteX15" fmla="*/ 533400 w 2895600"/>
                  <a:gd name="connsiteY15" fmla="*/ 1524000 h 3962400"/>
                  <a:gd name="connsiteX16" fmla="*/ 457200 w 2895600"/>
                  <a:gd name="connsiteY16" fmla="*/ 1447800 h 3962400"/>
                  <a:gd name="connsiteX17" fmla="*/ 533400 w 2895600"/>
                  <a:gd name="connsiteY17" fmla="*/ 1371600 h 3962400"/>
                  <a:gd name="connsiteX18" fmla="*/ 1447800 w 2895600"/>
                  <a:gd name="connsiteY18" fmla="*/ 3429000 h 3962400"/>
                  <a:gd name="connsiteX19" fmla="*/ 533400 w 2895600"/>
                  <a:gd name="connsiteY19" fmla="*/ 3429000 h 3962400"/>
                  <a:gd name="connsiteX20" fmla="*/ 457200 w 2895600"/>
                  <a:gd name="connsiteY20" fmla="*/ 3352800 h 3962400"/>
                  <a:gd name="connsiteX21" fmla="*/ 533400 w 2895600"/>
                  <a:gd name="connsiteY21" fmla="*/ 3276600 h 3962400"/>
                  <a:gd name="connsiteX22" fmla="*/ 1447800 w 2895600"/>
                  <a:gd name="connsiteY22" fmla="*/ 3276600 h 3962400"/>
                  <a:gd name="connsiteX23" fmla="*/ 1524000 w 2895600"/>
                  <a:gd name="connsiteY23" fmla="*/ 3352800 h 3962400"/>
                  <a:gd name="connsiteX24" fmla="*/ 1447800 w 2895600"/>
                  <a:gd name="connsiteY24" fmla="*/ 3429000 h 3962400"/>
                  <a:gd name="connsiteX25" fmla="*/ 1524000 w 2895600"/>
                  <a:gd name="connsiteY25" fmla="*/ 3048000 h 3962400"/>
                  <a:gd name="connsiteX26" fmla="*/ 533400 w 2895600"/>
                  <a:gd name="connsiteY26" fmla="*/ 3048000 h 3962400"/>
                  <a:gd name="connsiteX27" fmla="*/ 457200 w 2895600"/>
                  <a:gd name="connsiteY27" fmla="*/ 2971800 h 3962400"/>
                  <a:gd name="connsiteX28" fmla="*/ 533400 w 2895600"/>
                  <a:gd name="connsiteY28" fmla="*/ 2895600 h 3962400"/>
                  <a:gd name="connsiteX29" fmla="*/ 1524000 w 2895600"/>
                  <a:gd name="connsiteY29" fmla="*/ 2895600 h 3962400"/>
                  <a:gd name="connsiteX30" fmla="*/ 1600200 w 2895600"/>
                  <a:gd name="connsiteY30" fmla="*/ 2971800 h 3962400"/>
                  <a:gd name="connsiteX31" fmla="*/ 1524000 w 2895600"/>
                  <a:gd name="connsiteY31" fmla="*/ 3048000 h 3962400"/>
                  <a:gd name="connsiteX32" fmla="*/ 1752600 w 2895600"/>
                  <a:gd name="connsiteY32" fmla="*/ 2667000 h 3962400"/>
                  <a:gd name="connsiteX33" fmla="*/ 533400 w 2895600"/>
                  <a:gd name="connsiteY33" fmla="*/ 2667000 h 3962400"/>
                  <a:gd name="connsiteX34" fmla="*/ 457200 w 2895600"/>
                  <a:gd name="connsiteY34" fmla="*/ 2590800 h 3962400"/>
                  <a:gd name="connsiteX35" fmla="*/ 533400 w 2895600"/>
                  <a:gd name="connsiteY35" fmla="*/ 2514600 h 3962400"/>
                  <a:gd name="connsiteX36" fmla="*/ 1752600 w 2895600"/>
                  <a:gd name="connsiteY36" fmla="*/ 2514600 h 3962400"/>
                  <a:gd name="connsiteX37" fmla="*/ 1828800 w 2895600"/>
                  <a:gd name="connsiteY37" fmla="*/ 2590800 h 3962400"/>
                  <a:gd name="connsiteX38" fmla="*/ 1752600 w 2895600"/>
                  <a:gd name="connsiteY38" fmla="*/ 2667000 h 3962400"/>
                  <a:gd name="connsiteX39" fmla="*/ 2057400 w 2895600"/>
                  <a:gd name="connsiteY39" fmla="*/ 2286000 h 3962400"/>
                  <a:gd name="connsiteX40" fmla="*/ 533400 w 2895600"/>
                  <a:gd name="connsiteY40" fmla="*/ 2286000 h 3962400"/>
                  <a:gd name="connsiteX41" fmla="*/ 457200 w 2895600"/>
                  <a:gd name="connsiteY41" fmla="*/ 2209800 h 3962400"/>
                  <a:gd name="connsiteX42" fmla="*/ 533400 w 2895600"/>
                  <a:gd name="connsiteY42" fmla="*/ 2133600 h 3962400"/>
                  <a:gd name="connsiteX43" fmla="*/ 2057400 w 2895600"/>
                  <a:gd name="connsiteY43" fmla="*/ 2133600 h 3962400"/>
                  <a:gd name="connsiteX44" fmla="*/ 2133600 w 2895600"/>
                  <a:gd name="connsiteY44" fmla="*/ 2209800 h 3962400"/>
                  <a:gd name="connsiteX45" fmla="*/ 2057400 w 2895600"/>
                  <a:gd name="connsiteY45" fmla="*/ 2286000 h 3962400"/>
                  <a:gd name="connsiteX46" fmla="*/ 2362200 w 2895600"/>
                  <a:gd name="connsiteY46" fmla="*/ 1905000 h 3962400"/>
                  <a:gd name="connsiteX47" fmla="*/ 533400 w 2895600"/>
                  <a:gd name="connsiteY47" fmla="*/ 1905000 h 3962400"/>
                  <a:gd name="connsiteX48" fmla="*/ 457200 w 2895600"/>
                  <a:gd name="connsiteY48" fmla="*/ 1828800 h 3962400"/>
                  <a:gd name="connsiteX49" fmla="*/ 533400 w 2895600"/>
                  <a:gd name="connsiteY49" fmla="*/ 1752600 h 3962400"/>
                  <a:gd name="connsiteX50" fmla="*/ 2362200 w 2895600"/>
                  <a:gd name="connsiteY50" fmla="*/ 1752600 h 3962400"/>
                  <a:gd name="connsiteX51" fmla="*/ 2438400 w 2895600"/>
                  <a:gd name="connsiteY51" fmla="*/ 1828800 h 3962400"/>
                  <a:gd name="connsiteX52" fmla="*/ 2362200 w 2895600"/>
                  <a:gd name="connsiteY52" fmla="*/ 1905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533400 w 2895600"/>
                  <a:gd name="connsiteY13" fmla="*/ 1371600 h 3962400"/>
                  <a:gd name="connsiteX14" fmla="*/ 533400 w 2895600"/>
                  <a:gd name="connsiteY14" fmla="*/ 1524000 h 3962400"/>
                  <a:gd name="connsiteX15" fmla="*/ 457200 w 2895600"/>
                  <a:gd name="connsiteY15" fmla="*/ 1447800 h 3962400"/>
                  <a:gd name="connsiteX16" fmla="*/ 533400 w 2895600"/>
                  <a:gd name="connsiteY16" fmla="*/ 1371600 h 3962400"/>
                  <a:gd name="connsiteX17" fmla="*/ 1447800 w 2895600"/>
                  <a:gd name="connsiteY17" fmla="*/ 3429000 h 3962400"/>
                  <a:gd name="connsiteX18" fmla="*/ 533400 w 2895600"/>
                  <a:gd name="connsiteY18" fmla="*/ 3429000 h 3962400"/>
                  <a:gd name="connsiteX19" fmla="*/ 457200 w 2895600"/>
                  <a:gd name="connsiteY19" fmla="*/ 3352800 h 3962400"/>
                  <a:gd name="connsiteX20" fmla="*/ 533400 w 2895600"/>
                  <a:gd name="connsiteY20" fmla="*/ 3276600 h 3962400"/>
                  <a:gd name="connsiteX21" fmla="*/ 1447800 w 2895600"/>
                  <a:gd name="connsiteY21" fmla="*/ 3276600 h 3962400"/>
                  <a:gd name="connsiteX22" fmla="*/ 1524000 w 2895600"/>
                  <a:gd name="connsiteY22" fmla="*/ 3352800 h 3962400"/>
                  <a:gd name="connsiteX23" fmla="*/ 1447800 w 2895600"/>
                  <a:gd name="connsiteY23" fmla="*/ 3429000 h 3962400"/>
                  <a:gd name="connsiteX24" fmla="*/ 1524000 w 2895600"/>
                  <a:gd name="connsiteY24" fmla="*/ 3048000 h 3962400"/>
                  <a:gd name="connsiteX25" fmla="*/ 533400 w 2895600"/>
                  <a:gd name="connsiteY25" fmla="*/ 3048000 h 3962400"/>
                  <a:gd name="connsiteX26" fmla="*/ 457200 w 2895600"/>
                  <a:gd name="connsiteY26" fmla="*/ 2971800 h 3962400"/>
                  <a:gd name="connsiteX27" fmla="*/ 533400 w 2895600"/>
                  <a:gd name="connsiteY27" fmla="*/ 2895600 h 3962400"/>
                  <a:gd name="connsiteX28" fmla="*/ 1524000 w 2895600"/>
                  <a:gd name="connsiteY28" fmla="*/ 2895600 h 3962400"/>
                  <a:gd name="connsiteX29" fmla="*/ 1600200 w 2895600"/>
                  <a:gd name="connsiteY29" fmla="*/ 2971800 h 3962400"/>
                  <a:gd name="connsiteX30" fmla="*/ 1524000 w 2895600"/>
                  <a:gd name="connsiteY30" fmla="*/ 3048000 h 3962400"/>
                  <a:gd name="connsiteX31" fmla="*/ 1752600 w 2895600"/>
                  <a:gd name="connsiteY31" fmla="*/ 2667000 h 3962400"/>
                  <a:gd name="connsiteX32" fmla="*/ 533400 w 2895600"/>
                  <a:gd name="connsiteY32" fmla="*/ 2667000 h 3962400"/>
                  <a:gd name="connsiteX33" fmla="*/ 457200 w 2895600"/>
                  <a:gd name="connsiteY33" fmla="*/ 2590800 h 3962400"/>
                  <a:gd name="connsiteX34" fmla="*/ 533400 w 2895600"/>
                  <a:gd name="connsiteY34" fmla="*/ 2514600 h 3962400"/>
                  <a:gd name="connsiteX35" fmla="*/ 1752600 w 2895600"/>
                  <a:gd name="connsiteY35" fmla="*/ 2514600 h 3962400"/>
                  <a:gd name="connsiteX36" fmla="*/ 1828800 w 2895600"/>
                  <a:gd name="connsiteY36" fmla="*/ 2590800 h 3962400"/>
                  <a:gd name="connsiteX37" fmla="*/ 1752600 w 2895600"/>
                  <a:gd name="connsiteY37" fmla="*/ 2667000 h 3962400"/>
                  <a:gd name="connsiteX38" fmla="*/ 2057400 w 2895600"/>
                  <a:gd name="connsiteY38" fmla="*/ 2286000 h 3962400"/>
                  <a:gd name="connsiteX39" fmla="*/ 533400 w 2895600"/>
                  <a:gd name="connsiteY39" fmla="*/ 2286000 h 3962400"/>
                  <a:gd name="connsiteX40" fmla="*/ 457200 w 2895600"/>
                  <a:gd name="connsiteY40" fmla="*/ 2209800 h 3962400"/>
                  <a:gd name="connsiteX41" fmla="*/ 533400 w 2895600"/>
                  <a:gd name="connsiteY41" fmla="*/ 2133600 h 3962400"/>
                  <a:gd name="connsiteX42" fmla="*/ 2057400 w 2895600"/>
                  <a:gd name="connsiteY42" fmla="*/ 2133600 h 3962400"/>
                  <a:gd name="connsiteX43" fmla="*/ 2133600 w 2895600"/>
                  <a:gd name="connsiteY43" fmla="*/ 2209800 h 3962400"/>
                  <a:gd name="connsiteX44" fmla="*/ 2057400 w 2895600"/>
                  <a:gd name="connsiteY44" fmla="*/ 2286000 h 3962400"/>
                  <a:gd name="connsiteX45" fmla="*/ 2362200 w 2895600"/>
                  <a:gd name="connsiteY45" fmla="*/ 1905000 h 3962400"/>
                  <a:gd name="connsiteX46" fmla="*/ 533400 w 2895600"/>
                  <a:gd name="connsiteY46" fmla="*/ 1905000 h 3962400"/>
                  <a:gd name="connsiteX47" fmla="*/ 457200 w 2895600"/>
                  <a:gd name="connsiteY47" fmla="*/ 1828800 h 3962400"/>
                  <a:gd name="connsiteX48" fmla="*/ 533400 w 2895600"/>
                  <a:gd name="connsiteY48" fmla="*/ 1752600 h 3962400"/>
                  <a:gd name="connsiteX49" fmla="*/ 2362200 w 2895600"/>
                  <a:gd name="connsiteY49" fmla="*/ 1752600 h 3962400"/>
                  <a:gd name="connsiteX50" fmla="*/ 2438400 w 2895600"/>
                  <a:gd name="connsiteY50" fmla="*/ 1828800 h 3962400"/>
                  <a:gd name="connsiteX51" fmla="*/ 2362200 w 2895600"/>
                  <a:gd name="connsiteY51" fmla="*/ 1905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457200 w 2895600"/>
                  <a:gd name="connsiteY13" fmla="*/ 1447800 h 3962400"/>
                  <a:gd name="connsiteX14" fmla="*/ 533400 w 2895600"/>
                  <a:gd name="connsiteY14" fmla="*/ 1524000 h 3962400"/>
                  <a:gd name="connsiteX15" fmla="*/ 457200 w 2895600"/>
                  <a:gd name="connsiteY15" fmla="*/ 1447800 h 3962400"/>
                  <a:gd name="connsiteX16" fmla="*/ 1447800 w 2895600"/>
                  <a:gd name="connsiteY16" fmla="*/ 3429000 h 3962400"/>
                  <a:gd name="connsiteX17" fmla="*/ 533400 w 2895600"/>
                  <a:gd name="connsiteY17" fmla="*/ 3429000 h 3962400"/>
                  <a:gd name="connsiteX18" fmla="*/ 457200 w 2895600"/>
                  <a:gd name="connsiteY18" fmla="*/ 3352800 h 3962400"/>
                  <a:gd name="connsiteX19" fmla="*/ 533400 w 2895600"/>
                  <a:gd name="connsiteY19" fmla="*/ 3276600 h 3962400"/>
                  <a:gd name="connsiteX20" fmla="*/ 1447800 w 2895600"/>
                  <a:gd name="connsiteY20" fmla="*/ 3276600 h 3962400"/>
                  <a:gd name="connsiteX21" fmla="*/ 1524000 w 2895600"/>
                  <a:gd name="connsiteY21" fmla="*/ 3352800 h 3962400"/>
                  <a:gd name="connsiteX22" fmla="*/ 1447800 w 2895600"/>
                  <a:gd name="connsiteY22" fmla="*/ 3429000 h 3962400"/>
                  <a:gd name="connsiteX23" fmla="*/ 1524000 w 2895600"/>
                  <a:gd name="connsiteY23" fmla="*/ 3048000 h 3962400"/>
                  <a:gd name="connsiteX24" fmla="*/ 533400 w 2895600"/>
                  <a:gd name="connsiteY24" fmla="*/ 3048000 h 3962400"/>
                  <a:gd name="connsiteX25" fmla="*/ 457200 w 2895600"/>
                  <a:gd name="connsiteY25" fmla="*/ 2971800 h 3962400"/>
                  <a:gd name="connsiteX26" fmla="*/ 533400 w 2895600"/>
                  <a:gd name="connsiteY26" fmla="*/ 2895600 h 3962400"/>
                  <a:gd name="connsiteX27" fmla="*/ 1524000 w 2895600"/>
                  <a:gd name="connsiteY27" fmla="*/ 2895600 h 3962400"/>
                  <a:gd name="connsiteX28" fmla="*/ 1600200 w 2895600"/>
                  <a:gd name="connsiteY28" fmla="*/ 2971800 h 3962400"/>
                  <a:gd name="connsiteX29" fmla="*/ 1524000 w 2895600"/>
                  <a:gd name="connsiteY29" fmla="*/ 3048000 h 3962400"/>
                  <a:gd name="connsiteX30" fmla="*/ 1752600 w 2895600"/>
                  <a:gd name="connsiteY30" fmla="*/ 2667000 h 3962400"/>
                  <a:gd name="connsiteX31" fmla="*/ 533400 w 2895600"/>
                  <a:gd name="connsiteY31" fmla="*/ 2667000 h 3962400"/>
                  <a:gd name="connsiteX32" fmla="*/ 457200 w 2895600"/>
                  <a:gd name="connsiteY32" fmla="*/ 2590800 h 3962400"/>
                  <a:gd name="connsiteX33" fmla="*/ 533400 w 2895600"/>
                  <a:gd name="connsiteY33" fmla="*/ 2514600 h 3962400"/>
                  <a:gd name="connsiteX34" fmla="*/ 1752600 w 2895600"/>
                  <a:gd name="connsiteY34" fmla="*/ 2514600 h 3962400"/>
                  <a:gd name="connsiteX35" fmla="*/ 1828800 w 2895600"/>
                  <a:gd name="connsiteY35" fmla="*/ 2590800 h 3962400"/>
                  <a:gd name="connsiteX36" fmla="*/ 1752600 w 2895600"/>
                  <a:gd name="connsiteY36" fmla="*/ 2667000 h 3962400"/>
                  <a:gd name="connsiteX37" fmla="*/ 2057400 w 2895600"/>
                  <a:gd name="connsiteY37" fmla="*/ 2286000 h 3962400"/>
                  <a:gd name="connsiteX38" fmla="*/ 533400 w 2895600"/>
                  <a:gd name="connsiteY38" fmla="*/ 2286000 h 3962400"/>
                  <a:gd name="connsiteX39" fmla="*/ 457200 w 2895600"/>
                  <a:gd name="connsiteY39" fmla="*/ 2209800 h 3962400"/>
                  <a:gd name="connsiteX40" fmla="*/ 533400 w 2895600"/>
                  <a:gd name="connsiteY40" fmla="*/ 2133600 h 3962400"/>
                  <a:gd name="connsiteX41" fmla="*/ 2057400 w 2895600"/>
                  <a:gd name="connsiteY41" fmla="*/ 2133600 h 3962400"/>
                  <a:gd name="connsiteX42" fmla="*/ 2133600 w 2895600"/>
                  <a:gd name="connsiteY42" fmla="*/ 2209800 h 3962400"/>
                  <a:gd name="connsiteX43" fmla="*/ 2057400 w 2895600"/>
                  <a:gd name="connsiteY43" fmla="*/ 2286000 h 3962400"/>
                  <a:gd name="connsiteX44" fmla="*/ 2362200 w 2895600"/>
                  <a:gd name="connsiteY44" fmla="*/ 1905000 h 3962400"/>
                  <a:gd name="connsiteX45" fmla="*/ 533400 w 2895600"/>
                  <a:gd name="connsiteY45" fmla="*/ 1905000 h 3962400"/>
                  <a:gd name="connsiteX46" fmla="*/ 457200 w 2895600"/>
                  <a:gd name="connsiteY46" fmla="*/ 1828800 h 3962400"/>
                  <a:gd name="connsiteX47" fmla="*/ 533400 w 2895600"/>
                  <a:gd name="connsiteY47" fmla="*/ 1752600 h 3962400"/>
                  <a:gd name="connsiteX48" fmla="*/ 2362200 w 2895600"/>
                  <a:gd name="connsiteY48" fmla="*/ 1752600 h 3962400"/>
                  <a:gd name="connsiteX49" fmla="*/ 2438400 w 2895600"/>
                  <a:gd name="connsiteY49" fmla="*/ 1828800 h 3962400"/>
                  <a:gd name="connsiteX50" fmla="*/ 2362200 w 2895600"/>
                  <a:gd name="connsiteY50" fmla="*/ 1905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30480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533400 w 2895600"/>
                  <a:gd name="connsiteY23" fmla="*/ 2895600 h 3962400"/>
                  <a:gd name="connsiteX24" fmla="*/ 1524000 w 2895600"/>
                  <a:gd name="connsiteY24" fmla="*/ 2895600 h 3962400"/>
                  <a:gd name="connsiteX25" fmla="*/ 1600200 w 2895600"/>
                  <a:gd name="connsiteY25" fmla="*/ 2971800 h 3962400"/>
                  <a:gd name="connsiteX26" fmla="*/ 1524000 w 2895600"/>
                  <a:gd name="connsiteY26" fmla="*/ 3048000 h 3962400"/>
                  <a:gd name="connsiteX27" fmla="*/ 1752600 w 2895600"/>
                  <a:gd name="connsiteY27" fmla="*/ 2667000 h 3962400"/>
                  <a:gd name="connsiteX28" fmla="*/ 533400 w 2895600"/>
                  <a:gd name="connsiteY28" fmla="*/ 2667000 h 3962400"/>
                  <a:gd name="connsiteX29" fmla="*/ 457200 w 2895600"/>
                  <a:gd name="connsiteY29" fmla="*/ 2590800 h 3962400"/>
                  <a:gd name="connsiteX30" fmla="*/ 533400 w 2895600"/>
                  <a:gd name="connsiteY30" fmla="*/ 2514600 h 3962400"/>
                  <a:gd name="connsiteX31" fmla="*/ 1752600 w 2895600"/>
                  <a:gd name="connsiteY31" fmla="*/ 2514600 h 3962400"/>
                  <a:gd name="connsiteX32" fmla="*/ 1828800 w 2895600"/>
                  <a:gd name="connsiteY32" fmla="*/ 2590800 h 3962400"/>
                  <a:gd name="connsiteX33" fmla="*/ 1752600 w 2895600"/>
                  <a:gd name="connsiteY33" fmla="*/ 2667000 h 3962400"/>
                  <a:gd name="connsiteX34" fmla="*/ 2057400 w 2895600"/>
                  <a:gd name="connsiteY34" fmla="*/ 2286000 h 3962400"/>
                  <a:gd name="connsiteX35" fmla="*/ 533400 w 2895600"/>
                  <a:gd name="connsiteY35" fmla="*/ 2286000 h 3962400"/>
                  <a:gd name="connsiteX36" fmla="*/ 457200 w 2895600"/>
                  <a:gd name="connsiteY36" fmla="*/ 2209800 h 3962400"/>
                  <a:gd name="connsiteX37" fmla="*/ 533400 w 2895600"/>
                  <a:gd name="connsiteY37" fmla="*/ 2133600 h 3962400"/>
                  <a:gd name="connsiteX38" fmla="*/ 2057400 w 2895600"/>
                  <a:gd name="connsiteY38" fmla="*/ 2133600 h 3962400"/>
                  <a:gd name="connsiteX39" fmla="*/ 2133600 w 2895600"/>
                  <a:gd name="connsiteY39" fmla="*/ 2209800 h 3962400"/>
                  <a:gd name="connsiteX40" fmla="*/ 2057400 w 2895600"/>
                  <a:gd name="connsiteY40" fmla="*/ 2286000 h 3962400"/>
                  <a:gd name="connsiteX41" fmla="*/ 2362200 w 2895600"/>
                  <a:gd name="connsiteY41" fmla="*/ 1905000 h 3962400"/>
                  <a:gd name="connsiteX42" fmla="*/ 533400 w 2895600"/>
                  <a:gd name="connsiteY42" fmla="*/ 1905000 h 3962400"/>
                  <a:gd name="connsiteX43" fmla="*/ 457200 w 2895600"/>
                  <a:gd name="connsiteY43" fmla="*/ 1828800 h 3962400"/>
                  <a:gd name="connsiteX44" fmla="*/ 533400 w 2895600"/>
                  <a:gd name="connsiteY44" fmla="*/ 1752600 h 3962400"/>
                  <a:gd name="connsiteX45" fmla="*/ 2362200 w 2895600"/>
                  <a:gd name="connsiteY45" fmla="*/ 1752600 h 3962400"/>
                  <a:gd name="connsiteX46" fmla="*/ 2438400 w 2895600"/>
                  <a:gd name="connsiteY46" fmla="*/ 1828800 h 3962400"/>
                  <a:gd name="connsiteX47" fmla="*/ 2362200 w 2895600"/>
                  <a:gd name="connsiteY47" fmla="*/ 1905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30480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533400 w 2895600"/>
                  <a:gd name="connsiteY23" fmla="*/ 2895600 h 3962400"/>
                  <a:gd name="connsiteX24" fmla="*/ 1524000 w 2895600"/>
                  <a:gd name="connsiteY24" fmla="*/ 2895600 h 3962400"/>
                  <a:gd name="connsiteX25" fmla="*/ 1600200 w 2895600"/>
                  <a:gd name="connsiteY25" fmla="*/ 2971800 h 3962400"/>
                  <a:gd name="connsiteX26" fmla="*/ 1524000 w 2895600"/>
                  <a:gd name="connsiteY26" fmla="*/ 3048000 h 3962400"/>
                  <a:gd name="connsiteX27" fmla="*/ 1752600 w 2895600"/>
                  <a:gd name="connsiteY27" fmla="*/ 2667000 h 3962400"/>
                  <a:gd name="connsiteX28" fmla="*/ 533400 w 2895600"/>
                  <a:gd name="connsiteY28" fmla="*/ 2667000 h 3962400"/>
                  <a:gd name="connsiteX29" fmla="*/ 457200 w 2895600"/>
                  <a:gd name="connsiteY29" fmla="*/ 2590800 h 3962400"/>
                  <a:gd name="connsiteX30" fmla="*/ 533400 w 2895600"/>
                  <a:gd name="connsiteY30" fmla="*/ 2514600 h 3962400"/>
                  <a:gd name="connsiteX31" fmla="*/ 1752600 w 2895600"/>
                  <a:gd name="connsiteY31" fmla="*/ 2514600 h 3962400"/>
                  <a:gd name="connsiteX32" fmla="*/ 1828800 w 2895600"/>
                  <a:gd name="connsiteY32" fmla="*/ 2590800 h 3962400"/>
                  <a:gd name="connsiteX33" fmla="*/ 1752600 w 2895600"/>
                  <a:gd name="connsiteY33" fmla="*/ 2667000 h 3962400"/>
                  <a:gd name="connsiteX34" fmla="*/ 2057400 w 2895600"/>
                  <a:gd name="connsiteY34" fmla="*/ 2286000 h 3962400"/>
                  <a:gd name="connsiteX35" fmla="*/ 533400 w 2895600"/>
                  <a:gd name="connsiteY35" fmla="*/ 2286000 h 3962400"/>
                  <a:gd name="connsiteX36" fmla="*/ 457200 w 2895600"/>
                  <a:gd name="connsiteY36" fmla="*/ 2209800 h 3962400"/>
                  <a:gd name="connsiteX37" fmla="*/ 533400 w 2895600"/>
                  <a:gd name="connsiteY37" fmla="*/ 2133600 h 3962400"/>
                  <a:gd name="connsiteX38" fmla="*/ 2057400 w 2895600"/>
                  <a:gd name="connsiteY38" fmla="*/ 2133600 h 3962400"/>
                  <a:gd name="connsiteX39" fmla="*/ 2133600 w 2895600"/>
                  <a:gd name="connsiteY39" fmla="*/ 2209800 h 3962400"/>
                  <a:gd name="connsiteX40" fmla="*/ 2057400 w 2895600"/>
                  <a:gd name="connsiteY40" fmla="*/ 2286000 h 3962400"/>
                  <a:gd name="connsiteX41" fmla="*/ 2362200 w 2895600"/>
                  <a:gd name="connsiteY41" fmla="*/ 1905000 h 3962400"/>
                  <a:gd name="connsiteX42" fmla="*/ 533400 w 2895600"/>
                  <a:gd name="connsiteY42" fmla="*/ 1905000 h 3962400"/>
                  <a:gd name="connsiteX43" fmla="*/ 457200 w 2895600"/>
                  <a:gd name="connsiteY43" fmla="*/ 1828800 h 3962400"/>
                  <a:gd name="connsiteX44" fmla="*/ 2362200 w 2895600"/>
                  <a:gd name="connsiteY44" fmla="*/ 1752600 h 3962400"/>
                  <a:gd name="connsiteX45" fmla="*/ 2438400 w 2895600"/>
                  <a:gd name="connsiteY45" fmla="*/ 1828800 h 3962400"/>
                  <a:gd name="connsiteX46" fmla="*/ 2362200 w 2895600"/>
                  <a:gd name="connsiteY46" fmla="*/ 1905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30480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533400 w 2895600"/>
                  <a:gd name="connsiteY23" fmla="*/ 2895600 h 3962400"/>
                  <a:gd name="connsiteX24" fmla="*/ 1524000 w 2895600"/>
                  <a:gd name="connsiteY24" fmla="*/ 2895600 h 3962400"/>
                  <a:gd name="connsiteX25" fmla="*/ 1600200 w 2895600"/>
                  <a:gd name="connsiteY25" fmla="*/ 2971800 h 3962400"/>
                  <a:gd name="connsiteX26" fmla="*/ 1524000 w 2895600"/>
                  <a:gd name="connsiteY26" fmla="*/ 3048000 h 3962400"/>
                  <a:gd name="connsiteX27" fmla="*/ 1752600 w 2895600"/>
                  <a:gd name="connsiteY27" fmla="*/ 2667000 h 3962400"/>
                  <a:gd name="connsiteX28" fmla="*/ 533400 w 2895600"/>
                  <a:gd name="connsiteY28" fmla="*/ 2667000 h 3962400"/>
                  <a:gd name="connsiteX29" fmla="*/ 457200 w 2895600"/>
                  <a:gd name="connsiteY29" fmla="*/ 2590800 h 3962400"/>
                  <a:gd name="connsiteX30" fmla="*/ 533400 w 2895600"/>
                  <a:gd name="connsiteY30" fmla="*/ 2514600 h 3962400"/>
                  <a:gd name="connsiteX31" fmla="*/ 1752600 w 2895600"/>
                  <a:gd name="connsiteY31" fmla="*/ 2514600 h 3962400"/>
                  <a:gd name="connsiteX32" fmla="*/ 1828800 w 2895600"/>
                  <a:gd name="connsiteY32" fmla="*/ 2590800 h 3962400"/>
                  <a:gd name="connsiteX33" fmla="*/ 1752600 w 2895600"/>
                  <a:gd name="connsiteY33" fmla="*/ 2667000 h 3962400"/>
                  <a:gd name="connsiteX34" fmla="*/ 2057400 w 2895600"/>
                  <a:gd name="connsiteY34" fmla="*/ 2286000 h 3962400"/>
                  <a:gd name="connsiteX35" fmla="*/ 533400 w 2895600"/>
                  <a:gd name="connsiteY35" fmla="*/ 2286000 h 3962400"/>
                  <a:gd name="connsiteX36" fmla="*/ 457200 w 2895600"/>
                  <a:gd name="connsiteY36" fmla="*/ 2209800 h 3962400"/>
                  <a:gd name="connsiteX37" fmla="*/ 533400 w 2895600"/>
                  <a:gd name="connsiteY37" fmla="*/ 2133600 h 3962400"/>
                  <a:gd name="connsiteX38" fmla="*/ 2057400 w 2895600"/>
                  <a:gd name="connsiteY38" fmla="*/ 2133600 h 3962400"/>
                  <a:gd name="connsiteX39" fmla="*/ 2133600 w 2895600"/>
                  <a:gd name="connsiteY39" fmla="*/ 2209800 h 3962400"/>
                  <a:gd name="connsiteX40" fmla="*/ 2057400 w 2895600"/>
                  <a:gd name="connsiteY40" fmla="*/ 2286000 h 3962400"/>
                  <a:gd name="connsiteX41" fmla="*/ 2362200 w 2895600"/>
                  <a:gd name="connsiteY41" fmla="*/ 1905000 h 3962400"/>
                  <a:gd name="connsiteX42" fmla="*/ 533400 w 2895600"/>
                  <a:gd name="connsiteY42" fmla="*/ 1905000 h 3962400"/>
                  <a:gd name="connsiteX43" fmla="*/ 2362200 w 2895600"/>
                  <a:gd name="connsiteY43" fmla="*/ 1752600 h 3962400"/>
                  <a:gd name="connsiteX44" fmla="*/ 2438400 w 2895600"/>
                  <a:gd name="connsiteY44" fmla="*/ 1828800 h 3962400"/>
                  <a:gd name="connsiteX45" fmla="*/ 2362200 w 2895600"/>
                  <a:gd name="connsiteY45" fmla="*/ 1905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30480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533400 w 2895600"/>
                  <a:gd name="connsiteY23" fmla="*/ 2895600 h 3962400"/>
                  <a:gd name="connsiteX24" fmla="*/ 1524000 w 2895600"/>
                  <a:gd name="connsiteY24" fmla="*/ 2895600 h 3962400"/>
                  <a:gd name="connsiteX25" fmla="*/ 1600200 w 2895600"/>
                  <a:gd name="connsiteY25" fmla="*/ 2971800 h 3962400"/>
                  <a:gd name="connsiteX26" fmla="*/ 1524000 w 2895600"/>
                  <a:gd name="connsiteY26" fmla="*/ 3048000 h 3962400"/>
                  <a:gd name="connsiteX27" fmla="*/ 1752600 w 2895600"/>
                  <a:gd name="connsiteY27" fmla="*/ 2667000 h 3962400"/>
                  <a:gd name="connsiteX28" fmla="*/ 533400 w 2895600"/>
                  <a:gd name="connsiteY28" fmla="*/ 2667000 h 3962400"/>
                  <a:gd name="connsiteX29" fmla="*/ 457200 w 2895600"/>
                  <a:gd name="connsiteY29" fmla="*/ 2590800 h 3962400"/>
                  <a:gd name="connsiteX30" fmla="*/ 533400 w 2895600"/>
                  <a:gd name="connsiteY30" fmla="*/ 2514600 h 3962400"/>
                  <a:gd name="connsiteX31" fmla="*/ 1752600 w 2895600"/>
                  <a:gd name="connsiteY31" fmla="*/ 2514600 h 3962400"/>
                  <a:gd name="connsiteX32" fmla="*/ 1828800 w 2895600"/>
                  <a:gd name="connsiteY32" fmla="*/ 2590800 h 3962400"/>
                  <a:gd name="connsiteX33" fmla="*/ 1752600 w 2895600"/>
                  <a:gd name="connsiteY33" fmla="*/ 2667000 h 3962400"/>
                  <a:gd name="connsiteX34" fmla="*/ 2057400 w 2895600"/>
                  <a:gd name="connsiteY34" fmla="*/ 2286000 h 3962400"/>
                  <a:gd name="connsiteX35" fmla="*/ 533400 w 2895600"/>
                  <a:gd name="connsiteY35" fmla="*/ 2286000 h 3962400"/>
                  <a:gd name="connsiteX36" fmla="*/ 457200 w 2895600"/>
                  <a:gd name="connsiteY36" fmla="*/ 2209800 h 3962400"/>
                  <a:gd name="connsiteX37" fmla="*/ 533400 w 2895600"/>
                  <a:gd name="connsiteY37" fmla="*/ 2133600 h 3962400"/>
                  <a:gd name="connsiteX38" fmla="*/ 2057400 w 2895600"/>
                  <a:gd name="connsiteY38" fmla="*/ 2133600 h 3962400"/>
                  <a:gd name="connsiteX39" fmla="*/ 2133600 w 2895600"/>
                  <a:gd name="connsiteY39" fmla="*/ 2209800 h 3962400"/>
                  <a:gd name="connsiteX40" fmla="*/ 2057400 w 2895600"/>
                  <a:gd name="connsiteY40" fmla="*/ 2286000 h 3962400"/>
                  <a:gd name="connsiteX41" fmla="*/ 2362200 w 2895600"/>
                  <a:gd name="connsiteY41" fmla="*/ 1905000 h 3962400"/>
                  <a:gd name="connsiteX42" fmla="*/ 533400 w 2895600"/>
                  <a:gd name="connsiteY42" fmla="*/ 1905000 h 3962400"/>
                  <a:gd name="connsiteX43" fmla="*/ 2438400 w 2895600"/>
                  <a:gd name="connsiteY43" fmla="*/ 1828800 h 3962400"/>
                  <a:gd name="connsiteX44" fmla="*/ 2362200 w 2895600"/>
                  <a:gd name="connsiteY44" fmla="*/ 1905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30480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533400 w 2895600"/>
                  <a:gd name="connsiteY23" fmla="*/ 2895600 h 3962400"/>
                  <a:gd name="connsiteX24" fmla="*/ 1524000 w 2895600"/>
                  <a:gd name="connsiteY24" fmla="*/ 2895600 h 3962400"/>
                  <a:gd name="connsiteX25" fmla="*/ 1600200 w 2895600"/>
                  <a:gd name="connsiteY25" fmla="*/ 2971800 h 3962400"/>
                  <a:gd name="connsiteX26" fmla="*/ 1524000 w 2895600"/>
                  <a:gd name="connsiteY26" fmla="*/ 3048000 h 3962400"/>
                  <a:gd name="connsiteX27" fmla="*/ 1752600 w 2895600"/>
                  <a:gd name="connsiteY27" fmla="*/ 2667000 h 3962400"/>
                  <a:gd name="connsiteX28" fmla="*/ 533400 w 2895600"/>
                  <a:gd name="connsiteY28" fmla="*/ 2667000 h 3962400"/>
                  <a:gd name="connsiteX29" fmla="*/ 457200 w 2895600"/>
                  <a:gd name="connsiteY29" fmla="*/ 2590800 h 3962400"/>
                  <a:gd name="connsiteX30" fmla="*/ 533400 w 2895600"/>
                  <a:gd name="connsiteY30" fmla="*/ 2514600 h 3962400"/>
                  <a:gd name="connsiteX31" fmla="*/ 1752600 w 2895600"/>
                  <a:gd name="connsiteY31" fmla="*/ 2514600 h 3962400"/>
                  <a:gd name="connsiteX32" fmla="*/ 1828800 w 2895600"/>
                  <a:gd name="connsiteY32" fmla="*/ 2590800 h 3962400"/>
                  <a:gd name="connsiteX33" fmla="*/ 1752600 w 2895600"/>
                  <a:gd name="connsiteY33" fmla="*/ 2667000 h 3962400"/>
                  <a:gd name="connsiteX34" fmla="*/ 2057400 w 2895600"/>
                  <a:gd name="connsiteY34" fmla="*/ 2286000 h 3962400"/>
                  <a:gd name="connsiteX35" fmla="*/ 533400 w 2895600"/>
                  <a:gd name="connsiteY35" fmla="*/ 2286000 h 3962400"/>
                  <a:gd name="connsiteX36" fmla="*/ 457200 w 2895600"/>
                  <a:gd name="connsiteY36" fmla="*/ 2209800 h 3962400"/>
                  <a:gd name="connsiteX37" fmla="*/ 533400 w 2895600"/>
                  <a:gd name="connsiteY37" fmla="*/ 2133600 h 3962400"/>
                  <a:gd name="connsiteX38" fmla="*/ 2057400 w 2895600"/>
                  <a:gd name="connsiteY38" fmla="*/ 2133600 h 3962400"/>
                  <a:gd name="connsiteX39" fmla="*/ 2133600 w 2895600"/>
                  <a:gd name="connsiteY39" fmla="*/ 2209800 h 3962400"/>
                  <a:gd name="connsiteX40" fmla="*/ 2057400 w 2895600"/>
                  <a:gd name="connsiteY40" fmla="*/ 2286000 h 3962400"/>
                  <a:gd name="connsiteX41" fmla="*/ 2362200 w 2895600"/>
                  <a:gd name="connsiteY41" fmla="*/ 1905000 h 3962400"/>
                  <a:gd name="connsiteX42" fmla="*/ 533400 w 2895600"/>
                  <a:gd name="connsiteY42" fmla="*/ 1905000 h 3962400"/>
                  <a:gd name="connsiteX43" fmla="*/ 2362200 w 2895600"/>
                  <a:gd name="connsiteY43" fmla="*/ 1905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30480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533400 w 2895600"/>
                  <a:gd name="connsiteY23" fmla="*/ 2895600 h 3962400"/>
                  <a:gd name="connsiteX24" fmla="*/ 1524000 w 2895600"/>
                  <a:gd name="connsiteY24" fmla="*/ 2895600 h 3962400"/>
                  <a:gd name="connsiteX25" fmla="*/ 1600200 w 2895600"/>
                  <a:gd name="connsiteY25" fmla="*/ 2971800 h 3962400"/>
                  <a:gd name="connsiteX26" fmla="*/ 1524000 w 2895600"/>
                  <a:gd name="connsiteY26" fmla="*/ 3048000 h 3962400"/>
                  <a:gd name="connsiteX27" fmla="*/ 1752600 w 2895600"/>
                  <a:gd name="connsiteY27" fmla="*/ 2667000 h 3962400"/>
                  <a:gd name="connsiteX28" fmla="*/ 533400 w 2895600"/>
                  <a:gd name="connsiteY28" fmla="*/ 2667000 h 3962400"/>
                  <a:gd name="connsiteX29" fmla="*/ 457200 w 2895600"/>
                  <a:gd name="connsiteY29" fmla="*/ 2590800 h 3962400"/>
                  <a:gd name="connsiteX30" fmla="*/ 533400 w 2895600"/>
                  <a:gd name="connsiteY30" fmla="*/ 2514600 h 3962400"/>
                  <a:gd name="connsiteX31" fmla="*/ 1752600 w 2895600"/>
                  <a:gd name="connsiteY31" fmla="*/ 2514600 h 3962400"/>
                  <a:gd name="connsiteX32" fmla="*/ 1828800 w 2895600"/>
                  <a:gd name="connsiteY32" fmla="*/ 2590800 h 3962400"/>
                  <a:gd name="connsiteX33" fmla="*/ 1752600 w 2895600"/>
                  <a:gd name="connsiteY33" fmla="*/ 2667000 h 3962400"/>
                  <a:gd name="connsiteX34" fmla="*/ 2057400 w 2895600"/>
                  <a:gd name="connsiteY34" fmla="*/ 2286000 h 3962400"/>
                  <a:gd name="connsiteX35" fmla="*/ 533400 w 2895600"/>
                  <a:gd name="connsiteY35" fmla="*/ 2286000 h 3962400"/>
                  <a:gd name="connsiteX36" fmla="*/ 457200 w 2895600"/>
                  <a:gd name="connsiteY36" fmla="*/ 2209800 h 3962400"/>
                  <a:gd name="connsiteX37" fmla="*/ 533400 w 2895600"/>
                  <a:gd name="connsiteY37" fmla="*/ 2133600 h 3962400"/>
                  <a:gd name="connsiteX38" fmla="*/ 2057400 w 2895600"/>
                  <a:gd name="connsiteY38" fmla="*/ 2133600 h 3962400"/>
                  <a:gd name="connsiteX39" fmla="*/ 2133600 w 2895600"/>
                  <a:gd name="connsiteY39" fmla="*/ 2209800 h 3962400"/>
                  <a:gd name="connsiteX40" fmla="*/ 2057400 w 2895600"/>
                  <a:gd name="connsiteY40" fmla="*/ 2286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30480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533400 w 2895600"/>
                  <a:gd name="connsiteY23" fmla="*/ 2895600 h 3962400"/>
                  <a:gd name="connsiteX24" fmla="*/ 1524000 w 2895600"/>
                  <a:gd name="connsiteY24" fmla="*/ 2895600 h 3962400"/>
                  <a:gd name="connsiteX25" fmla="*/ 1600200 w 2895600"/>
                  <a:gd name="connsiteY25" fmla="*/ 2971800 h 3962400"/>
                  <a:gd name="connsiteX26" fmla="*/ 1524000 w 2895600"/>
                  <a:gd name="connsiteY26" fmla="*/ 3048000 h 3962400"/>
                  <a:gd name="connsiteX27" fmla="*/ 1752600 w 2895600"/>
                  <a:gd name="connsiteY27" fmla="*/ 2667000 h 3962400"/>
                  <a:gd name="connsiteX28" fmla="*/ 533400 w 2895600"/>
                  <a:gd name="connsiteY28" fmla="*/ 2667000 h 3962400"/>
                  <a:gd name="connsiteX29" fmla="*/ 457200 w 2895600"/>
                  <a:gd name="connsiteY29" fmla="*/ 2590800 h 3962400"/>
                  <a:gd name="connsiteX30" fmla="*/ 533400 w 2895600"/>
                  <a:gd name="connsiteY30" fmla="*/ 2514600 h 3962400"/>
                  <a:gd name="connsiteX31" fmla="*/ 1752600 w 2895600"/>
                  <a:gd name="connsiteY31" fmla="*/ 2514600 h 3962400"/>
                  <a:gd name="connsiteX32" fmla="*/ 1828800 w 2895600"/>
                  <a:gd name="connsiteY32" fmla="*/ 2590800 h 3962400"/>
                  <a:gd name="connsiteX33" fmla="*/ 1752600 w 2895600"/>
                  <a:gd name="connsiteY33" fmla="*/ 2667000 h 3962400"/>
                  <a:gd name="connsiteX34" fmla="*/ 2057400 w 2895600"/>
                  <a:gd name="connsiteY34" fmla="*/ 2286000 h 3962400"/>
                  <a:gd name="connsiteX35" fmla="*/ 533400 w 2895600"/>
                  <a:gd name="connsiteY35" fmla="*/ 2286000 h 3962400"/>
                  <a:gd name="connsiteX36" fmla="*/ 457200 w 2895600"/>
                  <a:gd name="connsiteY36" fmla="*/ 2209800 h 3962400"/>
                  <a:gd name="connsiteX37" fmla="*/ 533400 w 2895600"/>
                  <a:gd name="connsiteY37" fmla="*/ 2133600 h 3962400"/>
                  <a:gd name="connsiteX38" fmla="*/ 2057400 w 2895600"/>
                  <a:gd name="connsiteY38" fmla="*/ 2133600 h 3962400"/>
                  <a:gd name="connsiteX39" fmla="*/ 2057400 w 2895600"/>
                  <a:gd name="connsiteY39" fmla="*/ 2286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30480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533400 w 2895600"/>
                  <a:gd name="connsiteY23" fmla="*/ 2895600 h 3962400"/>
                  <a:gd name="connsiteX24" fmla="*/ 1524000 w 2895600"/>
                  <a:gd name="connsiteY24" fmla="*/ 2895600 h 3962400"/>
                  <a:gd name="connsiteX25" fmla="*/ 1600200 w 2895600"/>
                  <a:gd name="connsiteY25" fmla="*/ 2971800 h 3962400"/>
                  <a:gd name="connsiteX26" fmla="*/ 1524000 w 2895600"/>
                  <a:gd name="connsiteY26" fmla="*/ 3048000 h 3962400"/>
                  <a:gd name="connsiteX27" fmla="*/ 1752600 w 2895600"/>
                  <a:gd name="connsiteY27" fmla="*/ 2667000 h 3962400"/>
                  <a:gd name="connsiteX28" fmla="*/ 533400 w 2895600"/>
                  <a:gd name="connsiteY28" fmla="*/ 2667000 h 3962400"/>
                  <a:gd name="connsiteX29" fmla="*/ 457200 w 2895600"/>
                  <a:gd name="connsiteY29" fmla="*/ 2590800 h 3962400"/>
                  <a:gd name="connsiteX30" fmla="*/ 533400 w 2895600"/>
                  <a:gd name="connsiteY30" fmla="*/ 2514600 h 3962400"/>
                  <a:gd name="connsiteX31" fmla="*/ 1752600 w 2895600"/>
                  <a:gd name="connsiteY31" fmla="*/ 2514600 h 3962400"/>
                  <a:gd name="connsiteX32" fmla="*/ 1828800 w 2895600"/>
                  <a:gd name="connsiteY32" fmla="*/ 2590800 h 3962400"/>
                  <a:gd name="connsiteX33" fmla="*/ 1752600 w 2895600"/>
                  <a:gd name="connsiteY33" fmla="*/ 2667000 h 3962400"/>
                  <a:gd name="connsiteX34" fmla="*/ 2057400 w 2895600"/>
                  <a:gd name="connsiteY34" fmla="*/ 2286000 h 3962400"/>
                  <a:gd name="connsiteX35" fmla="*/ 533400 w 2895600"/>
                  <a:gd name="connsiteY35" fmla="*/ 2286000 h 3962400"/>
                  <a:gd name="connsiteX36" fmla="*/ 457200 w 2895600"/>
                  <a:gd name="connsiteY36" fmla="*/ 2209800 h 3962400"/>
                  <a:gd name="connsiteX37" fmla="*/ 2057400 w 2895600"/>
                  <a:gd name="connsiteY37" fmla="*/ 2133600 h 3962400"/>
                  <a:gd name="connsiteX38" fmla="*/ 2057400 w 2895600"/>
                  <a:gd name="connsiteY38" fmla="*/ 2286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30480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533400 w 2895600"/>
                  <a:gd name="connsiteY23" fmla="*/ 2895600 h 3962400"/>
                  <a:gd name="connsiteX24" fmla="*/ 1524000 w 2895600"/>
                  <a:gd name="connsiteY24" fmla="*/ 2895600 h 3962400"/>
                  <a:gd name="connsiteX25" fmla="*/ 1600200 w 2895600"/>
                  <a:gd name="connsiteY25" fmla="*/ 2971800 h 3962400"/>
                  <a:gd name="connsiteX26" fmla="*/ 1524000 w 2895600"/>
                  <a:gd name="connsiteY26" fmla="*/ 3048000 h 3962400"/>
                  <a:gd name="connsiteX27" fmla="*/ 1752600 w 2895600"/>
                  <a:gd name="connsiteY27" fmla="*/ 2667000 h 3962400"/>
                  <a:gd name="connsiteX28" fmla="*/ 533400 w 2895600"/>
                  <a:gd name="connsiteY28" fmla="*/ 2667000 h 3962400"/>
                  <a:gd name="connsiteX29" fmla="*/ 457200 w 2895600"/>
                  <a:gd name="connsiteY29" fmla="*/ 2590800 h 3962400"/>
                  <a:gd name="connsiteX30" fmla="*/ 533400 w 2895600"/>
                  <a:gd name="connsiteY30" fmla="*/ 2514600 h 3962400"/>
                  <a:gd name="connsiteX31" fmla="*/ 1752600 w 2895600"/>
                  <a:gd name="connsiteY31" fmla="*/ 2514600 h 3962400"/>
                  <a:gd name="connsiteX32" fmla="*/ 1828800 w 2895600"/>
                  <a:gd name="connsiteY32" fmla="*/ 2590800 h 3962400"/>
                  <a:gd name="connsiteX33" fmla="*/ 1752600 w 2895600"/>
                  <a:gd name="connsiteY33" fmla="*/ 2667000 h 3962400"/>
                  <a:gd name="connsiteX34" fmla="*/ 2057400 w 2895600"/>
                  <a:gd name="connsiteY34" fmla="*/ 2286000 h 3962400"/>
                  <a:gd name="connsiteX35" fmla="*/ 533400 w 2895600"/>
                  <a:gd name="connsiteY35" fmla="*/ 2286000 h 3962400"/>
                  <a:gd name="connsiteX36" fmla="*/ 2057400 w 2895600"/>
                  <a:gd name="connsiteY36" fmla="*/ 2133600 h 3962400"/>
                  <a:gd name="connsiteX37" fmla="*/ 2057400 w 2895600"/>
                  <a:gd name="connsiteY37" fmla="*/ 2286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30480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533400 w 2895600"/>
                  <a:gd name="connsiteY23" fmla="*/ 2895600 h 3962400"/>
                  <a:gd name="connsiteX24" fmla="*/ 1524000 w 2895600"/>
                  <a:gd name="connsiteY24" fmla="*/ 2895600 h 3962400"/>
                  <a:gd name="connsiteX25" fmla="*/ 1600200 w 2895600"/>
                  <a:gd name="connsiteY25" fmla="*/ 2971800 h 3962400"/>
                  <a:gd name="connsiteX26" fmla="*/ 1524000 w 2895600"/>
                  <a:gd name="connsiteY26" fmla="*/ 3048000 h 3962400"/>
                  <a:gd name="connsiteX27" fmla="*/ 1752600 w 2895600"/>
                  <a:gd name="connsiteY27" fmla="*/ 2667000 h 3962400"/>
                  <a:gd name="connsiteX28" fmla="*/ 533400 w 2895600"/>
                  <a:gd name="connsiteY28" fmla="*/ 2667000 h 3962400"/>
                  <a:gd name="connsiteX29" fmla="*/ 457200 w 2895600"/>
                  <a:gd name="connsiteY29" fmla="*/ 2590800 h 3962400"/>
                  <a:gd name="connsiteX30" fmla="*/ 533400 w 2895600"/>
                  <a:gd name="connsiteY30" fmla="*/ 2514600 h 3962400"/>
                  <a:gd name="connsiteX31" fmla="*/ 1752600 w 2895600"/>
                  <a:gd name="connsiteY31" fmla="*/ 2514600 h 3962400"/>
                  <a:gd name="connsiteX32" fmla="*/ 1828800 w 2895600"/>
                  <a:gd name="connsiteY32" fmla="*/ 2590800 h 3962400"/>
                  <a:gd name="connsiteX33" fmla="*/ 1752600 w 2895600"/>
                  <a:gd name="connsiteY33" fmla="*/ 2667000 h 3962400"/>
                  <a:gd name="connsiteX34" fmla="*/ 2057400 w 2895600"/>
                  <a:gd name="connsiteY34" fmla="*/ 2286000 h 3962400"/>
                  <a:gd name="connsiteX35" fmla="*/ 2057400 w 2895600"/>
                  <a:gd name="connsiteY35" fmla="*/ 2133600 h 3962400"/>
                  <a:gd name="connsiteX36" fmla="*/ 2057400 w 2895600"/>
                  <a:gd name="connsiteY36" fmla="*/ 2286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30480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533400 w 2895600"/>
                  <a:gd name="connsiteY23" fmla="*/ 2895600 h 3962400"/>
                  <a:gd name="connsiteX24" fmla="*/ 1524000 w 2895600"/>
                  <a:gd name="connsiteY24" fmla="*/ 2895600 h 3962400"/>
                  <a:gd name="connsiteX25" fmla="*/ 1600200 w 2895600"/>
                  <a:gd name="connsiteY25" fmla="*/ 2971800 h 3962400"/>
                  <a:gd name="connsiteX26" fmla="*/ 1524000 w 2895600"/>
                  <a:gd name="connsiteY26" fmla="*/ 3048000 h 3962400"/>
                  <a:gd name="connsiteX27" fmla="*/ 1752600 w 2895600"/>
                  <a:gd name="connsiteY27" fmla="*/ 2667000 h 3962400"/>
                  <a:gd name="connsiteX28" fmla="*/ 533400 w 2895600"/>
                  <a:gd name="connsiteY28" fmla="*/ 2667000 h 3962400"/>
                  <a:gd name="connsiteX29" fmla="*/ 457200 w 2895600"/>
                  <a:gd name="connsiteY29" fmla="*/ 2590800 h 3962400"/>
                  <a:gd name="connsiteX30" fmla="*/ 533400 w 2895600"/>
                  <a:gd name="connsiteY30" fmla="*/ 2514600 h 3962400"/>
                  <a:gd name="connsiteX31" fmla="*/ 1752600 w 2895600"/>
                  <a:gd name="connsiteY31" fmla="*/ 2514600 h 3962400"/>
                  <a:gd name="connsiteX32" fmla="*/ 1828800 w 2895600"/>
                  <a:gd name="connsiteY32" fmla="*/ 2590800 h 3962400"/>
                  <a:gd name="connsiteX33" fmla="*/ 1752600 w 2895600"/>
                  <a:gd name="connsiteY33" fmla="*/ 2667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30480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533400 w 2895600"/>
                  <a:gd name="connsiteY23" fmla="*/ 2895600 h 3962400"/>
                  <a:gd name="connsiteX24" fmla="*/ 1524000 w 2895600"/>
                  <a:gd name="connsiteY24" fmla="*/ 2895600 h 3962400"/>
                  <a:gd name="connsiteX25" fmla="*/ 1600200 w 2895600"/>
                  <a:gd name="connsiteY25" fmla="*/ 2971800 h 3962400"/>
                  <a:gd name="connsiteX26" fmla="*/ 1524000 w 2895600"/>
                  <a:gd name="connsiteY26" fmla="*/ 3048000 h 3962400"/>
                  <a:gd name="connsiteX27" fmla="*/ 1752600 w 2895600"/>
                  <a:gd name="connsiteY27" fmla="*/ 2667000 h 3962400"/>
                  <a:gd name="connsiteX28" fmla="*/ 533400 w 2895600"/>
                  <a:gd name="connsiteY28" fmla="*/ 2667000 h 3962400"/>
                  <a:gd name="connsiteX29" fmla="*/ 457200 w 2895600"/>
                  <a:gd name="connsiteY29" fmla="*/ 2590800 h 3962400"/>
                  <a:gd name="connsiteX30" fmla="*/ 533400 w 2895600"/>
                  <a:gd name="connsiteY30" fmla="*/ 2514600 h 3962400"/>
                  <a:gd name="connsiteX31" fmla="*/ 1752600 w 2895600"/>
                  <a:gd name="connsiteY31" fmla="*/ 2514600 h 3962400"/>
                  <a:gd name="connsiteX32" fmla="*/ 1752600 w 2895600"/>
                  <a:gd name="connsiteY32" fmla="*/ 2667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30480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533400 w 2895600"/>
                  <a:gd name="connsiteY23" fmla="*/ 2895600 h 3962400"/>
                  <a:gd name="connsiteX24" fmla="*/ 1524000 w 2895600"/>
                  <a:gd name="connsiteY24" fmla="*/ 2895600 h 3962400"/>
                  <a:gd name="connsiteX25" fmla="*/ 1600200 w 2895600"/>
                  <a:gd name="connsiteY25" fmla="*/ 2971800 h 3962400"/>
                  <a:gd name="connsiteX26" fmla="*/ 1524000 w 2895600"/>
                  <a:gd name="connsiteY26" fmla="*/ 3048000 h 3962400"/>
                  <a:gd name="connsiteX27" fmla="*/ 1752600 w 2895600"/>
                  <a:gd name="connsiteY27" fmla="*/ 2667000 h 3962400"/>
                  <a:gd name="connsiteX28" fmla="*/ 533400 w 2895600"/>
                  <a:gd name="connsiteY28" fmla="*/ 2667000 h 3962400"/>
                  <a:gd name="connsiteX29" fmla="*/ 457200 w 2895600"/>
                  <a:gd name="connsiteY29" fmla="*/ 2590800 h 3962400"/>
                  <a:gd name="connsiteX30" fmla="*/ 1752600 w 2895600"/>
                  <a:gd name="connsiteY30" fmla="*/ 2514600 h 3962400"/>
                  <a:gd name="connsiteX31" fmla="*/ 1752600 w 2895600"/>
                  <a:gd name="connsiteY31" fmla="*/ 2667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30480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533400 w 2895600"/>
                  <a:gd name="connsiteY23" fmla="*/ 2895600 h 3962400"/>
                  <a:gd name="connsiteX24" fmla="*/ 1524000 w 2895600"/>
                  <a:gd name="connsiteY24" fmla="*/ 2895600 h 3962400"/>
                  <a:gd name="connsiteX25" fmla="*/ 1600200 w 2895600"/>
                  <a:gd name="connsiteY25" fmla="*/ 2971800 h 3962400"/>
                  <a:gd name="connsiteX26" fmla="*/ 1524000 w 2895600"/>
                  <a:gd name="connsiteY26" fmla="*/ 3048000 h 3962400"/>
                  <a:gd name="connsiteX27" fmla="*/ 1752600 w 2895600"/>
                  <a:gd name="connsiteY27" fmla="*/ 2667000 h 3962400"/>
                  <a:gd name="connsiteX28" fmla="*/ 533400 w 2895600"/>
                  <a:gd name="connsiteY28" fmla="*/ 2667000 h 3962400"/>
                  <a:gd name="connsiteX29" fmla="*/ 1752600 w 2895600"/>
                  <a:gd name="connsiteY29" fmla="*/ 2514600 h 3962400"/>
                  <a:gd name="connsiteX30" fmla="*/ 1752600 w 2895600"/>
                  <a:gd name="connsiteY30" fmla="*/ 2667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30480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533400 w 2895600"/>
                  <a:gd name="connsiteY23" fmla="*/ 2895600 h 3962400"/>
                  <a:gd name="connsiteX24" fmla="*/ 1524000 w 2895600"/>
                  <a:gd name="connsiteY24" fmla="*/ 2895600 h 3962400"/>
                  <a:gd name="connsiteX25" fmla="*/ 1600200 w 2895600"/>
                  <a:gd name="connsiteY25" fmla="*/ 2971800 h 3962400"/>
                  <a:gd name="connsiteX26" fmla="*/ 1524000 w 2895600"/>
                  <a:gd name="connsiteY26" fmla="*/ 3048000 h 3962400"/>
                  <a:gd name="connsiteX27" fmla="*/ 1752600 w 2895600"/>
                  <a:gd name="connsiteY27" fmla="*/ 2667000 h 3962400"/>
                  <a:gd name="connsiteX28" fmla="*/ 1752600 w 2895600"/>
                  <a:gd name="connsiteY28" fmla="*/ 2514600 h 3962400"/>
                  <a:gd name="connsiteX29" fmla="*/ 1752600 w 2895600"/>
                  <a:gd name="connsiteY29" fmla="*/ 2667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30480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533400 w 2895600"/>
                  <a:gd name="connsiteY23" fmla="*/ 2895600 h 3962400"/>
                  <a:gd name="connsiteX24" fmla="*/ 1524000 w 2895600"/>
                  <a:gd name="connsiteY24" fmla="*/ 2895600 h 3962400"/>
                  <a:gd name="connsiteX25" fmla="*/ 1600200 w 2895600"/>
                  <a:gd name="connsiteY25" fmla="*/ 2971800 h 3962400"/>
                  <a:gd name="connsiteX26" fmla="*/ 1524000 w 2895600"/>
                  <a:gd name="connsiteY26" fmla="*/ 3048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600200 w 2895600"/>
                  <a:gd name="connsiteY20" fmla="*/ 29718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533400 w 2895600"/>
                  <a:gd name="connsiteY23" fmla="*/ 2895600 h 3962400"/>
                  <a:gd name="connsiteX24" fmla="*/ 1524000 w 2895600"/>
                  <a:gd name="connsiteY24" fmla="*/ 2895600 h 3962400"/>
                  <a:gd name="connsiteX25" fmla="*/ 1600200 w 2895600"/>
                  <a:gd name="connsiteY25" fmla="*/ 29718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600200 w 2895600"/>
                  <a:gd name="connsiteY20" fmla="*/ 29718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1524000 w 2895600"/>
                  <a:gd name="connsiteY23" fmla="*/ 2895600 h 3962400"/>
                  <a:gd name="connsiteX24" fmla="*/ 1600200 w 2895600"/>
                  <a:gd name="connsiteY24" fmla="*/ 29718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2895600 h 3962400"/>
                  <a:gd name="connsiteX21" fmla="*/ 533400 w 2895600"/>
                  <a:gd name="connsiteY21" fmla="*/ 3048000 h 3962400"/>
                  <a:gd name="connsiteX22" fmla="*/ 457200 w 2895600"/>
                  <a:gd name="connsiteY22" fmla="*/ 2971800 h 3962400"/>
                  <a:gd name="connsiteX23" fmla="*/ 1524000 w 2895600"/>
                  <a:gd name="connsiteY23" fmla="*/ 28956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20" fmla="*/ 1524000 w 2895600"/>
                  <a:gd name="connsiteY20" fmla="*/ 2895600 h 3962400"/>
                  <a:gd name="connsiteX21" fmla="*/ 533400 w 2895600"/>
                  <a:gd name="connsiteY21" fmla="*/ 3048000 h 3962400"/>
                  <a:gd name="connsiteX22" fmla="*/ 1524000 w 2895600"/>
                  <a:gd name="connsiteY22" fmla="*/ 28956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524000 w 2895600"/>
                  <a:gd name="connsiteY18" fmla="*/ 3352800 h 3962400"/>
                  <a:gd name="connsiteX19" fmla="*/ 1447800 w 2895600"/>
                  <a:gd name="connsiteY19" fmla="*/ 3429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533400 w 2895600"/>
                  <a:gd name="connsiteY16" fmla="*/ 3276600 h 3962400"/>
                  <a:gd name="connsiteX17" fmla="*/ 1447800 w 2895600"/>
                  <a:gd name="connsiteY17" fmla="*/ 3276600 h 3962400"/>
                  <a:gd name="connsiteX18" fmla="*/ 1447800 w 2895600"/>
                  <a:gd name="connsiteY18" fmla="*/ 3429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457200 w 2895600"/>
                  <a:gd name="connsiteY15" fmla="*/ 3352800 h 3962400"/>
                  <a:gd name="connsiteX16" fmla="*/ 1447800 w 2895600"/>
                  <a:gd name="connsiteY16" fmla="*/ 3276600 h 3962400"/>
                  <a:gd name="connsiteX17" fmla="*/ 1447800 w 2895600"/>
                  <a:gd name="connsiteY17" fmla="*/ 3429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533400 w 2895600"/>
                  <a:gd name="connsiteY14" fmla="*/ 3429000 h 3962400"/>
                  <a:gd name="connsiteX15" fmla="*/ 1447800 w 2895600"/>
                  <a:gd name="connsiteY15" fmla="*/ 3276600 h 3962400"/>
                  <a:gd name="connsiteX16" fmla="*/ 1447800 w 2895600"/>
                  <a:gd name="connsiteY16" fmla="*/ 3429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  <a:gd name="connsiteX13" fmla="*/ 1447800 w 2895600"/>
                  <a:gd name="connsiteY13" fmla="*/ 3429000 h 3962400"/>
                  <a:gd name="connsiteX14" fmla="*/ 1447800 w 2895600"/>
                  <a:gd name="connsiteY14" fmla="*/ 3276600 h 3962400"/>
                  <a:gd name="connsiteX15" fmla="*/ 1447800 w 2895600"/>
                  <a:gd name="connsiteY15" fmla="*/ 3429000 h 3962400"/>
                  <a:gd name="connsiteX0" fmla="*/ 2057400 w 2895600"/>
                  <a:gd name="connsiteY0" fmla="*/ 914400 h 3962400"/>
                  <a:gd name="connsiteX1" fmla="*/ 1981200 w 2895600"/>
                  <a:gd name="connsiteY1" fmla="*/ 838200 h 3962400"/>
                  <a:gd name="connsiteX2" fmla="*/ 1981200 w 2895600"/>
                  <a:gd name="connsiteY2" fmla="*/ 0 h 3962400"/>
                  <a:gd name="connsiteX3" fmla="*/ 228600 w 2895600"/>
                  <a:gd name="connsiteY3" fmla="*/ 0 h 3962400"/>
                  <a:gd name="connsiteX4" fmla="*/ 0 w 2895600"/>
                  <a:gd name="connsiteY4" fmla="*/ 228600 h 3962400"/>
                  <a:gd name="connsiteX5" fmla="*/ 0 w 2895600"/>
                  <a:gd name="connsiteY5" fmla="*/ 3733800 h 3962400"/>
                  <a:gd name="connsiteX6" fmla="*/ 228600 w 2895600"/>
                  <a:gd name="connsiteY6" fmla="*/ 3962400 h 3962400"/>
                  <a:gd name="connsiteX7" fmla="*/ 1840992 w 2895600"/>
                  <a:gd name="connsiteY7" fmla="*/ 3962400 h 3962400"/>
                  <a:gd name="connsiteX8" fmla="*/ 1676400 w 2895600"/>
                  <a:gd name="connsiteY8" fmla="*/ 3352800 h 3962400"/>
                  <a:gd name="connsiteX9" fmla="*/ 2438400 w 2895600"/>
                  <a:gd name="connsiteY9" fmla="*/ 2222754 h 3962400"/>
                  <a:gd name="connsiteX10" fmla="*/ 2895600 w 2895600"/>
                  <a:gd name="connsiteY10" fmla="*/ 2133600 h 3962400"/>
                  <a:gd name="connsiteX11" fmla="*/ 2895600 w 2895600"/>
                  <a:gd name="connsiteY11" fmla="*/ 914400 h 3962400"/>
                  <a:gd name="connsiteX12" fmla="*/ 2057400 w 2895600"/>
                  <a:gd name="connsiteY12" fmla="*/ 914400 h 3962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895600" h="3962400">
                    <a:moveTo>
                      <a:pt x="2057400" y="914400"/>
                    </a:moveTo>
                    <a:cubicBezTo>
                      <a:pt x="2015490" y="914400"/>
                      <a:pt x="1981200" y="880110"/>
                      <a:pt x="1981200" y="838200"/>
                    </a:cubicBezTo>
                    <a:lnTo>
                      <a:pt x="1981200" y="0"/>
                    </a:lnTo>
                    <a:lnTo>
                      <a:pt x="228600" y="0"/>
                    </a:lnTo>
                    <a:cubicBezTo>
                      <a:pt x="102870" y="0"/>
                      <a:pt x="0" y="102868"/>
                      <a:pt x="0" y="228600"/>
                    </a:cubicBezTo>
                    <a:lnTo>
                      <a:pt x="0" y="3733800"/>
                    </a:lnTo>
                    <a:cubicBezTo>
                      <a:pt x="0" y="3859530"/>
                      <a:pt x="102870" y="3962400"/>
                      <a:pt x="228600" y="3962400"/>
                    </a:cubicBezTo>
                    <a:lnTo>
                      <a:pt x="1840992" y="3962400"/>
                    </a:lnTo>
                    <a:cubicBezTo>
                      <a:pt x="1736598" y="3783330"/>
                      <a:pt x="1676400" y="3574542"/>
                      <a:pt x="1676400" y="3352800"/>
                    </a:cubicBezTo>
                    <a:cubicBezTo>
                      <a:pt x="1676400" y="2842260"/>
                      <a:pt x="1991868" y="2404110"/>
                      <a:pt x="2438400" y="2222754"/>
                    </a:cubicBezTo>
                    <a:cubicBezTo>
                      <a:pt x="2579370" y="2165604"/>
                      <a:pt x="2734056" y="2133600"/>
                      <a:pt x="2895600" y="2133600"/>
                    </a:cubicBezTo>
                    <a:lnTo>
                      <a:pt x="2895600" y="914400"/>
                    </a:lnTo>
                    <a:lnTo>
                      <a:pt x="205740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solidFill>
                  <a:srgbClr val="91C353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cxnSp>
          <p:nvCxnSpPr>
            <p:cNvPr id="930" name="Straight Connector 929">
              <a:extLst>
                <a:ext uri="{FF2B5EF4-FFF2-40B4-BE49-F238E27FC236}">
                  <a16:creationId xmlns:a16="http://schemas.microsoft.com/office/drawing/2014/main" id="{C47EDDFD-0C3A-8D46-E1B1-AA509BEC0EF9}"/>
                </a:ext>
              </a:extLst>
            </p:cNvPr>
            <p:cNvCxnSpPr>
              <a:cxnSpLocks/>
            </p:cNvCxnSpPr>
            <p:nvPr/>
          </p:nvCxnSpPr>
          <p:spPr>
            <a:xfrm>
              <a:off x="-587321" y="4182535"/>
              <a:ext cx="274320" cy="0"/>
            </a:xfrm>
            <a:prstGeom prst="line">
              <a:avLst/>
            </a:prstGeom>
            <a:ln w="19050" cap="rnd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1" name="Straight Connector 930">
              <a:extLst>
                <a:ext uri="{FF2B5EF4-FFF2-40B4-BE49-F238E27FC236}">
                  <a16:creationId xmlns:a16="http://schemas.microsoft.com/office/drawing/2014/main" id="{92824775-2607-A629-240A-FA43E8E9B018}"/>
                </a:ext>
              </a:extLst>
            </p:cNvPr>
            <p:cNvCxnSpPr>
              <a:cxnSpLocks/>
            </p:cNvCxnSpPr>
            <p:nvPr/>
          </p:nvCxnSpPr>
          <p:spPr>
            <a:xfrm>
              <a:off x="-587321" y="4250268"/>
              <a:ext cx="274320" cy="0"/>
            </a:xfrm>
            <a:prstGeom prst="line">
              <a:avLst/>
            </a:prstGeom>
            <a:ln w="19050" cap="rnd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2" name="Straight Connector 931">
              <a:extLst>
                <a:ext uri="{FF2B5EF4-FFF2-40B4-BE49-F238E27FC236}">
                  <a16:creationId xmlns:a16="http://schemas.microsoft.com/office/drawing/2014/main" id="{6DBF9732-1602-A0DA-8390-351B0C0CE1B2}"/>
                </a:ext>
              </a:extLst>
            </p:cNvPr>
            <p:cNvCxnSpPr>
              <a:cxnSpLocks/>
            </p:cNvCxnSpPr>
            <p:nvPr/>
          </p:nvCxnSpPr>
          <p:spPr>
            <a:xfrm>
              <a:off x="-587321" y="4318001"/>
              <a:ext cx="274320" cy="0"/>
            </a:xfrm>
            <a:prstGeom prst="line">
              <a:avLst/>
            </a:prstGeom>
            <a:ln w="19050" cap="rnd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3" name="Straight Connector 932">
              <a:extLst>
                <a:ext uri="{FF2B5EF4-FFF2-40B4-BE49-F238E27FC236}">
                  <a16:creationId xmlns:a16="http://schemas.microsoft.com/office/drawing/2014/main" id="{588611CF-10E3-3CF2-2848-89868A4B2ACE}"/>
                </a:ext>
              </a:extLst>
            </p:cNvPr>
            <p:cNvCxnSpPr>
              <a:cxnSpLocks/>
            </p:cNvCxnSpPr>
            <p:nvPr/>
          </p:nvCxnSpPr>
          <p:spPr>
            <a:xfrm>
              <a:off x="-587321" y="4385735"/>
              <a:ext cx="182880" cy="0"/>
            </a:xfrm>
            <a:prstGeom prst="line">
              <a:avLst/>
            </a:prstGeom>
            <a:ln w="19050" cap="rnd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Picture 1" descr="A qr code with a few squares&#10;&#10;AI-generated content may be incorrect.">
            <a:extLst>
              <a:ext uri="{FF2B5EF4-FFF2-40B4-BE49-F238E27FC236}">
                <a16:creationId xmlns:a16="http://schemas.microsoft.com/office/drawing/2014/main" id="{992540DD-47C8-E470-A316-C4AEDA7F19C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5195" y="6160495"/>
            <a:ext cx="530017" cy="53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372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7828F9BBC19C4DA5B88D178C9D3931" ma:contentTypeVersion="14" ma:contentTypeDescription="Create a new document." ma:contentTypeScope="" ma:versionID="a964b3cfa4d09925cd703ae1844cb943">
  <xsd:schema xmlns:xsd="http://www.w3.org/2001/XMLSchema" xmlns:xs="http://www.w3.org/2001/XMLSchema" xmlns:p="http://schemas.microsoft.com/office/2006/metadata/properties" xmlns:ns2="832b3d99-814a-48e6-b6e1-be32a1fb47d7" xmlns:ns3="8ecfb175-2f64-4ff4-b360-3f2aa00b7a58" targetNamespace="http://schemas.microsoft.com/office/2006/metadata/properties" ma:root="true" ma:fieldsID="9fd5769b6554e544e5c2cc2ada2cb9d3" ns2:_="" ns3:_="">
    <xsd:import namespace="832b3d99-814a-48e6-b6e1-be32a1fb47d7"/>
    <xsd:import namespace="8ecfb175-2f64-4ff4-b360-3f2aa00b7a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2b3d99-814a-48e6-b6e1-be32a1fb47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ae2c3530-65fe-46ac-83e0-4e2df20002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fb175-2f64-4ff4-b360-3f2aa00b7a5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1a9a9a0-6ee8-4e08-93b5-6092e0ecc1e2}" ma:internalName="TaxCatchAll" ma:showField="CatchAllData" ma:web="8ecfb175-2f64-4ff4-b360-3f2aa00b7a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cfb175-2f64-4ff4-b360-3f2aa00b7a58" xsi:nil="true"/>
    <lcf76f155ced4ddcb4097134ff3c332f xmlns="832b3d99-814a-48e6-b6e1-be32a1fb47d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1903875-E4EA-4A9B-AF6E-6AD39CACD872}"/>
</file>

<file path=customXml/itemProps2.xml><?xml version="1.0" encoding="utf-8"?>
<ds:datastoreItem xmlns:ds="http://schemas.openxmlformats.org/officeDocument/2006/customXml" ds:itemID="{4BCBD13F-F5F1-4C0D-ACC5-712465C97E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0A1539-8BE4-438A-9AB3-626DDDBA335C}">
  <ds:schemaRefs>
    <ds:schemaRef ds:uri="http://purl.org/dc/elements/1.1/"/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6e4570ea-e15b-4e0e-b9e7-c32560e28375"/>
    <ds:schemaRef ds:uri="http://schemas.microsoft.com/office/2006/metadata/properties"/>
    <ds:schemaRef ds:uri="8574047e-4355-484a-8650-d1e8562b2a2a"/>
    <ds:schemaRef ds:uri="d953c4f2-d3fc-447c-b8a6-5dc1e6a8a15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474</Words>
  <Application>Microsoft Office PowerPoint</Application>
  <PresentationFormat>Custom</PresentationFormat>
  <Paragraphs>44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Calibri</vt:lpstr>
      <vt:lpstr>Tahoma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Nathan Garnham</dc:creator>
  <cp:lastModifiedBy>Patricia Badia</cp:lastModifiedBy>
  <cp:revision>34</cp:revision>
  <dcterms:created xsi:type="dcterms:W3CDTF">2024-04-02T12:35:02Z</dcterms:created>
  <dcterms:modified xsi:type="dcterms:W3CDTF">2025-10-08T13:45:25Z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2023-11-09T00:00:00Z</vt:filetime>
  </property>
  <property fmtid="{D5CDD505-2E9C-101B-9397-08002B2CF9AE}" pid="3" name="Creator">
    <vt:lpwstr>Veeva Vault</vt:lpwstr>
  </property>
  <property fmtid="{D5CDD505-2E9C-101B-9397-08002B2CF9AE}" pid="4" name="LastSaved">
    <vt:filetime>2024-04-02T00:00:00Z</vt:filetime>
  </property>
  <property fmtid="{D5CDD505-2E9C-101B-9397-08002B2CF9AE}" pid="5" name="Producer">
    <vt:lpwstr>Veeva Vault</vt:lpwstr>
  </property>
  <property fmtid="{D5CDD505-2E9C-101B-9397-08002B2CF9AE}" pid="6" name="ContentTypeId">
    <vt:lpwstr>0x010100CC7828F9BBC19C4DA5B88D178C9D3931</vt:lpwstr>
  </property>
  <property fmtid="{D5CDD505-2E9C-101B-9397-08002B2CF9AE}" pid="7" name="MediaServiceImageTags">
    <vt:lpwstr/>
  </property>
</Properties>
</file>